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921" r:id="rId2"/>
    <p:sldMasterId id="2147486217" r:id="rId3"/>
    <p:sldMasterId id="2147486230" r:id="rId4"/>
    <p:sldMasterId id="2147486244" r:id="rId5"/>
  </p:sldMasterIdLst>
  <p:notesMasterIdLst>
    <p:notesMasterId r:id="rId53"/>
  </p:notesMasterIdLst>
  <p:handoutMasterIdLst>
    <p:handoutMasterId r:id="rId54"/>
  </p:handoutMasterIdLst>
  <p:sldIdLst>
    <p:sldId id="256" r:id="rId6"/>
    <p:sldId id="418" r:id="rId7"/>
    <p:sldId id="379" r:id="rId8"/>
    <p:sldId id="382" r:id="rId9"/>
    <p:sldId id="380" r:id="rId10"/>
    <p:sldId id="340" r:id="rId11"/>
    <p:sldId id="338" r:id="rId12"/>
    <p:sldId id="314" r:id="rId13"/>
    <p:sldId id="384" r:id="rId14"/>
    <p:sldId id="363" r:id="rId15"/>
    <p:sldId id="342" r:id="rId16"/>
    <p:sldId id="421" r:id="rId17"/>
    <p:sldId id="343" r:id="rId18"/>
    <p:sldId id="269" r:id="rId19"/>
    <p:sldId id="419" r:id="rId20"/>
    <p:sldId id="420" r:id="rId21"/>
    <p:sldId id="406" r:id="rId22"/>
    <p:sldId id="407" r:id="rId23"/>
    <p:sldId id="408" r:id="rId24"/>
    <p:sldId id="409" r:id="rId25"/>
    <p:sldId id="410" r:id="rId26"/>
    <p:sldId id="416" r:id="rId27"/>
    <p:sldId id="411" r:id="rId28"/>
    <p:sldId id="415" r:id="rId29"/>
    <p:sldId id="412" r:id="rId30"/>
    <p:sldId id="413" r:id="rId31"/>
    <p:sldId id="414" r:id="rId32"/>
    <p:sldId id="417" r:id="rId33"/>
    <p:sldId id="398" r:id="rId34"/>
    <p:sldId id="399" r:id="rId35"/>
    <p:sldId id="400" r:id="rId36"/>
    <p:sldId id="386" r:id="rId37"/>
    <p:sldId id="388" r:id="rId38"/>
    <p:sldId id="387" r:id="rId39"/>
    <p:sldId id="389" r:id="rId40"/>
    <p:sldId id="391" r:id="rId41"/>
    <p:sldId id="403" r:id="rId42"/>
    <p:sldId id="404" r:id="rId43"/>
    <p:sldId id="405" r:id="rId44"/>
    <p:sldId id="296" r:id="rId45"/>
    <p:sldId id="402" r:id="rId46"/>
    <p:sldId id="393" r:id="rId47"/>
    <p:sldId id="401" r:id="rId48"/>
    <p:sldId id="397" r:id="rId49"/>
    <p:sldId id="358" r:id="rId50"/>
    <p:sldId id="378" r:id="rId51"/>
    <p:sldId id="381" r:id="rId52"/>
  </p:sldIdLst>
  <p:sldSz cx="9144000" cy="6858000" type="screen4x3"/>
  <p:notesSz cx="6797675" cy="9928225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0000FF"/>
    <a:srgbClr val="990033"/>
    <a:srgbClr val="CC3300"/>
    <a:srgbClr val="006600"/>
    <a:srgbClr val="FFFFCC"/>
    <a:srgbClr val="339966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867" autoAdjust="0"/>
    <p:restoredTop sz="88009" autoAdjust="0"/>
  </p:normalViewPr>
  <p:slideViewPr>
    <p:cSldViewPr>
      <p:cViewPr>
        <p:scale>
          <a:sx n="69" d="100"/>
          <a:sy n="69" d="100"/>
        </p:scale>
        <p:origin x="-1380" y="-1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2" d="100"/>
        <a:sy n="122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slide" Target="slides/slide45.xml"/><Relationship Id="rId55" Type="http://schemas.openxmlformats.org/officeDocument/2006/relationships/presProps" Target="presProps.xml"/><Relationship Id="rId7" Type="http://schemas.openxmlformats.org/officeDocument/2006/relationships/slide" Target="slides/slide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notesMaster" Target="notesMasters/notesMaster1.xml"/><Relationship Id="rId58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viewProps" Target="viewProps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theme" Target="theme/theme1.xml"/><Relationship Id="rId10" Type="http://schemas.openxmlformats.org/officeDocument/2006/relationships/slide" Target="slides/slide5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ea typeface="新細明體" pitchFamily="18" charset="-120"/>
              </a:defRPr>
            </a:lvl1pPr>
          </a:lstStyle>
          <a:p>
            <a:pPr>
              <a:defRPr/>
            </a:pPr>
            <a:fld id="{1E5E5AC5-21C9-434E-B66A-A694F4DED6AF}" type="datetimeFigureOut">
              <a:rPr lang="zh-TW" altLang="en-US"/>
              <a:pPr>
                <a:defRPr/>
              </a:pPr>
              <a:t>2015/7/9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ea typeface="新細明體" pitchFamily="18" charset="-120"/>
              </a:defRPr>
            </a:lvl1pPr>
          </a:lstStyle>
          <a:p>
            <a:pPr>
              <a:defRPr/>
            </a:pPr>
            <a:fld id="{0EC10F1C-E450-4A75-A628-869EC6769C6C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134514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81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7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6463"/>
            <a:ext cx="5438775" cy="44672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noProof="0" smtClean="0"/>
              <a:t>按一下以編輯母片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97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621020D4-63FD-4665-BCBD-B55769B5720E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39749135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5" name="備忘稿版面配置區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 smtClean="0">
              <a:ea typeface="新細明體" charset="-120"/>
            </a:endParaRPr>
          </a:p>
        </p:txBody>
      </p:sp>
      <p:sp>
        <p:nvSpPr>
          <p:cNvPr id="49156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fld id="{9196FAA5-084F-4B24-BABC-BB6B797AB73A}" type="slidenum">
              <a:rPr lang="en-US" altLang="zh-TW" smtClean="0"/>
              <a:pPr eaLnBrk="1" hangingPunct="1"/>
              <a:t>8</a:t>
            </a:fld>
            <a:endParaRPr lang="en-US" altLang="zh-TW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備忘稿版面配置區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TW" altLang="en-US" smtClean="0">
              <a:ea typeface="新細明體" charset="-120"/>
            </a:endParaRPr>
          </a:p>
        </p:txBody>
      </p:sp>
      <p:sp>
        <p:nvSpPr>
          <p:cNvPr id="50180" name="投影片編號版面配置區 3"/>
          <p:cNvSpPr txBox="1">
            <a:spLocks noGrp="1"/>
          </p:cNvSpPr>
          <p:nvPr/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8A61FC47-529E-41E9-A2A4-172BBA7D82F7}" type="slidenum">
              <a:rPr lang="en-US" altLang="zh-TW" sz="1100">
                <a:solidFill>
                  <a:srgbClr val="000000"/>
                </a:solidFill>
              </a:rPr>
              <a:pPr algn="r" eaLnBrk="1" hangingPunct="1">
                <a:spcBef>
                  <a:spcPct val="0"/>
                </a:spcBef>
              </a:pPr>
              <a:t>10</a:t>
            </a:fld>
            <a:endParaRPr lang="en-US" altLang="zh-TW" sz="11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5171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en-US" smtClean="0">
              <a:latin typeface="Arial" pitchFamily="34" charset="0"/>
            </a:endParaRPr>
          </a:p>
        </p:txBody>
      </p:sp>
      <p:sp>
        <p:nvSpPr>
          <p:cNvPr id="1351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4088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defTabSz="954088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defTabSz="954088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defTabSz="954088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defTabSz="954088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defTabSz="95408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defTabSz="95408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defTabSz="95408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defTabSz="95408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>
              <a:spcBef>
                <a:spcPct val="0"/>
              </a:spcBef>
            </a:pPr>
            <a:fld id="{9522EB8A-C083-4F9B-A939-4239DE8A3BF8}" type="slidenum">
              <a:rPr kumimoji="0" lang="zh-TW" altLang="en-US">
                <a:solidFill>
                  <a:srgbClr val="000000"/>
                </a:solidFill>
                <a:latin typeface="Garamond" pitchFamily="18" charset="0"/>
              </a:rPr>
              <a:pPr>
                <a:spcBef>
                  <a:spcPct val="0"/>
                </a:spcBef>
              </a:pPr>
              <a:t>15</a:t>
            </a:fld>
            <a:endParaRPr kumimoji="0" lang="en-US" altLang="zh-TW">
              <a:solidFill>
                <a:srgbClr val="000000"/>
              </a:solidFill>
              <a:latin typeface="Garamond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6195" name="備忘稿版面配置區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TW" altLang="en-US" smtClean="0">
              <a:latin typeface="Arial" pitchFamily="34" charset="0"/>
            </a:endParaRPr>
          </a:p>
        </p:txBody>
      </p:sp>
      <p:sp>
        <p:nvSpPr>
          <p:cNvPr id="136196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61201178-3821-4806-BF8C-C746B6B715C9}" type="slidenum">
              <a:rPr lang="en-US" altLang="zh-TW" sz="110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16</a:t>
            </a:fld>
            <a:endParaRPr lang="en-US" altLang="zh-TW" sz="11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備忘稿版面配置區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 smtClean="0">
              <a:ea typeface="新細明體" charset="-120"/>
            </a:endParaRPr>
          </a:p>
        </p:txBody>
      </p:sp>
      <p:sp>
        <p:nvSpPr>
          <p:cNvPr id="51204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48A44578-9BA2-4B83-A4CD-BD4DB46AFBFA}" type="slidenum">
              <a:rPr lang="en-US" altLang="zh-TW" smtClean="0"/>
              <a:pPr eaLnBrk="1" hangingPunct="1">
                <a:spcBef>
                  <a:spcPct val="0"/>
                </a:spcBef>
              </a:pPr>
              <a:t>26</a:t>
            </a:fld>
            <a:endParaRPr lang="en-US" altLang="zh-TW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7" name="備忘稿版面配置區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 smtClean="0">
              <a:ea typeface="新細明體" charset="-120"/>
            </a:endParaRPr>
          </a:p>
        </p:txBody>
      </p:sp>
      <p:sp>
        <p:nvSpPr>
          <p:cNvPr id="52228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2E9C45F9-6418-4DA6-9F7A-D3F8BBEA70B5}" type="slidenum">
              <a:rPr lang="en-US" altLang="zh-TW" smtClean="0"/>
              <a:pPr eaLnBrk="1" hangingPunct="1">
                <a:spcBef>
                  <a:spcPct val="0"/>
                </a:spcBef>
              </a:pPr>
              <a:t>34</a:t>
            </a:fld>
            <a:endParaRPr lang="en-US" altLang="zh-TW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251" name="備忘稿版面配置區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 smtClean="0">
              <a:ea typeface="新細明體" charset="-120"/>
            </a:endParaRPr>
          </a:p>
        </p:txBody>
      </p:sp>
      <p:sp>
        <p:nvSpPr>
          <p:cNvPr id="53252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A35F66A6-E514-4013-8902-7413B203B613}" type="slidenum">
              <a:rPr lang="en-US" altLang="zh-TW" smtClean="0"/>
              <a:pPr eaLnBrk="1" hangingPunct="1">
                <a:spcBef>
                  <a:spcPct val="0"/>
                </a:spcBef>
              </a:pPr>
              <a:t>46</a:t>
            </a:fld>
            <a:endParaRPr lang="en-US" altLang="zh-TW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B75533-9670-4FC4-AD0F-5C6F8411653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6859546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23AB52-A3A7-4161-BD86-6DC9B600317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5299506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FAE35D-01BF-4421-B4C3-6C9EBC4A74A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1059896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標題及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表格版面配置區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zh-TW" alt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B6656E-2F0C-436E-BC48-C2F76EA0345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2713274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-19050"/>
            <a:ext cx="9144000" cy="6877050"/>
            <a:chOff x="0" y="-12"/>
            <a:chExt cx="5760" cy="4332"/>
          </a:xfrm>
        </p:grpSpPr>
        <p:sp>
          <p:nvSpPr>
            <p:cNvPr id="5" name="Rectangle 3"/>
            <p:cNvSpPr>
              <a:spLocks noChangeArrowheads="1"/>
            </p:cNvSpPr>
            <p:nvPr userDrawn="1"/>
          </p:nvSpPr>
          <p:spPr bwMode="hidden">
            <a:xfrm>
              <a:off x="1104" y="1008"/>
              <a:ext cx="4656" cy="331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zh-TW" altLang="en-US">
                <a:solidFill>
                  <a:srgbClr val="000000"/>
                </a:solidFill>
                <a:latin typeface="Tahoma" pitchFamily="34" charset="0"/>
                <a:ea typeface="新細明體" pitchFamily="18" charset="-120"/>
              </a:endParaRPr>
            </a:p>
          </p:txBody>
        </p:sp>
        <p:grpSp>
          <p:nvGrpSpPr>
            <p:cNvPr id="6" name="Group 4"/>
            <p:cNvGrpSpPr>
              <a:grpSpLocks/>
            </p:cNvGrpSpPr>
            <p:nvPr userDrawn="1"/>
          </p:nvGrpSpPr>
          <p:grpSpPr bwMode="auto">
            <a:xfrm>
              <a:off x="-1261" y="-157"/>
              <a:ext cx="7021" cy="1190"/>
              <a:chOff x="-1261" y="-154"/>
              <a:chExt cx="7021" cy="1190"/>
            </a:xfrm>
          </p:grpSpPr>
          <p:sp>
            <p:nvSpPr>
              <p:cNvPr id="8" name="Freeform 5"/>
              <p:cNvSpPr>
                <a:spLocks/>
              </p:cNvSpPr>
              <p:nvPr userDrawn="1"/>
            </p:nvSpPr>
            <p:spPr bwMode="ltGray">
              <a:xfrm>
                <a:off x="0" y="4"/>
                <a:ext cx="5760" cy="1032"/>
              </a:xfrm>
              <a:custGeom>
                <a:avLst/>
                <a:gdLst>
                  <a:gd name="T0" fmla="*/ 19002524 w 4848"/>
                  <a:gd name="T1" fmla="*/ 2147483647 h 432"/>
                  <a:gd name="T2" fmla="*/ 0 w 4848"/>
                  <a:gd name="T3" fmla="*/ 2147483647 h 432"/>
                  <a:gd name="T4" fmla="*/ 0 w 4848"/>
                  <a:gd name="T5" fmla="*/ 0 h 432"/>
                  <a:gd name="T6" fmla="*/ 19002524 w 4848"/>
                  <a:gd name="T7" fmla="*/ 0 h 432"/>
                  <a:gd name="T8" fmla="*/ 19002524 w 4848"/>
                  <a:gd name="T9" fmla="*/ 2147483647 h 43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848" h="432">
                    <a:moveTo>
                      <a:pt x="4848" y="432"/>
                    </a:moveTo>
                    <a:lnTo>
                      <a:pt x="0" y="432"/>
                    </a:lnTo>
                    <a:lnTo>
                      <a:pt x="0" y="0"/>
                    </a:lnTo>
                    <a:lnTo>
                      <a:pt x="4848" y="0"/>
                    </a:lnTo>
                    <a:lnTo>
                      <a:pt x="4848" y="432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grpSp>
            <p:nvGrpSpPr>
              <p:cNvPr id="9" name="Group 6"/>
              <p:cNvGrpSpPr>
                <a:grpSpLocks/>
              </p:cNvGrpSpPr>
              <p:nvPr userDrawn="1"/>
            </p:nvGrpSpPr>
            <p:grpSpPr bwMode="auto">
              <a:xfrm>
                <a:off x="333" y="-9"/>
                <a:ext cx="5176" cy="1044"/>
                <a:chOff x="333" y="-9"/>
                <a:chExt cx="5176" cy="1044"/>
              </a:xfrm>
            </p:grpSpPr>
            <p:sp>
              <p:nvSpPr>
                <p:cNvPr id="38" name="Freeform 7"/>
                <p:cNvSpPr>
                  <a:spLocks/>
                </p:cNvSpPr>
                <p:nvPr userDrawn="1"/>
              </p:nvSpPr>
              <p:spPr bwMode="ltGray">
                <a:xfrm>
                  <a:off x="3230" y="949"/>
                  <a:ext cx="17" cy="20"/>
                </a:xfrm>
                <a:custGeom>
                  <a:avLst/>
                  <a:gdLst>
                    <a:gd name="T0" fmla="*/ 2015 w 15"/>
                    <a:gd name="T1" fmla="*/ 3 h 23"/>
                    <a:gd name="T2" fmla="*/ 6038 w 15"/>
                    <a:gd name="T3" fmla="*/ 3 h 23"/>
                    <a:gd name="T4" fmla="*/ 5328 w 15"/>
                    <a:gd name="T5" fmla="*/ 3 h 23"/>
                    <a:gd name="T6" fmla="*/ 2015 w 15"/>
                    <a:gd name="T7" fmla="*/ 3 h 23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15" h="23">
                      <a:moveTo>
                        <a:pt x="5" y="11"/>
                      </a:moveTo>
                      <a:cubicBezTo>
                        <a:pt x="2" y="1"/>
                        <a:pt x="7" y="0"/>
                        <a:pt x="15" y="5"/>
                      </a:cubicBezTo>
                      <a:cubicBezTo>
                        <a:pt x="14" y="9"/>
                        <a:pt x="15" y="13"/>
                        <a:pt x="13" y="17"/>
                      </a:cubicBezTo>
                      <a:cubicBezTo>
                        <a:pt x="9" y="23"/>
                        <a:pt x="0" y="16"/>
                        <a:pt x="5" y="11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39" name="Freeform 8"/>
                <p:cNvSpPr>
                  <a:spLocks/>
                </p:cNvSpPr>
                <p:nvPr userDrawn="1"/>
              </p:nvSpPr>
              <p:spPr bwMode="ltGray">
                <a:xfrm>
                  <a:off x="3406" y="1015"/>
                  <a:ext cx="21" cy="20"/>
                </a:xfrm>
                <a:custGeom>
                  <a:avLst/>
                  <a:gdLst>
                    <a:gd name="T0" fmla="*/ 3 w 20"/>
                    <a:gd name="T1" fmla="*/ 3 h 23"/>
                    <a:gd name="T2" fmla="*/ 129 w 20"/>
                    <a:gd name="T3" fmla="*/ 3 h 23"/>
                    <a:gd name="T4" fmla="*/ 7 w 20"/>
                    <a:gd name="T5" fmla="*/ 3 h 23"/>
                    <a:gd name="T6" fmla="*/ 3 w 20"/>
                    <a:gd name="T7" fmla="*/ 3 h 23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0" h="23">
                      <a:moveTo>
                        <a:pt x="3" y="13"/>
                      </a:moveTo>
                      <a:cubicBezTo>
                        <a:pt x="0" y="5"/>
                        <a:pt x="2" y="0"/>
                        <a:pt x="11" y="3"/>
                      </a:cubicBezTo>
                      <a:cubicBezTo>
                        <a:pt x="16" y="10"/>
                        <a:pt x="20" y="23"/>
                        <a:pt x="7" y="19"/>
                      </a:cubicBezTo>
                      <a:cubicBezTo>
                        <a:pt x="6" y="17"/>
                        <a:pt x="3" y="13"/>
                        <a:pt x="3" y="13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40" name="Freeform 9"/>
                <p:cNvSpPr>
                  <a:spLocks/>
                </p:cNvSpPr>
                <p:nvPr userDrawn="1"/>
              </p:nvSpPr>
              <p:spPr bwMode="ltGray">
                <a:xfrm>
                  <a:off x="2909" y="908"/>
                  <a:ext cx="31" cy="34"/>
                </a:xfrm>
                <a:custGeom>
                  <a:avLst/>
                  <a:gdLst>
                    <a:gd name="T0" fmla="*/ 87 w 30"/>
                    <a:gd name="T1" fmla="*/ 2 h 42"/>
                    <a:gd name="T2" fmla="*/ 8 w 30"/>
                    <a:gd name="T3" fmla="*/ 2 h 42"/>
                    <a:gd name="T4" fmla="*/ 0 w 30"/>
                    <a:gd name="T5" fmla="*/ 2 h 42"/>
                    <a:gd name="T6" fmla="*/ 87 w 30"/>
                    <a:gd name="T7" fmla="*/ 2 h 42"/>
                    <a:gd name="T8" fmla="*/ 137 w 30"/>
                    <a:gd name="T9" fmla="*/ 2 h 42"/>
                    <a:gd name="T10" fmla="*/ 129 w 30"/>
                    <a:gd name="T11" fmla="*/ 2 h 42"/>
                    <a:gd name="T12" fmla="*/ 87 w 30"/>
                    <a:gd name="T13" fmla="*/ 2 h 42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30" h="42">
                      <a:moveTo>
                        <a:pt x="16" y="33"/>
                      </a:moveTo>
                      <a:cubicBezTo>
                        <a:pt x="3" y="20"/>
                        <a:pt x="15" y="34"/>
                        <a:pt x="8" y="21"/>
                      </a:cubicBezTo>
                      <a:cubicBezTo>
                        <a:pt x="6" y="17"/>
                        <a:pt x="0" y="9"/>
                        <a:pt x="0" y="9"/>
                      </a:cubicBezTo>
                      <a:cubicBezTo>
                        <a:pt x="5" y="1"/>
                        <a:pt x="7" y="0"/>
                        <a:pt x="16" y="3"/>
                      </a:cubicBezTo>
                      <a:cubicBezTo>
                        <a:pt x="25" y="16"/>
                        <a:pt x="10" y="16"/>
                        <a:pt x="30" y="23"/>
                      </a:cubicBezTo>
                      <a:cubicBezTo>
                        <a:pt x="29" y="26"/>
                        <a:pt x="30" y="29"/>
                        <a:pt x="28" y="31"/>
                      </a:cubicBezTo>
                      <a:cubicBezTo>
                        <a:pt x="15" y="42"/>
                        <a:pt x="16" y="38"/>
                        <a:pt x="16" y="33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41" name="Freeform 10"/>
                <p:cNvSpPr>
                  <a:spLocks/>
                </p:cNvSpPr>
                <p:nvPr userDrawn="1"/>
              </p:nvSpPr>
              <p:spPr bwMode="ltGray">
                <a:xfrm>
                  <a:off x="2551" y="940"/>
                  <a:ext cx="25" cy="12"/>
                </a:xfrm>
                <a:custGeom>
                  <a:avLst/>
                  <a:gdLst>
                    <a:gd name="T0" fmla="*/ 15 w 25"/>
                    <a:gd name="T1" fmla="*/ 2 h 16"/>
                    <a:gd name="T2" fmla="*/ 3 w 25"/>
                    <a:gd name="T3" fmla="*/ 2 h 16"/>
                    <a:gd name="T4" fmla="*/ 15 w 25"/>
                    <a:gd name="T5" fmla="*/ 0 h 16"/>
                    <a:gd name="T6" fmla="*/ 15 w 25"/>
                    <a:gd name="T7" fmla="*/ 2 h 16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5" h="16">
                      <a:moveTo>
                        <a:pt x="15" y="16"/>
                      </a:moveTo>
                      <a:cubicBezTo>
                        <a:pt x="10" y="15"/>
                        <a:pt x="0" y="12"/>
                        <a:pt x="3" y="8"/>
                      </a:cubicBezTo>
                      <a:cubicBezTo>
                        <a:pt x="6" y="4"/>
                        <a:pt x="15" y="0"/>
                        <a:pt x="15" y="0"/>
                      </a:cubicBezTo>
                      <a:cubicBezTo>
                        <a:pt x="17" y="3"/>
                        <a:pt x="25" y="16"/>
                        <a:pt x="15" y="16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42" name="Freeform 11"/>
                <p:cNvSpPr>
                  <a:spLocks/>
                </p:cNvSpPr>
                <p:nvPr userDrawn="1"/>
              </p:nvSpPr>
              <p:spPr bwMode="ltGray">
                <a:xfrm>
                  <a:off x="2443" y="954"/>
                  <a:ext cx="65" cy="39"/>
                </a:xfrm>
                <a:custGeom>
                  <a:avLst/>
                  <a:gdLst>
                    <a:gd name="T0" fmla="*/ 14 w 65"/>
                    <a:gd name="T1" fmla="*/ 3 h 46"/>
                    <a:gd name="T2" fmla="*/ 30 w 65"/>
                    <a:gd name="T3" fmla="*/ 3 h 46"/>
                    <a:gd name="T4" fmla="*/ 42 w 65"/>
                    <a:gd name="T5" fmla="*/ 0 h 46"/>
                    <a:gd name="T6" fmla="*/ 58 w 65"/>
                    <a:gd name="T7" fmla="*/ 3 h 46"/>
                    <a:gd name="T8" fmla="*/ 32 w 65"/>
                    <a:gd name="T9" fmla="*/ 3 h 46"/>
                    <a:gd name="T10" fmla="*/ 12 w 65"/>
                    <a:gd name="T11" fmla="*/ 3 h 46"/>
                    <a:gd name="T12" fmla="*/ 8 w 65"/>
                    <a:gd name="T13" fmla="*/ 3 h 46"/>
                    <a:gd name="T14" fmla="*/ 12 w 65"/>
                    <a:gd name="T15" fmla="*/ 3 h 46"/>
                    <a:gd name="T16" fmla="*/ 14 w 65"/>
                    <a:gd name="T17" fmla="*/ 3 h 4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65" h="46">
                      <a:moveTo>
                        <a:pt x="14" y="24"/>
                      </a:moveTo>
                      <a:cubicBezTo>
                        <a:pt x="18" y="13"/>
                        <a:pt x="16" y="9"/>
                        <a:pt x="30" y="4"/>
                      </a:cubicBezTo>
                      <a:cubicBezTo>
                        <a:pt x="34" y="3"/>
                        <a:pt x="42" y="0"/>
                        <a:pt x="42" y="0"/>
                      </a:cubicBezTo>
                      <a:cubicBezTo>
                        <a:pt x="50" y="1"/>
                        <a:pt x="65" y="0"/>
                        <a:pt x="58" y="12"/>
                      </a:cubicBezTo>
                      <a:cubicBezTo>
                        <a:pt x="53" y="21"/>
                        <a:pt x="40" y="21"/>
                        <a:pt x="32" y="26"/>
                      </a:cubicBezTo>
                      <a:cubicBezTo>
                        <a:pt x="26" y="35"/>
                        <a:pt x="23" y="42"/>
                        <a:pt x="12" y="46"/>
                      </a:cubicBezTo>
                      <a:cubicBezTo>
                        <a:pt x="0" y="42"/>
                        <a:pt x="5" y="30"/>
                        <a:pt x="8" y="20"/>
                      </a:cubicBezTo>
                      <a:cubicBezTo>
                        <a:pt x="9" y="18"/>
                        <a:pt x="10" y="13"/>
                        <a:pt x="12" y="14"/>
                      </a:cubicBezTo>
                      <a:cubicBezTo>
                        <a:pt x="15" y="16"/>
                        <a:pt x="13" y="21"/>
                        <a:pt x="14" y="24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43" name="Freeform 12"/>
                <p:cNvSpPr>
                  <a:spLocks/>
                </p:cNvSpPr>
                <p:nvPr userDrawn="1"/>
              </p:nvSpPr>
              <p:spPr bwMode="ltGray">
                <a:xfrm>
                  <a:off x="2375" y="952"/>
                  <a:ext cx="68" cy="39"/>
                </a:xfrm>
                <a:custGeom>
                  <a:avLst/>
                  <a:gdLst>
                    <a:gd name="T0" fmla="*/ 0 w 69"/>
                    <a:gd name="T1" fmla="*/ 2 h 47"/>
                    <a:gd name="T2" fmla="*/ 18 w 69"/>
                    <a:gd name="T3" fmla="*/ 2 h 47"/>
                    <a:gd name="T4" fmla="*/ 34 w 69"/>
                    <a:gd name="T5" fmla="*/ 1 h 47"/>
                    <a:gd name="T6" fmla="*/ 34 w 69"/>
                    <a:gd name="T7" fmla="*/ 2 h 47"/>
                    <a:gd name="T8" fmla="*/ 34 w 69"/>
                    <a:gd name="T9" fmla="*/ 2 h 47"/>
                    <a:gd name="T10" fmla="*/ 28 w 69"/>
                    <a:gd name="T11" fmla="*/ 2 h 47"/>
                    <a:gd name="T12" fmla="*/ 22 w 69"/>
                    <a:gd name="T13" fmla="*/ 2 h 47"/>
                    <a:gd name="T14" fmla="*/ 16 w 69"/>
                    <a:gd name="T15" fmla="*/ 2 h 47"/>
                    <a:gd name="T16" fmla="*/ 12 w 69"/>
                    <a:gd name="T17" fmla="*/ 2 h 47"/>
                    <a:gd name="T18" fmla="*/ 0 w 69"/>
                    <a:gd name="T19" fmla="*/ 2 h 47"/>
                    <a:gd name="T20" fmla="*/ 0 w 69"/>
                    <a:gd name="T21" fmla="*/ 2 h 47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69" h="47">
                      <a:moveTo>
                        <a:pt x="0" y="31"/>
                      </a:moveTo>
                      <a:cubicBezTo>
                        <a:pt x="7" y="24"/>
                        <a:pt x="9" y="22"/>
                        <a:pt x="18" y="25"/>
                      </a:cubicBezTo>
                      <a:cubicBezTo>
                        <a:pt x="25" y="4"/>
                        <a:pt x="36" y="12"/>
                        <a:pt x="52" y="1"/>
                      </a:cubicBezTo>
                      <a:cubicBezTo>
                        <a:pt x="56" y="2"/>
                        <a:pt x="61" y="0"/>
                        <a:pt x="64" y="3"/>
                      </a:cubicBezTo>
                      <a:cubicBezTo>
                        <a:pt x="69" y="8"/>
                        <a:pt x="50" y="19"/>
                        <a:pt x="50" y="19"/>
                      </a:cubicBezTo>
                      <a:cubicBezTo>
                        <a:pt x="46" y="31"/>
                        <a:pt x="35" y="22"/>
                        <a:pt x="28" y="33"/>
                      </a:cubicBezTo>
                      <a:cubicBezTo>
                        <a:pt x="31" y="41"/>
                        <a:pt x="31" y="44"/>
                        <a:pt x="22" y="47"/>
                      </a:cubicBezTo>
                      <a:cubicBezTo>
                        <a:pt x="20" y="46"/>
                        <a:pt x="18" y="46"/>
                        <a:pt x="16" y="45"/>
                      </a:cubicBezTo>
                      <a:cubicBezTo>
                        <a:pt x="14" y="43"/>
                        <a:pt x="14" y="40"/>
                        <a:pt x="12" y="39"/>
                      </a:cubicBezTo>
                      <a:cubicBezTo>
                        <a:pt x="8" y="37"/>
                        <a:pt x="0" y="35"/>
                        <a:pt x="0" y="35"/>
                      </a:cubicBezTo>
                      <a:cubicBezTo>
                        <a:pt x="2" y="26"/>
                        <a:pt x="3" y="25"/>
                        <a:pt x="0" y="31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44" name="Freeform 13"/>
                <p:cNvSpPr>
                  <a:spLocks/>
                </p:cNvSpPr>
                <p:nvPr userDrawn="1"/>
              </p:nvSpPr>
              <p:spPr bwMode="ltGray">
                <a:xfrm>
                  <a:off x="2007" y="739"/>
                  <a:ext cx="354" cy="228"/>
                </a:xfrm>
                <a:custGeom>
                  <a:avLst/>
                  <a:gdLst>
                    <a:gd name="T0" fmla="*/ 10 w 355"/>
                    <a:gd name="T1" fmla="*/ 2 h 277"/>
                    <a:gd name="T2" fmla="*/ 36 w 355"/>
                    <a:gd name="T3" fmla="*/ 2 h 277"/>
                    <a:gd name="T4" fmla="*/ 46 w 355"/>
                    <a:gd name="T5" fmla="*/ 2 h 277"/>
                    <a:gd name="T6" fmla="*/ 76 w 355"/>
                    <a:gd name="T7" fmla="*/ 2 h 277"/>
                    <a:gd name="T8" fmla="*/ 92 w 355"/>
                    <a:gd name="T9" fmla="*/ 2 h 277"/>
                    <a:gd name="T10" fmla="*/ 122 w 355"/>
                    <a:gd name="T11" fmla="*/ 2 h 277"/>
                    <a:gd name="T12" fmla="*/ 136 w 355"/>
                    <a:gd name="T13" fmla="*/ 2 h 277"/>
                    <a:gd name="T14" fmla="*/ 148 w 355"/>
                    <a:gd name="T15" fmla="*/ 2 h 277"/>
                    <a:gd name="T16" fmla="*/ 154 w 355"/>
                    <a:gd name="T17" fmla="*/ 2 h 277"/>
                    <a:gd name="T18" fmla="*/ 176 w 355"/>
                    <a:gd name="T19" fmla="*/ 2 h 277"/>
                    <a:gd name="T20" fmla="*/ 170 w 355"/>
                    <a:gd name="T21" fmla="*/ 2 h 277"/>
                    <a:gd name="T22" fmla="*/ 177 w 355"/>
                    <a:gd name="T23" fmla="*/ 2 h 277"/>
                    <a:gd name="T24" fmla="*/ 177 w 355"/>
                    <a:gd name="T25" fmla="*/ 2 h 277"/>
                    <a:gd name="T26" fmla="*/ 177 w 355"/>
                    <a:gd name="T27" fmla="*/ 2 h 277"/>
                    <a:gd name="T28" fmla="*/ 188 w 355"/>
                    <a:gd name="T29" fmla="*/ 2 h 277"/>
                    <a:gd name="T30" fmla="*/ 206 w 355"/>
                    <a:gd name="T31" fmla="*/ 2 h 277"/>
                    <a:gd name="T32" fmla="*/ 224 w 355"/>
                    <a:gd name="T33" fmla="*/ 2 h 277"/>
                    <a:gd name="T34" fmla="*/ 248 w 355"/>
                    <a:gd name="T35" fmla="*/ 2 h 277"/>
                    <a:gd name="T36" fmla="*/ 266 w 355"/>
                    <a:gd name="T37" fmla="*/ 2 h 277"/>
                    <a:gd name="T38" fmla="*/ 304 w 355"/>
                    <a:gd name="T39" fmla="*/ 2 h 277"/>
                    <a:gd name="T40" fmla="*/ 294 w 355"/>
                    <a:gd name="T41" fmla="*/ 2 h 277"/>
                    <a:gd name="T42" fmla="*/ 274 w 355"/>
                    <a:gd name="T43" fmla="*/ 2 h 277"/>
                    <a:gd name="T44" fmla="*/ 252 w 355"/>
                    <a:gd name="T45" fmla="*/ 2 h 277"/>
                    <a:gd name="T46" fmla="*/ 240 w 355"/>
                    <a:gd name="T47" fmla="*/ 2 h 277"/>
                    <a:gd name="T48" fmla="*/ 204 w 355"/>
                    <a:gd name="T49" fmla="*/ 2 h 277"/>
                    <a:gd name="T50" fmla="*/ 186 w 355"/>
                    <a:gd name="T51" fmla="*/ 2 h 277"/>
                    <a:gd name="T52" fmla="*/ 172 w 355"/>
                    <a:gd name="T53" fmla="*/ 2 h 277"/>
                    <a:gd name="T54" fmla="*/ 160 w 355"/>
                    <a:gd name="T55" fmla="*/ 2 h 277"/>
                    <a:gd name="T56" fmla="*/ 126 w 355"/>
                    <a:gd name="T57" fmla="*/ 2 h 277"/>
                    <a:gd name="T58" fmla="*/ 108 w 355"/>
                    <a:gd name="T59" fmla="*/ 2 h 277"/>
                    <a:gd name="T60" fmla="*/ 94 w 355"/>
                    <a:gd name="T61" fmla="*/ 2 h 277"/>
                    <a:gd name="T62" fmla="*/ 68 w 355"/>
                    <a:gd name="T63" fmla="*/ 2 h 277"/>
                    <a:gd name="T64" fmla="*/ 64 w 355"/>
                    <a:gd name="T65" fmla="*/ 2 h 277"/>
                    <a:gd name="T66" fmla="*/ 58 w 355"/>
                    <a:gd name="T67" fmla="*/ 2 h 277"/>
                    <a:gd name="T68" fmla="*/ 54 w 355"/>
                    <a:gd name="T69" fmla="*/ 2 h 277"/>
                    <a:gd name="T70" fmla="*/ 38 w 355"/>
                    <a:gd name="T71" fmla="*/ 2 h 277"/>
                    <a:gd name="T72" fmla="*/ 20 w 355"/>
                    <a:gd name="T73" fmla="*/ 2 h 277"/>
                    <a:gd name="T74" fmla="*/ 4 w 355"/>
                    <a:gd name="T75" fmla="*/ 2 h 277"/>
                    <a:gd name="T76" fmla="*/ 10 w 355"/>
                    <a:gd name="T77" fmla="*/ 2 h 277"/>
                    <a:gd name="T78" fmla="*/ 10 w 355"/>
                    <a:gd name="T79" fmla="*/ 2 h 277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</a:gdLst>
                  <a:ahLst/>
                  <a:cxnLst>
                    <a:cxn ang="T80">
                      <a:pos x="T0" y="T1"/>
                    </a:cxn>
                    <a:cxn ang="T81">
                      <a:pos x="T2" y="T3"/>
                    </a:cxn>
                    <a:cxn ang="T82">
                      <a:pos x="T4" y="T5"/>
                    </a:cxn>
                    <a:cxn ang="T83">
                      <a:pos x="T6" y="T7"/>
                    </a:cxn>
                    <a:cxn ang="T84">
                      <a:pos x="T8" y="T9"/>
                    </a:cxn>
                    <a:cxn ang="T85">
                      <a:pos x="T10" y="T11"/>
                    </a:cxn>
                    <a:cxn ang="T86">
                      <a:pos x="T12" y="T13"/>
                    </a:cxn>
                    <a:cxn ang="T87">
                      <a:pos x="T14" y="T15"/>
                    </a:cxn>
                    <a:cxn ang="T88">
                      <a:pos x="T16" y="T17"/>
                    </a:cxn>
                    <a:cxn ang="T89">
                      <a:pos x="T18" y="T19"/>
                    </a:cxn>
                    <a:cxn ang="T90">
                      <a:pos x="T20" y="T21"/>
                    </a:cxn>
                    <a:cxn ang="T91">
                      <a:pos x="T22" y="T23"/>
                    </a:cxn>
                    <a:cxn ang="T92">
                      <a:pos x="T24" y="T25"/>
                    </a:cxn>
                    <a:cxn ang="T93">
                      <a:pos x="T26" y="T27"/>
                    </a:cxn>
                    <a:cxn ang="T94">
                      <a:pos x="T28" y="T29"/>
                    </a:cxn>
                    <a:cxn ang="T95">
                      <a:pos x="T30" y="T31"/>
                    </a:cxn>
                    <a:cxn ang="T96">
                      <a:pos x="T32" y="T33"/>
                    </a:cxn>
                    <a:cxn ang="T97">
                      <a:pos x="T34" y="T35"/>
                    </a:cxn>
                    <a:cxn ang="T98">
                      <a:pos x="T36" y="T37"/>
                    </a:cxn>
                    <a:cxn ang="T99">
                      <a:pos x="T38" y="T39"/>
                    </a:cxn>
                    <a:cxn ang="T100">
                      <a:pos x="T40" y="T41"/>
                    </a:cxn>
                    <a:cxn ang="T101">
                      <a:pos x="T42" y="T43"/>
                    </a:cxn>
                    <a:cxn ang="T102">
                      <a:pos x="T44" y="T45"/>
                    </a:cxn>
                    <a:cxn ang="T103">
                      <a:pos x="T46" y="T47"/>
                    </a:cxn>
                    <a:cxn ang="T104">
                      <a:pos x="T48" y="T49"/>
                    </a:cxn>
                    <a:cxn ang="T105">
                      <a:pos x="T50" y="T51"/>
                    </a:cxn>
                    <a:cxn ang="T106">
                      <a:pos x="T52" y="T53"/>
                    </a:cxn>
                    <a:cxn ang="T107">
                      <a:pos x="T54" y="T55"/>
                    </a:cxn>
                    <a:cxn ang="T108">
                      <a:pos x="T56" y="T57"/>
                    </a:cxn>
                    <a:cxn ang="T109">
                      <a:pos x="T58" y="T59"/>
                    </a:cxn>
                    <a:cxn ang="T110">
                      <a:pos x="T60" y="T61"/>
                    </a:cxn>
                    <a:cxn ang="T111">
                      <a:pos x="T62" y="T63"/>
                    </a:cxn>
                    <a:cxn ang="T112">
                      <a:pos x="T64" y="T65"/>
                    </a:cxn>
                    <a:cxn ang="T113">
                      <a:pos x="T66" y="T67"/>
                    </a:cxn>
                    <a:cxn ang="T114">
                      <a:pos x="T68" y="T69"/>
                    </a:cxn>
                    <a:cxn ang="T115">
                      <a:pos x="T70" y="T71"/>
                    </a:cxn>
                    <a:cxn ang="T116">
                      <a:pos x="T72" y="T73"/>
                    </a:cxn>
                    <a:cxn ang="T117">
                      <a:pos x="T74" y="T75"/>
                    </a:cxn>
                    <a:cxn ang="T118">
                      <a:pos x="T76" y="T77"/>
                    </a:cxn>
                    <a:cxn ang="T119">
                      <a:pos x="T78" y="T79"/>
                    </a:cxn>
                  </a:cxnLst>
                  <a:rect l="0" t="0" r="r" b="b"/>
                  <a:pathLst>
                    <a:path w="355" h="277">
                      <a:moveTo>
                        <a:pt x="10" y="4"/>
                      </a:moveTo>
                      <a:cubicBezTo>
                        <a:pt x="22" y="0"/>
                        <a:pt x="24" y="14"/>
                        <a:pt x="36" y="18"/>
                      </a:cubicBezTo>
                      <a:cubicBezTo>
                        <a:pt x="37" y="19"/>
                        <a:pt x="45" y="29"/>
                        <a:pt x="46" y="30"/>
                      </a:cubicBezTo>
                      <a:cubicBezTo>
                        <a:pt x="56" y="40"/>
                        <a:pt x="67" y="38"/>
                        <a:pt x="76" y="52"/>
                      </a:cubicBezTo>
                      <a:cubicBezTo>
                        <a:pt x="80" y="58"/>
                        <a:pt x="92" y="66"/>
                        <a:pt x="92" y="66"/>
                      </a:cubicBezTo>
                      <a:cubicBezTo>
                        <a:pt x="96" y="79"/>
                        <a:pt x="112" y="88"/>
                        <a:pt x="122" y="98"/>
                      </a:cubicBezTo>
                      <a:cubicBezTo>
                        <a:pt x="124" y="105"/>
                        <a:pt x="130" y="124"/>
                        <a:pt x="136" y="128"/>
                      </a:cubicBezTo>
                      <a:cubicBezTo>
                        <a:pt x="140" y="130"/>
                        <a:pt x="148" y="132"/>
                        <a:pt x="148" y="132"/>
                      </a:cubicBezTo>
                      <a:cubicBezTo>
                        <a:pt x="150" y="138"/>
                        <a:pt x="154" y="150"/>
                        <a:pt x="154" y="150"/>
                      </a:cubicBezTo>
                      <a:cubicBezTo>
                        <a:pt x="161" y="139"/>
                        <a:pt x="168" y="144"/>
                        <a:pt x="176" y="152"/>
                      </a:cubicBezTo>
                      <a:cubicBezTo>
                        <a:pt x="174" y="167"/>
                        <a:pt x="173" y="181"/>
                        <a:pt x="170" y="196"/>
                      </a:cubicBezTo>
                      <a:cubicBezTo>
                        <a:pt x="171" y="202"/>
                        <a:pt x="174" y="220"/>
                        <a:pt x="180" y="224"/>
                      </a:cubicBezTo>
                      <a:cubicBezTo>
                        <a:pt x="185" y="228"/>
                        <a:pt x="193" y="228"/>
                        <a:pt x="198" y="232"/>
                      </a:cubicBezTo>
                      <a:cubicBezTo>
                        <a:pt x="204" y="230"/>
                        <a:pt x="216" y="234"/>
                        <a:pt x="216" y="234"/>
                      </a:cubicBezTo>
                      <a:cubicBezTo>
                        <a:pt x="223" y="241"/>
                        <a:pt x="225" y="245"/>
                        <a:pt x="236" y="242"/>
                      </a:cubicBezTo>
                      <a:cubicBezTo>
                        <a:pt x="242" y="240"/>
                        <a:pt x="254" y="236"/>
                        <a:pt x="254" y="236"/>
                      </a:cubicBezTo>
                      <a:cubicBezTo>
                        <a:pt x="260" y="240"/>
                        <a:pt x="265" y="246"/>
                        <a:pt x="272" y="248"/>
                      </a:cubicBezTo>
                      <a:cubicBezTo>
                        <a:pt x="277" y="250"/>
                        <a:pt x="291" y="252"/>
                        <a:pt x="296" y="256"/>
                      </a:cubicBezTo>
                      <a:cubicBezTo>
                        <a:pt x="301" y="260"/>
                        <a:pt x="314" y="264"/>
                        <a:pt x="314" y="264"/>
                      </a:cubicBezTo>
                      <a:cubicBezTo>
                        <a:pt x="330" y="263"/>
                        <a:pt x="338" y="261"/>
                        <a:pt x="352" y="266"/>
                      </a:cubicBezTo>
                      <a:cubicBezTo>
                        <a:pt x="355" y="275"/>
                        <a:pt x="350" y="277"/>
                        <a:pt x="342" y="274"/>
                      </a:cubicBezTo>
                      <a:cubicBezTo>
                        <a:pt x="336" y="276"/>
                        <a:pt x="322" y="272"/>
                        <a:pt x="322" y="272"/>
                      </a:cubicBezTo>
                      <a:cubicBezTo>
                        <a:pt x="314" y="275"/>
                        <a:pt x="308" y="272"/>
                        <a:pt x="300" y="270"/>
                      </a:cubicBezTo>
                      <a:cubicBezTo>
                        <a:pt x="296" y="269"/>
                        <a:pt x="288" y="266"/>
                        <a:pt x="288" y="266"/>
                      </a:cubicBezTo>
                      <a:cubicBezTo>
                        <a:pt x="276" y="270"/>
                        <a:pt x="264" y="266"/>
                        <a:pt x="252" y="264"/>
                      </a:cubicBezTo>
                      <a:cubicBezTo>
                        <a:pt x="245" y="259"/>
                        <a:pt x="242" y="257"/>
                        <a:pt x="234" y="260"/>
                      </a:cubicBezTo>
                      <a:cubicBezTo>
                        <a:pt x="211" y="252"/>
                        <a:pt x="192" y="256"/>
                        <a:pt x="172" y="242"/>
                      </a:cubicBezTo>
                      <a:cubicBezTo>
                        <a:pt x="165" y="231"/>
                        <a:pt x="176" y="221"/>
                        <a:pt x="160" y="216"/>
                      </a:cubicBezTo>
                      <a:cubicBezTo>
                        <a:pt x="154" y="233"/>
                        <a:pt x="136" y="203"/>
                        <a:pt x="126" y="200"/>
                      </a:cubicBezTo>
                      <a:cubicBezTo>
                        <a:pt x="120" y="196"/>
                        <a:pt x="114" y="190"/>
                        <a:pt x="108" y="186"/>
                      </a:cubicBezTo>
                      <a:cubicBezTo>
                        <a:pt x="104" y="175"/>
                        <a:pt x="104" y="165"/>
                        <a:pt x="94" y="158"/>
                      </a:cubicBezTo>
                      <a:cubicBezTo>
                        <a:pt x="83" y="142"/>
                        <a:pt x="85" y="119"/>
                        <a:pt x="68" y="108"/>
                      </a:cubicBezTo>
                      <a:cubicBezTo>
                        <a:pt x="67" y="106"/>
                        <a:pt x="66" y="104"/>
                        <a:pt x="64" y="102"/>
                      </a:cubicBezTo>
                      <a:cubicBezTo>
                        <a:pt x="62" y="101"/>
                        <a:pt x="59" y="102"/>
                        <a:pt x="58" y="100"/>
                      </a:cubicBezTo>
                      <a:cubicBezTo>
                        <a:pt x="56" y="97"/>
                        <a:pt x="54" y="88"/>
                        <a:pt x="54" y="88"/>
                      </a:cubicBezTo>
                      <a:cubicBezTo>
                        <a:pt x="59" y="73"/>
                        <a:pt x="52" y="61"/>
                        <a:pt x="38" y="58"/>
                      </a:cubicBezTo>
                      <a:cubicBezTo>
                        <a:pt x="32" y="49"/>
                        <a:pt x="31" y="44"/>
                        <a:pt x="20" y="40"/>
                      </a:cubicBezTo>
                      <a:cubicBezTo>
                        <a:pt x="16" y="27"/>
                        <a:pt x="16" y="26"/>
                        <a:pt x="4" y="22"/>
                      </a:cubicBezTo>
                      <a:cubicBezTo>
                        <a:pt x="1" y="13"/>
                        <a:pt x="0" y="5"/>
                        <a:pt x="10" y="2"/>
                      </a:cubicBezTo>
                      <a:cubicBezTo>
                        <a:pt x="18" y="5"/>
                        <a:pt x="18" y="4"/>
                        <a:pt x="10" y="4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45" name="Freeform 14"/>
                <p:cNvSpPr>
                  <a:spLocks/>
                </p:cNvSpPr>
                <p:nvPr userDrawn="1"/>
              </p:nvSpPr>
              <p:spPr bwMode="ltGray">
                <a:xfrm>
                  <a:off x="2222" y="724"/>
                  <a:ext cx="157" cy="167"/>
                </a:xfrm>
                <a:custGeom>
                  <a:avLst/>
                  <a:gdLst>
                    <a:gd name="T0" fmla="*/ 54 w 156"/>
                    <a:gd name="T1" fmla="*/ 2 h 206"/>
                    <a:gd name="T2" fmla="*/ 66 w 156"/>
                    <a:gd name="T3" fmla="*/ 2 h 206"/>
                    <a:gd name="T4" fmla="*/ 68 w 156"/>
                    <a:gd name="T5" fmla="*/ 2 h 206"/>
                    <a:gd name="T6" fmla="*/ 128 w 156"/>
                    <a:gd name="T7" fmla="*/ 2 h 206"/>
                    <a:gd name="T8" fmla="*/ 154 w 156"/>
                    <a:gd name="T9" fmla="*/ 2 h 206"/>
                    <a:gd name="T10" fmla="*/ 160 w 156"/>
                    <a:gd name="T11" fmla="*/ 2 h 206"/>
                    <a:gd name="T12" fmla="*/ 172 w 156"/>
                    <a:gd name="T13" fmla="*/ 0 h 206"/>
                    <a:gd name="T14" fmla="*/ 198 w 156"/>
                    <a:gd name="T15" fmla="*/ 2 h 206"/>
                    <a:gd name="T16" fmla="*/ 194 w 156"/>
                    <a:gd name="T17" fmla="*/ 2 h 206"/>
                    <a:gd name="T18" fmla="*/ 174 w 156"/>
                    <a:gd name="T19" fmla="*/ 2 h 206"/>
                    <a:gd name="T20" fmla="*/ 180 w 156"/>
                    <a:gd name="T21" fmla="*/ 2 h 206"/>
                    <a:gd name="T22" fmla="*/ 190 w 156"/>
                    <a:gd name="T23" fmla="*/ 2 h 206"/>
                    <a:gd name="T24" fmla="*/ 194 w 156"/>
                    <a:gd name="T25" fmla="*/ 2 h 206"/>
                    <a:gd name="T26" fmla="*/ 176 w 156"/>
                    <a:gd name="T27" fmla="*/ 2 h 206"/>
                    <a:gd name="T28" fmla="*/ 164 w 156"/>
                    <a:gd name="T29" fmla="*/ 2 h 206"/>
                    <a:gd name="T30" fmla="*/ 152 w 156"/>
                    <a:gd name="T31" fmla="*/ 2 h 206"/>
                    <a:gd name="T32" fmla="*/ 148 w 156"/>
                    <a:gd name="T33" fmla="*/ 2 h 206"/>
                    <a:gd name="T34" fmla="*/ 136 w 156"/>
                    <a:gd name="T35" fmla="*/ 2 h 206"/>
                    <a:gd name="T36" fmla="*/ 130 w 156"/>
                    <a:gd name="T37" fmla="*/ 2 h 206"/>
                    <a:gd name="T38" fmla="*/ 76 w 156"/>
                    <a:gd name="T39" fmla="*/ 2 h 206"/>
                    <a:gd name="T40" fmla="*/ 72 w 156"/>
                    <a:gd name="T41" fmla="*/ 2 h 206"/>
                    <a:gd name="T42" fmla="*/ 60 w 156"/>
                    <a:gd name="T43" fmla="*/ 2 h 206"/>
                    <a:gd name="T44" fmla="*/ 42 w 156"/>
                    <a:gd name="T45" fmla="*/ 2 h 206"/>
                    <a:gd name="T46" fmla="*/ 28 w 156"/>
                    <a:gd name="T47" fmla="*/ 2 h 206"/>
                    <a:gd name="T48" fmla="*/ 10 w 156"/>
                    <a:gd name="T49" fmla="*/ 2 h 206"/>
                    <a:gd name="T50" fmla="*/ 4 w 156"/>
                    <a:gd name="T51" fmla="*/ 2 h 206"/>
                    <a:gd name="T52" fmla="*/ 0 w 156"/>
                    <a:gd name="T53" fmla="*/ 2 h 206"/>
                    <a:gd name="T54" fmla="*/ 20 w 156"/>
                    <a:gd name="T55" fmla="*/ 2 h 206"/>
                    <a:gd name="T56" fmla="*/ 32 w 156"/>
                    <a:gd name="T57" fmla="*/ 2 h 206"/>
                    <a:gd name="T58" fmla="*/ 34 w 156"/>
                    <a:gd name="T59" fmla="*/ 2 h 206"/>
                    <a:gd name="T60" fmla="*/ 52 w 156"/>
                    <a:gd name="T61" fmla="*/ 2 h 206"/>
                    <a:gd name="T62" fmla="*/ 54 w 156"/>
                    <a:gd name="T63" fmla="*/ 2 h 20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0" t="0" r="r" b="b"/>
                  <a:pathLst>
                    <a:path w="156" h="206">
                      <a:moveTo>
                        <a:pt x="54" y="66"/>
                      </a:moveTo>
                      <a:cubicBezTo>
                        <a:pt x="58" y="63"/>
                        <a:pt x="64" y="63"/>
                        <a:pt x="66" y="58"/>
                      </a:cubicBezTo>
                      <a:cubicBezTo>
                        <a:pt x="67" y="56"/>
                        <a:pt x="67" y="53"/>
                        <a:pt x="68" y="52"/>
                      </a:cubicBezTo>
                      <a:cubicBezTo>
                        <a:pt x="71" y="49"/>
                        <a:pt x="80" y="44"/>
                        <a:pt x="80" y="44"/>
                      </a:cubicBezTo>
                      <a:cubicBezTo>
                        <a:pt x="113" y="55"/>
                        <a:pt x="85" y="29"/>
                        <a:pt x="106" y="22"/>
                      </a:cubicBezTo>
                      <a:cubicBezTo>
                        <a:pt x="110" y="17"/>
                        <a:pt x="108" y="9"/>
                        <a:pt x="112" y="4"/>
                      </a:cubicBezTo>
                      <a:cubicBezTo>
                        <a:pt x="115" y="1"/>
                        <a:pt x="124" y="0"/>
                        <a:pt x="124" y="0"/>
                      </a:cubicBezTo>
                      <a:cubicBezTo>
                        <a:pt x="138" y="14"/>
                        <a:pt x="126" y="23"/>
                        <a:pt x="150" y="28"/>
                      </a:cubicBezTo>
                      <a:cubicBezTo>
                        <a:pt x="156" y="36"/>
                        <a:pt x="154" y="39"/>
                        <a:pt x="146" y="44"/>
                      </a:cubicBezTo>
                      <a:cubicBezTo>
                        <a:pt x="141" y="52"/>
                        <a:pt x="135" y="61"/>
                        <a:pt x="126" y="64"/>
                      </a:cubicBezTo>
                      <a:cubicBezTo>
                        <a:pt x="118" y="75"/>
                        <a:pt x="128" y="83"/>
                        <a:pt x="132" y="94"/>
                      </a:cubicBezTo>
                      <a:cubicBezTo>
                        <a:pt x="129" y="103"/>
                        <a:pt x="135" y="105"/>
                        <a:pt x="142" y="110"/>
                      </a:cubicBezTo>
                      <a:cubicBezTo>
                        <a:pt x="145" y="119"/>
                        <a:pt x="141" y="120"/>
                        <a:pt x="146" y="128"/>
                      </a:cubicBezTo>
                      <a:cubicBezTo>
                        <a:pt x="142" y="139"/>
                        <a:pt x="135" y="133"/>
                        <a:pt x="128" y="128"/>
                      </a:cubicBezTo>
                      <a:cubicBezTo>
                        <a:pt x="116" y="132"/>
                        <a:pt x="122" y="136"/>
                        <a:pt x="116" y="146"/>
                      </a:cubicBezTo>
                      <a:cubicBezTo>
                        <a:pt x="113" y="151"/>
                        <a:pt x="108" y="152"/>
                        <a:pt x="104" y="156"/>
                      </a:cubicBezTo>
                      <a:cubicBezTo>
                        <a:pt x="107" y="167"/>
                        <a:pt x="112" y="191"/>
                        <a:pt x="100" y="198"/>
                      </a:cubicBezTo>
                      <a:cubicBezTo>
                        <a:pt x="96" y="200"/>
                        <a:pt x="92" y="200"/>
                        <a:pt x="88" y="202"/>
                      </a:cubicBezTo>
                      <a:cubicBezTo>
                        <a:pt x="86" y="203"/>
                        <a:pt x="84" y="205"/>
                        <a:pt x="82" y="206"/>
                      </a:cubicBezTo>
                      <a:cubicBezTo>
                        <a:pt x="80" y="205"/>
                        <a:pt x="77" y="204"/>
                        <a:pt x="76" y="202"/>
                      </a:cubicBezTo>
                      <a:cubicBezTo>
                        <a:pt x="74" y="198"/>
                        <a:pt x="76" y="191"/>
                        <a:pt x="72" y="190"/>
                      </a:cubicBezTo>
                      <a:cubicBezTo>
                        <a:pt x="68" y="189"/>
                        <a:pt x="60" y="186"/>
                        <a:pt x="60" y="186"/>
                      </a:cubicBezTo>
                      <a:cubicBezTo>
                        <a:pt x="53" y="188"/>
                        <a:pt x="49" y="192"/>
                        <a:pt x="42" y="194"/>
                      </a:cubicBezTo>
                      <a:cubicBezTo>
                        <a:pt x="34" y="189"/>
                        <a:pt x="37" y="183"/>
                        <a:pt x="28" y="186"/>
                      </a:cubicBezTo>
                      <a:cubicBezTo>
                        <a:pt x="12" y="181"/>
                        <a:pt x="19" y="161"/>
                        <a:pt x="10" y="148"/>
                      </a:cubicBezTo>
                      <a:cubicBezTo>
                        <a:pt x="5" y="121"/>
                        <a:pt x="11" y="147"/>
                        <a:pt x="4" y="130"/>
                      </a:cubicBezTo>
                      <a:cubicBezTo>
                        <a:pt x="2" y="126"/>
                        <a:pt x="0" y="118"/>
                        <a:pt x="0" y="118"/>
                      </a:cubicBezTo>
                      <a:cubicBezTo>
                        <a:pt x="2" y="95"/>
                        <a:pt x="0" y="83"/>
                        <a:pt x="20" y="96"/>
                      </a:cubicBezTo>
                      <a:cubicBezTo>
                        <a:pt x="23" y="105"/>
                        <a:pt x="23" y="110"/>
                        <a:pt x="32" y="104"/>
                      </a:cubicBezTo>
                      <a:cubicBezTo>
                        <a:pt x="35" y="95"/>
                        <a:pt x="29" y="88"/>
                        <a:pt x="34" y="80"/>
                      </a:cubicBezTo>
                      <a:cubicBezTo>
                        <a:pt x="36" y="76"/>
                        <a:pt x="48" y="73"/>
                        <a:pt x="52" y="70"/>
                      </a:cubicBezTo>
                      <a:cubicBezTo>
                        <a:pt x="57" y="63"/>
                        <a:pt x="58" y="62"/>
                        <a:pt x="54" y="66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46" name="Freeform 15"/>
                <p:cNvSpPr>
                  <a:spLocks/>
                </p:cNvSpPr>
                <p:nvPr userDrawn="1"/>
              </p:nvSpPr>
              <p:spPr bwMode="ltGray">
                <a:xfrm>
                  <a:off x="2375" y="800"/>
                  <a:ext cx="110" cy="32"/>
                </a:xfrm>
                <a:custGeom>
                  <a:avLst/>
                  <a:gdLst>
                    <a:gd name="T0" fmla="*/ 4 w 109"/>
                    <a:gd name="T1" fmla="*/ 3 h 38"/>
                    <a:gd name="T2" fmla="*/ 18 w 109"/>
                    <a:gd name="T3" fmla="*/ 3 h 38"/>
                    <a:gd name="T4" fmla="*/ 46 w 109"/>
                    <a:gd name="T5" fmla="*/ 3 h 38"/>
                    <a:gd name="T6" fmla="*/ 120 w 109"/>
                    <a:gd name="T7" fmla="*/ 3 h 38"/>
                    <a:gd name="T8" fmla="*/ 138 w 109"/>
                    <a:gd name="T9" fmla="*/ 0 h 38"/>
                    <a:gd name="T10" fmla="*/ 124 w 109"/>
                    <a:gd name="T11" fmla="*/ 3 h 38"/>
                    <a:gd name="T12" fmla="*/ 108 w 109"/>
                    <a:gd name="T13" fmla="*/ 3 h 38"/>
                    <a:gd name="T14" fmla="*/ 42 w 109"/>
                    <a:gd name="T15" fmla="*/ 3 h 38"/>
                    <a:gd name="T16" fmla="*/ 14 w 109"/>
                    <a:gd name="T17" fmla="*/ 3 h 38"/>
                    <a:gd name="T18" fmla="*/ 4 w 109"/>
                    <a:gd name="T19" fmla="*/ 3 h 38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109" h="38">
                      <a:moveTo>
                        <a:pt x="4" y="32"/>
                      </a:moveTo>
                      <a:cubicBezTo>
                        <a:pt x="7" y="22"/>
                        <a:pt x="7" y="14"/>
                        <a:pt x="18" y="10"/>
                      </a:cubicBezTo>
                      <a:cubicBezTo>
                        <a:pt x="28" y="12"/>
                        <a:pt x="37" y="14"/>
                        <a:pt x="46" y="20"/>
                      </a:cubicBezTo>
                      <a:cubicBezTo>
                        <a:pt x="62" y="15"/>
                        <a:pt x="54" y="17"/>
                        <a:pt x="72" y="14"/>
                      </a:cubicBezTo>
                      <a:cubicBezTo>
                        <a:pt x="77" y="9"/>
                        <a:pt x="90" y="0"/>
                        <a:pt x="90" y="0"/>
                      </a:cubicBezTo>
                      <a:cubicBezTo>
                        <a:pt x="109" y="6"/>
                        <a:pt x="85" y="23"/>
                        <a:pt x="76" y="26"/>
                      </a:cubicBezTo>
                      <a:cubicBezTo>
                        <a:pt x="71" y="33"/>
                        <a:pt x="68" y="35"/>
                        <a:pt x="60" y="38"/>
                      </a:cubicBezTo>
                      <a:cubicBezTo>
                        <a:pt x="54" y="36"/>
                        <a:pt x="42" y="32"/>
                        <a:pt x="42" y="32"/>
                      </a:cubicBezTo>
                      <a:cubicBezTo>
                        <a:pt x="33" y="23"/>
                        <a:pt x="26" y="26"/>
                        <a:pt x="14" y="30"/>
                      </a:cubicBezTo>
                      <a:cubicBezTo>
                        <a:pt x="1" y="28"/>
                        <a:pt x="0" y="24"/>
                        <a:pt x="4" y="3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47" name="Freeform 16"/>
                <p:cNvSpPr>
                  <a:spLocks/>
                </p:cNvSpPr>
                <p:nvPr userDrawn="1"/>
              </p:nvSpPr>
              <p:spPr bwMode="ltGray">
                <a:xfrm>
                  <a:off x="2370" y="839"/>
                  <a:ext cx="75" cy="84"/>
                </a:xfrm>
                <a:custGeom>
                  <a:avLst/>
                  <a:gdLst>
                    <a:gd name="T0" fmla="*/ 8 w 76"/>
                    <a:gd name="T1" fmla="*/ 2 h 104"/>
                    <a:gd name="T2" fmla="*/ 18 w 76"/>
                    <a:gd name="T3" fmla="*/ 0 h 104"/>
                    <a:gd name="T4" fmla="*/ 34 w 76"/>
                    <a:gd name="T5" fmla="*/ 2 h 104"/>
                    <a:gd name="T6" fmla="*/ 38 w 76"/>
                    <a:gd name="T7" fmla="*/ 2 h 104"/>
                    <a:gd name="T8" fmla="*/ 38 w 76"/>
                    <a:gd name="T9" fmla="*/ 2 h 104"/>
                    <a:gd name="T10" fmla="*/ 38 w 76"/>
                    <a:gd name="T11" fmla="*/ 2 h 104"/>
                    <a:gd name="T12" fmla="*/ 38 w 76"/>
                    <a:gd name="T13" fmla="*/ 2 h 104"/>
                    <a:gd name="T14" fmla="*/ 38 w 76"/>
                    <a:gd name="T15" fmla="*/ 2 h 104"/>
                    <a:gd name="T16" fmla="*/ 34 w 76"/>
                    <a:gd name="T17" fmla="*/ 2 h 104"/>
                    <a:gd name="T18" fmla="*/ 22 w 76"/>
                    <a:gd name="T19" fmla="*/ 2 h 104"/>
                    <a:gd name="T20" fmla="*/ 28 w 76"/>
                    <a:gd name="T21" fmla="*/ 2 h 104"/>
                    <a:gd name="T22" fmla="*/ 30 w 76"/>
                    <a:gd name="T23" fmla="*/ 2 h 104"/>
                    <a:gd name="T24" fmla="*/ 20 w 76"/>
                    <a:gd name="T25" fmla="*/ 2 h 104"/>
                    <a:gd name="T26" fmla="*/ 12 w 76"/>
                    <a:gd name="T27" fmla="*/ 2 h 104"/>
                    <a:gd name="T28" fmla="*/ 8 w 76"/>
                    <a:gd name="T29" fmla="*/ 2 h 104"/>
                    <a:gd name="T30" fmla="*/ 0 w 76"/>
                    <a:gd name="T31" fmla="*/ 2 h 104"/>
                    <a:gd name="T32" fmla="*/ 2 w 76"/>
                    <a:gd name="T33" fmla="*/ 2 h 104"/>
                    <a:gd name="T34" fmla="*/ 8 w 76"/>
                    <a:gd name="T35" fmla="*/ 2 h 104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76" h="104">
                      <a:moveTo>
                        <a:pt x="8" y="18"/>
                      </a:moveTo>
                      <a:cubicBezTo>
                        <a:pt x="10" y="8"/>
                        <a:pt x="9" y="3"/>
                        <a:pt x="18" y="0"/>
                      </a:cubicBezTo>
                      <a:cubicBezTo>
                        <a:pt x="28" y="3"/>
                        <a:pt x="25" y="12"/>
                        <a:pt x="34" y="18"/>
                      </a:cubicBezTo>
                      <a:cubicBezTo>
                        <a:pt x="46" y="16"/>
                        <a:pt x="51" y="8"/>
                        <a:pt x="62" y="4"/>
                      </a:cubicBezTo>
                      <a:cubicBezTo>
                        <a:pt x="76" y="9"/>
                        <a:pt x="56" y="31"/>
                        <a:pt x="46" y="34"/>
                      </a:cubicBezTo>
                      <a:cubicBezTo>
                        <a:pt x="51" y="56"/>
                        <a:pt x="43" y="29"/>
                        <a:pt x="54" y="48"/>
                      </a:cubicBezTo>
                      <a:cubicBezTo>
                        <a:pt x="56" y="52"/>
                        <a:pt x="58" y="60"/>
                        <a:pt x="58" y="60"/>
                      </a:cubicBezTo>
                      <a:cubicBezTo>
                        <a:pt x="55" y="68"/>
                        <a:pt x="54" y="71"/>
                        <a:pt x="46" y="74"/>
                      </a:cubicBezTo>
                      <a:cubicBezTo>
                        <a:pt x="38" y="71"/>
                        <a:pt x="37" y="68"/>
                        <a:pt x="34" y="60"/>
                      </a:cubicBezTo>
                      <a:cubicBezTo>
                        <a:pt x="33" y="50"/>
                        <a:pt x="32" y="33"/>
                        <a:pt x="22" y="48"/>
                      </a:cubicBezTo>
                      <a:cubicBezTo>
                        <a:pt x="25" y="60"/>
                        <a:pt x="23" y="53"/>
                        <a:pt x="28" y="68"/>
                      </a:cubicBezTo>
                      <a:cubicBezTo>
                        <a:pt x="29" y="70"/>
                        <a:pt x="30" y="74"/>
                        <a:pt x="30" y="74"/>
                      </a:cubicBezTo>
                      <a:cubicBezTo>
                        <a:pt x="24" y="84"/>
                        <a:pt x="22" y="93"/>
                        <a:pt x="20" y="104"/>
                      </a:cubicBezTo>
                      <a:cubicBezTo>
                        <a:pt x="17" y="103"/>
                        <a:pt x="14" y="104"/>
                        <a:pt x="12" y="102"/>
                      </a:cubicBezTo>
                      <a:cubicBezTo>
                        <a:pt x="9" y="99"/>
                        <a:pt x="8" y="90"/>
                        <a:pt x="8" y="90"/>
                      </a:cubicBezTo>
                      <a:cubicBezTo>
                        <a:pt x="13" y="75"/>
                        <a:pt x="14" y="64"/>
                        <a:pt x="0" y="54"/>
                      </a:cubicBezTo>
                      <a:cubicBezTo>
                        <a:pt x="1" y="46"/>
                        <a:pt x="1" y="38"/>
                        <a:pt x="2" y="30"/>
                      </a:cubicBezTo>
                      <a:cubicBezTo>
                        <a:pt x="2" y="27"/>
                        <a:pt x="13" y="2"/>
                        <a:pt x="8" y="1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48" name="Freeform 17"/>
                <p:cNvSpPr>
                  <a:spLocks/>
                </p:cNvSpPr>
                <p:nvPr userDrawn="1"/>
              </p:nvSpPr>
              <p:spPr bwMode="ltGray">
                <a:xfrm>
                  <a:off x="2497" y="793"/>
                  <a:ext cx="37" cy="49"/>
                </a:xfrm>
                <a:custGeom>
                  <a:avLst/>
                  <a:gdLst>
                    <a:gd name="T0" fmla="*/ 3 w 37"/>
                    <a:gd name="T1" fmla="*/ 2 h 61"/>
                    <a:gd name="T2" fmla="*/ 13 w 37"/>
                    <a:gd name="T3" fmla="*/ 0 h 61"/>
                    <a:gd name="T4" fmla="*/ 15 w 37"/>
                    <a:gd name="T5" fmla="*/ 2 h 61"/>
                    <a:gd name="T6" fmla="*/ 37 w 37"/>
                    <a:gd name="T7" fmla="*/ 2 h 61"/>
                    <a:gd name="T8" fmla="*/ 19 w 37"/>
                    <a:gd name="T9" fmla="*/ 2 h 61"/>
                    <a:gd name="T10" fmla="*/ 5 w 37"/>
                    <a:gd name="T11" fmla="*/ 2 h 61"/>
                    <a:gd name="T12" fmla="*/ 1 w 37"/>
                    <a:gd name="T13" fmla="*/ 2 h 61"/>
                    <a:gd name="T14" fmla="*/ 3 w 37"/>
                    <a:gd name="T15" fmla="*/ 2 h 61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37" h="61">
                      <a:moveTo>
                        <a:pt x="3" y="28"/>
                      </a:moveTo>
                      <a:cubicBezTo>
                        <a:pt x="5" y="14"/>
                        <a:pt x="2" y="7"/>
                        <a:pt x="13" y="0"/>
                      </a:cubicBezTo>
                      <a:cubicBezTo>
                        <a:pt x="26" y="9"/>
                        <a:pt x="23" y="17"/>
                        <a:pt x="15" y="28"/>
                      </a:cubicBezTo>
                      <a:cubicBezTo>
                        <a:pt x="25" y="31"/>
                        <a:pt x="33" y="27"/>
                        <a:pt x="37" y="38"/>
                      </a:cubicBezTo>
                      <a:cubicBezTo>
                        <a:pt x="30" y="45"/>
                        <a:pt x="28" y="47"/>
                        <a:pt x="19" y="44"/>
                      </a:cubicBezTo>
                      <a:cubicBezTo>
                        <a:pt x="13" y="54"/>
                        <a:pt x="18" y="61"/>
                        <a:pt x="5" y="58"/>
                      </a:cubicBezTo>
                      <a:cubicBezTo>
                        <a:pt x="0" y="50"/>
                        <a:pt x="3" y="44"/>
                        <a:pt x="1" y="34"/>
                      </a:cubicBezTo>
                      <a:cubicBezTo>
                        <a:pt x="2" y="32"/>
                        <a:pt x="3" y="28"/>
                        <a:pt x="3" y="2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49" name="Freeform 18"/>
                <p:cNvSpPr>
                  <a:spLocks/>
                </p:cNvSpPr>
                <p:nvPr userDrawn="1"/>
              </p:nvSpPr>
              <p:spPr bwMode="ltGray">
                <a:xfrm>
                  <a:off x="2506" y="869"/>
                  <a:ext cx="47" cy="24"/>
                </a:xfrm>
                <a:custGeom>
                  <a:avLst/>
                  <a:gdLst>
                    <a:gd name="T0" fmla="*/ 7 w 49"/>
                    <a:gd name="T1" fmla="*/ 0 h 29"/>
                    <a:gd name="T2" fmla="*/ 12 w 49"/>
                    <a:gd name="T3" fmla="*/ 0 h 29"/>
                    <a:gd name="T4" fmla="*/ 12 w 49"/>
                    <a:gd name="T5" fmla="*/ 2 h 29"/>
                    <a:gd name="T6" fmla="*/ 12 w 49"/>
                    <a:gd name="T7" fmla="*/ 2 h 29"/>
                    <a:gd name="T8" fmla="*/ 3 w 49"/>
                    <a:gd name="T9" fmla="*/ 2 h 29"/>
                    <a:gd name="T10" fmla="*/ 7 w 49"/>
                    <a:gd name="T11" fmla="*/ 0 h 29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49" h="29">
                      <a:moveTo>
                        <a:pt x="7" y="0"/>
                      </a:moveTo>
                      <a:cubicBezTo>
                        <a:pt x="15" y="6"/>
                        <a:pt x="19" y="2"/>
                        <a:pt x="29" y="0"/>
                      </a:cubicBezTo>
                      <a:cubicBezTo>
                        <a:pt x="45" y="5"/>
                        <a:pt x="40" y="3"/>
                        <a:pt x="49" y="16"/>
                      </a:cubicBezTo>
                      <a:cubicBezTo>
                        <a:pt x="46" y="29"/>
                        <a:pt x="42" y="21"/>
                        <a:pt x="35" y="14"/>
                      </a:cubicBezTo>
                      <a:cubicBezTo>
                        <a:pt x="26" y="15"/>
                        <a:pt x="12" y="19"/>
                        <a:pt x="3" y="16"/>
                      </a:cubicBezTo>
                      <a:cubicBezTo>
                        <a:pt x="0" y="6"/>
                        <a:pt x="7" y="10"/>
                        <a:pt x="7" y="0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50" name="Freeform 19"/>
                <p:cNvSpPr>
                  <a:spLocks/>
                </p:cNvSpPr>
                <p:nvPr userDrawn="1"/>
              </p:nvSpPr>
              <p:spPr bwMode="ltGray">
                <a:xfrm>
                  <a:off x="2555" y="832"/>
                  <a:ext cx="61" cy="42"/>
                </a:xfrm>
                <a:custGeom>
                  <a:avLst/>
                  <a:gdLst>
                    <a:gd name="T0" fmla="*/ 21 w 61"/>
                    <a:gd name="T1" fmla="*/ 4 h 48"/>
                    <a:gd name="T2" fmla="*/ 15 w 61"/>
                    <a:gd name="T3" fmla="*/ 4 h 48"/>
                    <a:gd name="T4" fmla="*/ 3 w 61"/>
                    <a:gd name="T5" fmla="*/ 4 h 48"/>
                    <a:gd name="T6" fmla="*/ 13 w 61"/>
                    <a:gd name="T7" fmla="*/ 4 h 48"/>
                    <a:gd name="T8" fmla="*/ 25 w 61"/>
                    <a:gd name="T9" fmla="*/ 0 h 48"/>
                    <a:gd name="T10" fmla="*/ 49 w 61"/>
                    <a:gd name="T11" fmla="*/ 4 h 48"/>
                    <a:gd name="T12" fmla="*/ 53 w 61"/>
                    <a:gd name="T13" fmla="*/ 4 h 48"/>
                    <a:gd name="T14" fmla="*/ 61 w 61"/>
                    <a:gd name="T15" fmla="*/ 4 h 48"/>
                    <a:gd name="T16" fmla="*/ 41 w 61"/>
                    <a:gd name="T17" fmla="*/ 4 h 48"/>
                    <a:gd name="T18" fmla="*/ 23 w 61"/>
                    <a:gd name="T19" fmla="*/ 4 h 48"/>
                    <a:gd name="T20" fmla="*/ 21 w 61"/>
                    <a:gd name="T21" fmla="*/ 4 h 48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61" h="48">
                      <a:moveTo>
                        <a:pt x="21" y="38"/>
                      </a:moveTo>
                      <a:cubicBezTo>
                        <a:pt x="19" y="34"/>
                        <a:pt x="19" y="29"/>
                        <a:pt x="15" y="26"/>
                      </a:cubicBezTo>
                      <a:cubicBezTo>
                        <a:pt x="12" y="24"/>
                        <a:pt x="3" y="22"/>
                        <a:pt x="3" y="22"/>
                      </a:cubicBezTo>
                      <a:cubicBezTo>
                        <a:pt x="0" y="12"/>
                        <a:pt x="5" y="12"/>
                        <a:pt x="13" y="8"/>
                      </a:cubicBezTo>
                      <a:cubicBezTo>
                        <a:pt x="17" y="6"/>
                        <a:pt x="25" y="0"/>
                        <a:pt x="25" y="0"/>
                      </a:cubicBezTo>
                      <a:cubicBezTo>
                        <a:pt x="37" y="2"/>
                        <a:pt x="41" y="2"/>
                        <a:pt x="49" y="10"/>
                      </a:cubicBezTo>
                      <a:cubicBezTo>
                        <a:pt x="45" y="21"/>
                        <a:pt x="46" y="12"/>
                        <a:pt x="53" y="20"/>
                      </a:cubicBezTo>
                      <a:cubicBezTo>
                        <a:pt x="56" y="24"/>
                        <a:pt x="61" y="32"/>
                        <a:pt x="61" y="32"/>
                      </a:cubicBezTo>
                      <a:cubicBezTo>
                        <a:pt x="56" y="47"/>
                        <a:pt x="53" y="42"/>
                        <a:pt x="41" y="38"/>
                      </a:cubicBezTo>
                      <a:cubicBezTo>
                        <a:pt x="27" y="47"/>
                        <a:pt x="34" y="48"/>
                        <a:pt x="23" y="44"/>
                      </a:cubicBezTo>
                      <a:cubicBezTo>
                        <a:pt x="22" y="42"/>
                        <a:pt x="21" y="38"/>
                        <a:pt x="21" y="3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51" name="Freeform 20"/>
                <p:cNvSpPr>
                  <a:spLocks/>
                </p:cNvSpPr>
                <p:nvPr userDrawn="1"/>
              </p:nvSpPr>
              <p:spPr bwMode="ltGray">
                <a:xfrm>
                  <a:off x="2572" y="852"/>
                  <a:ext cx="286" cy="149"/>
                </a:xfrm>
                <a:custGeom>
                  <a:avLst/>
                  <a:gdLst>
                    <a:gd name="T0" fmla="*/ 46 w 286"/>
                    <a:gd name="T1" fmla="*/ 2 h 182"/>
                    <a:gd name="T2" fmla="*/ 36 w 286"/>
                    <a:gd name="T3" fmla="*/ 2 h 182"/>
                    <a:gd name="T4" fmla="*/ 26 w 286"/>
                    <a:gd name="T5" fmla="*/ 2 h 182"/>
                    <a:gd name="T6" fmla="*/ 0 w 286"/>
                    <a:gd name="T7" fmla="*/ 2 h 182"/>
                    <a:gd name="T8" fmla="*/ 10 w 286"/>
                    <a:gd name="T9" fmla="*/ 2 h 182"/>
                    <a:gd name="T10" fmla="*/ 16 w 286"/>
                    <a:gd name="T11" fmla="*/ 2 h 182"/>
                    <a:gd name="T12" fmla="*/ 24 w 286"/>
                    <a:gd name="T13" fmla="*/ 2 h 182"/>
                    <a:gd name="T14" fmla="*/ 30 w 286"/>
                    <a:gd name="T15" fmla="*/ 2 h 182"/>
                    <a:gd name="T16" fmla="*/ 48 w 286"/>
                    <a:gd name="T17" fmla="*/ 2 h 182"/>
                    <a:gd name="T18" fmla="*/ 70 w 286"/>
                    <a:gd name="T19" fmla="*/ 2 h 182"/>
                    <a:gd name="T20" fmla="*/ 88 w 286"/>
                    <a:gd name="T21" fmla="*/ 2 h 182"/>
                    <a:gd name="T22" fmla="*/ 106 w 286"/>
                    <a:gd name="T23" fmla="*/ 2 h 182"/>
                    <a:gd name="T24" fmla="*/ 104 w 286"/>
                    <a:gd name="T25" fmla="*/ 2 h 182"/>
                    <a:gd name="T26" fmla="*/ 98 w 286"/>
                    <a:gd name="T27" fmla="*/ 2 h 182"/>
                    <a:gd name="T28" fmla="*/ 122 w 286"/>
                    <a:gd name="T29" fmla="*/ 2 h 182"/>
                    <a:gd name="T30" fmla="*/ 140 w 286"/>
                    <a:gd name="T31" fmla="*/ 2 h 182"/>
                    <a:gd name="T32" fmla="*/ 168 w 286"/>
                    <a:gd name="T33" fmla="*/ 2 h 182"/>
                    <a:gd name="T34" fmla="*/ 174 w 286"/>
                    <a:gd name="T35" fmla="*/ 2 h 182"/>
                    <a:gd name="T36" fmla="*/ 168 w 286"/>
                    <a:gd name="T37" fmla="*/ 2 h 182"/>
                    <a:gd name="T38" fmla="*/ 178 w 286"/>
                    <a:gd name="T39" fmla="*/ 2 h 182"/>
                    <a:gd name="T40" fmla="*/ 186 w 286"/>
                    <a:gd name="T41" fmla="*/ 2 h 182"/>
                    <a:gd name="T42" fmla="*/ 202 w 286"/>
                    <a:gd name="T43" fmla="*/ 2 h 182"/>
                    <a:gd name="T44" fmla="*/ 214 w 286"/>
                    <a:gd name="T45" fmla="*/ 2 h 182"/>
                    <a:gd name="T46" fmla="*/ 244 w 286"/>
                    <a:gd name="T47" fmla="*/ 2 h 182"/>
                    <a:gd name="T48" fmla="*/ 262 w 286"/>
                    <a:gd name="T49" fmla="*/ 2 h 182"/>
                    <a:gd name="T50" fmla="*/ 284 w 286"/>
                    <a:gd name="T51" fmla="*/ 2 h 182"/>
                    <a:gd name="T52" fmla="*/ 268 w 286"/>
                    <a:gd name="T53" fmla="*/ 2 h 182"/>
                    <a:gd name="T54" fmla="*/ 256 w 286"/>
                    <a:gd name="T55" fmla="*/ 2 h 182"/>
                    <a:gd name="T56" fmla="*/ 250 w 286"/>
                    <a:gd name="T57" fmla="*/ 2 h 182"/>
                    <a:gd name="T58" fmla="*/ 248 w 286"/>
                    <a:gd name="T59" fmla="*/ 2 h 182"/>
                    <a:gd name="T60" fmla="*/ 236 w 286"/>
                    <a:gd name="T61" fmla="*/ 2 h 182"/>
                    <a:gd name="T62" fmla="*/ 240 w 286"/>
                    <a:gd name="T63" fmla="*/ 2 h 182"/>
                    <a:gd name="T64" fmla="*/ 220 w 286"/>
                    <a:gd name="T65" fmla="*/ 2 h 182"/>
                    <a:gd name="T66" fmla="*/ 210 w 286"/>
                    <a:gd name="T67" fmla="*/ 2 h 182"/>
                    <a:gd name="T68" fmla="*/ 190 w 286"/>
                    <a:gd name="T69" fmla="*/ 2 h 182"/>
                    <a:gd name="T70" fmla="*/ 168 w 286"/>
                    <a:gd name="T71" fmla="*/ 2 h 182"/>
                    <a:gd name="T72" fmla="*/ 156 w 286"/>
                    <a:gd name="T73" fmla="*/ 2 h 182"/>
                    <a:gd name="T74" fmla="*/ 120 w 286"/>
                    <a:gd name="T75" fmla="*/ 2 h 182"/>
                    <a:gd name="T76" fmla="*/ 102 w 286"/>
                    <a:gd name="T77" fmla="*/ 2 h 182"/>
                    <a:gd name="T78" fmla="*/ 96 w 286"/>
                    <a:gd name="T79" fmla="*/ 0 h 182"/>
                    <a:gd name="T80" fmla="*/ 70 w 286"/>
                    <a:gd name="T81" fmla="*/ 2 h 182"/>
                    <a:gd name="T82" fmla="*/ 56 w 286"/>
                    <a:gd name="T83" fmla="*/ 2 h 182"/>
                    <a:gd name="T84" fmla="*/ 46 w 286"/>
                    <a:gd name="T85" fmla="*/ 2 h 182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0" t="0" r="r" b="b"/>
                  <a:pathLst>
                    <a:path w="286" h="182">
                      <a:moveTo>
                        <a:pt x="46" y="28"/>
                      </a:moveTo>
                      <a:cubicBezTo>
                        <a:pt x="41" y="14"/>
                        <a:pt x="46" y="17"/>
                        <a:pt x="36" y="14"/>
                      </a:cubicBezTo>
                      <a:cubicBezTo>
                        <a:pt x="31" y="17"/>
                        <a:pt x="26" y="30"/>
                        <a:pt x="26" y="30"/>
                      </a:cubicBezTo>
                      <a:cubicBezTo>
                        <a:pt x="12" y="25"/>
                        <a:pt x="19" y="21"/>
                        <a:pt x="0" y="24"/>
                      </a:cubicBezTo>
                      <a:cubicBezTo>
                        <a:pt x="2" y="33"/>
                        <a:pt x="2" y="37"/>
                        <a:pt x="10" y="42"/>
                      </a:cubicBezTo>
                      <a:cubicBezTo>
                        <a:pt x="12" y="49"/>
                        <a:pt x="14" y="55"/>
                        <a:pt x="16" y="62"/>
                      </a:cubicBezTo>
                      <a:cubicBezTo>
                        <a:pt x="24" y="59"/>
                        <a:pt x="27" y="57"/>
                        <a:pt x="24" y="48"/>
                      </a:cubicBezTo>
                      <a:cubicBezTo>
                        <a:pt x="26" y="47"/>
                        <a:pt x="28" y="43"/>
                        <a:pt x="30" y="44"/>
                      </a:cubicBezTo>
                      <a:cubicBezTo>
                        <a:pt x="48" y="48"/>
                        <a:pt x="36" y="52"/>
                        <a:pt x="48" y="56"/>
                      </a:cubicBezTo>
                      <a:cubicBezTo>
                        <a:pt x="74" y="65"/>
                        <a:pt x="47" y="56"/>
                        <a:pt x="70" y="62"/>
                      </a:cubicBezTo>
                      <a:cubicBezTo>
                        <a:pt x="77" y="64"/>
                        <a:pt x="88" y="72"/>
                        <a:pt x="88" y="72"/>
                      </a:cubicBezTo>
                      <a:cubicBezTo>
                        <a:pt x="96" y="84"/>
                        <a:pt x="102" y="87"/>
                        <a:pt x="106" y="102"/>
                      </a:cubicBezTo>
                      <a:cubicBezTo>
                        <a:pt x="105" y="109"/>
                        <a:pt x="106" y="115"/>
                        <a:pt x="104" y="122"/>
                      </a:cubicBezTo>
                      <a:cubicBezTo>
                        <a:pt x="103" y="126"/>
                        <a:pt x="94" y="132"/>
                        <a:pt x="98" y="134"/>
                      </a:cubicBezTo>
                      <a:cubicBezTo>
                        <a:pt x="106" y="137"/>
                        <a:pt x="122" y="128"/>
                        <a:pt x="122" y="128"/>
                      </a:cubicBezTo>
                      <a:cubicBezTo>
                        <a:pt x="130" y="131"/>
                        <a:pt x="133" y="135"/>
                        <a:pt x="140" y="140"/>
                      </a:cubicBezTo>
                      <a:cubicBezTo>
                        <a:pt x="148" y="145"/>
                        <a:pt x="159" y="145"/>
                        <a:pt x="168" y="148"/>
                      </a:cubicBezTo>
                      <a:cubicBezTo>
                        <a:pt x="170" y="147"/>
                        <a:pt x="173" y="148"/>
                        <a:pt x="174" y="146"/>
                      </a:cubicBezTo>
                      <a:cubicBezTo>
                        <a:pt x="176" y="142"/>
                        <a:pt x="164" y="136"/>
                        <a:pt x="168" y="134"/>
                      </a:cubicBezTo>
                      <a:cubicBezTo>
                        <a:pt x="171" y="132"/>
                        <a:pt x="175" y="135"/>
                        <a:pt x="178" y="136"/>
                      </a:cubicBezTo>
                      <a:cubicBezTo>
                        <a:pt x="182" y="131"/>
                        <a:pt x="186" y="118"/>
                        <a:pt x="186" y="118"/>
                      </a:cubicBezTo>
                      <a:cubicBezTo>
                        <a:pt x="189" y="119"/>
                        <a:pt x="199" y="120"/>
                        <a:pt x="202" y="122"/>
                      </a:cubicBezTo>
                      <a:cubicBezTo>
                        <a:pt x="206" y="124"/>
                        <a:pt x="214" y="130"/>
                        <a:pt x="214" y="130"/>
                      </a:cubicBezTo>
                      <a:cubicBezTo>
                        <a:pt x="224" y="145"/>
                        <a:pt x="228" y="158"/>
                        <a:pt x="244" y="168"/>
                      </a:cubicBezTo>
                      <a:cubicBezTo>
                        <a:pt x="250" y="172"/>
                        <a:pt x="262" y="178"/>
                        <a:pt x="262" y="178"/>
                      </a:cubicBezTo>
                      <a:cubicBezTo>
                        <a:pt x="265" y="178"/>
                        <a:pt x="286" y="182"/>
                        <a:pt x="284" y="170"/>
                      </a:cubicBezTo>
                      <a:cubicBezTo>
                        <a:pt x="283" y="164"/>
                        <a:pt x="268" y="160"/>
                        <a:pt x="268" y="160"/>
                      </a:cubicBezTo>
                      <a:cubicBezTo>
                        <a:pt x="261" y="150"/>
                        <a:pt x="270" y="143"/>
                        <a:pt x="256" y="138"/>
                      </a:cubicBezTo>
                      <a:cubicBezTo>
                        <a:pt x="254" y="136"/>
                        <a:pt x="251" y="135"/>
                        <a:pt x="250" y="132"/>
                      </a:cubicBezTo>
                      <a:cubicBezTo>
                        <a:pt x="248" y="129"/>
                        <a:pt x="250" y="125"/>
                        <a:pt x="248" y="122"/>
                      </a:cubicBezTo>
                      <a:cubicBezTo>
                        <a:pt x="246" y="118"/>
                        <a:pt x="240" y="118"/>
                        <a:pt x="236" y="116"/>
                      </a:cubicBezTo>
                      <a:cubicBezTo>
                        <a:pt x="230" y="107"/>
                        <a:pt x="227" y="100"/>
                        <a:pt x="240" y="96"/>
                      </a:cubicBezTo>
                      <a:cubicBezTo>
                        <a:pt x="236" y="83"/>
                        <a:pt x="236" y="84"/>
                        <a:pt x="220" y="86"/>
                      </a:cubicBezTo>
                      <a:cubicBezTo>
                        <a:pt x="209" y="82"/>
                        <a:pt x="208" y="82"/>
                        <a:pt x="210" y="70"/>
                      </a:cubicBezTo>
                      <a:cubicBezTo>
                        <a:pt x="207" y="60"/>
                        <a:pt x="199" y="57"/>
                        <a:pt x="190" y="54"/>
                      </a:cubicBezTo>
                      <a:cubicBezTo>
                        <a:pt x="181" y="45"/>
                        <a:pt x="181" y="42"/>
                        <a:pt x="168" y="38"/>
                      </a:cubicBezTo>
                      <a:cubicBezTo>
                        <a:pt x="164" y="37"/>
                        <a:pt x="156" y="34"/>
                        <a:pt x="156" y="34"/>
                      </a:cubicBezTo>
                      <a:cubicBezTo>
                        <a:pt x="146" y="24"/>
                        <a:pt x="134" y="21"/>
                        <a:pt x="120" y="16"/>
                      </a:cubicBezTo>
                      <a:cubicBezTo>
                        <a:pt x="113" y="14"/>
                        <a:pt x="108" y="8"/>
                        <a:pt x="102" y="4"/>
                      </a:cubicBezTo>
                      <a:cubicBezTo>
                        <a:pt x="100" y="3"/>
                        <a:pt x="96" y="0"/>
                        <a:pt x="96" y="0"/>
                      </a:cubicBezTo>
                      <a:cubicBezTo>
                        <a:pt x="83" y="2"/>
                        <a:pt x="79" y="1"/>
                        <a:pt x="70" y="10"/>
                      </a:cubicBezTo>
                      <a:cubicBezTo>
                        <a:pt x="67" y="19"/>
                        <a:pt x="63" y="27"/>
                        <a:pt x="56" y="32"/>
                      </a:cubicBezTo>
                      <a:cubicBezTo>
                        <a:pt x="49" y="30"/>
                        <a:pt x="52" y="31"/>
                        <a:pt x="46" y="2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52" name="Freeform 21"/>
                <p:cNvSpPr>
                  <a:spLocks/>
                </p:cNvSpPr>
                <p:nvPr userDrawn="1"/>
              </p:nvSpPr>
              <p:spPr bwMode="ltGray">
                <a:xfrm>
                  <a:off x="2820" y="866"/>
                  <a:ext cx="78" cy="64"/>
                </a:xfrm>
                <a:custGeom>
                  <a:avLst/>
                  <a:gdLst>
                    <a:gd name="T0" fmla="*/ 1 w 78"/>
                    <a:gd name="T1" fmla="*/ 2 h 78"/>
                    <a:gd name="T2" fmla="*/ 27 w 78"/>
                    <a:gd name="T3" fmla="*/ 2 h 78"/>
                    <a:gd name="T4" fmla="*/ 45 w 78"/>
                    <a:gd name="T5" fmla="*/ 2 h 78"/>
                    <a:gd name="T6" fmla="*/ 57 w 78"/>
                    <a:gd name="T7" fmla="*/ 2 h 78"/>
                    <a:gd name="T8" fmla="*/ 43 w 78"/>
                    <a:gd name="T9" fmla="*/ 2 h 78"/>
                    <a:gd name="T10" fmla="*/ 43 w 78"/>
                    <a:gd name="T11" fmla="*/ 2 h 78"/>
                    <a:gd name="T12" fmla="*/ 71 w 78"/>
                    <a:gd name="T13" fmla="*/ 2 h 78"/>
                    <a:gd name="T14" fmla="*/ 67 w 78"/>
                    <a:gd name="T15" fmla="*/ 2 h 78"/>
                    <a:gd name="T16" fmla="*/ 33 w 78"/>
                    <a:gd name="T17" fmla="*/ 2 h 78"/>
                    <a:gd name="T18" fmla="*/ 9 w 78"/>
                    <a:gd name="T19" fmla="*/ 2 h 78"/>
                    <a:gd name="T20" fmla="*/ 3 w 78"/>
                    <a:gd name="T21" fmla="*/ 2 h 78"/>
                    <a:gd name="T22" fmla="*/ 1 w 78"/>
                    <a:gd name="T23" fmla="*/ 2 h 78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78" h="78">
                      <a:moveTo>
                        <a:pt x="1" y="58"/>
                      </a:moveTo>
                      <a:cubicBezTo>
                        <a:pt x="6" y="44"/>
                        <a:pt x="18" y="57"/>
                        <a:pt x="27" y="60"/>
                      </a:cubicBezTo>
                      <a:cubicBezTo>
                        <a:pt x="35" y="57"/>
                        <a:pt x="38" y="52"/>
                        <a:pt x="45" y="48"/>
                      </a:cubicBezTo>
                      <a:cubicBezTo>
                        <a:pt x="48" y="40"/>
                        <a:pt x="51" y="36"/>
                        <a:pt x="57" y="30"/>
                      </a:cubicBezTo>
                      <a:cubicBezTo>
                        <a:pt x="55" y="23"/>
                        <a:pt x="43" y="14"/>
                        <a:pt x="43" y="14"/>
                      </a:cubicBezTo>
                      <a:cubicBezTo>
                        <a:pt x="33" y="0"/>
                        <a:pt x="30" y="1"/>
                        <a:pt x="43" y="4"/>
                      </a:cubicBezTo>
                      <a:cubicBezTo>
                        <a:pt x="54" y="11"/>
                        <a:pt x="58" y="22"/>
                        <a:pt x="71" y="26"/>
                      </a:cubicBezTo>
                      <a:cubicBezTo>
                        <a:pt x="78" y="37"/>
                        <a:pt x="78" y="46"/>
                        <a:pt x="67" y="54"/>
                      </a:cubicBezTo>
                      <a:cubicBezTo>
                        <a:pt x="51" y="49"/>
                        <a:pt x="53" y="71"/>
                        <a:pt x="33" y="78"/>
                      </a:cubicBezTo>
                      <a:cubicBezTo>
                        <a:pt x="16" y="72"/>
                        <a:pt x="25" y="76"/>
                        <a:pt x="9" y="66"/>
                      </a:cubicBezTo>
                      <a:cubicBezTo>
                        <a:pt x="7" y="65"/>
                        <a:pt x="3" y="62"/>
                        <a:pt x="3" y="62"/>
                      </a:cubicBezTo>
                      <a:cubicBezTo>
                        <a:pt x="0" y="54"/>
                        <a:pt x="13" y="42"/>
                        <a:pt x="1" y="5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53" name="Freeform 22"/>
                <p:cNvSpPr>
                  <a:spLocks/>
                </p:cNvSpPr>
                <p:nvPr userDrawn="1"/>
              </p:nvSpPr>
              <p:spPr bwMode="ltGray">
                <a:xfrm>
                  <a:off x="2984" y="732"/>
                  <a:ext cx="19" cy="14"/>
                </a:xfrm>
                <a:custGeom>
                  <a:avLst/>
                  <a:gdLst>
                    <a:gd name="T0" fmla="*/ 3 w 17"/>
                    <a:gd name="T1" fmla="*/ 2 h 18"/>
                    <a:gd name="T2" fmla="*/ 3 w 17"/>
                    <a:gd name="T3" fmla="*/ 2 h 18"/>
                    <a:gd name="T4" fmla="*/ 3 w 17"/>
                    <a:gd name="T5" fmla="*/ 2 h 18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7" h="18">
                      <a:moveTo>
                        <a:pt x="3" y="4"/>
                      </a:moveTo>
                      <a:cubicBezTo>
                        <a:pt x="17" y="7"/>
                        <a:pt x="16" y="18"/>
                        <a:pt x="3" y="14"/>
                      </a:cubicBezTo>
                      <a:cubicBezTo>
                        <a:pt x="0" y="6"/>
                        <a:pt x="7" y="0"/>
                        <a:pt x="3" y="4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54" name="Freeform 23"/>
                <p:cNvSpPr>
                  <a:spLocks/>
                </p:cNvSpPr>
                <p:nvPr userDrawn="1"/>
              </p:nvSpPr>
              <p:spPr bwMode="ltGray">
                <a:xfrm>
                  <a:off x="3083" y="830"/>
                  <a:ext cx="26" cy="19"/>
                </a:xfrm>
                <a:custGeom>
                  <a:avLst/>
                  <a:gdLst>
                    <a:gd name="T0" fmla="*/ 8 w 26"/>
                    <a:gd name="T1" fmla="*/ 3 h 22"/>
                    <a:gd name="T2" fmla="*/ 14 w 26"/>
                    <a:gd name="T3" fmla="*/ 0 h 22"/>
                    <a:gd name="T4" fmla="*/ 14 w 26"/>
                    <a:gd name="T5" fmla="*/ 3 h 22"/>
                    <a:gd name="T6" fmla="*/ 8 w 26"/>
                    <a:gd name="T7" fmla="*/ 3 h 22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6" h="22">
                      <a:moveTo>
                        <a:pt x="8" y="14"/>
                      </a:moveTo>
                      <a:cubicBezTo>
                        <a:pt x="5" y="6"/>
                        <a:pt x="5" y="3"/>
                        <a:pt x="14" y="0"/>
                      </a:cubicBezTo>
                      <a:cubicBezTo>
                        <a:pt x="26" y="4"/>
                        <a:pt x="23" y="16"/>
                        <a:pt x="14" y="22"/>
                      </a:cubicBezTo>
                      <a:cubicBezTo>
                        <a:pt x="0" y="17"/>
                        <a:pt x="13" y="3"/>
                        <a:pt x="8" y="14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55" name="Freeform 24"/>
                <p:cNvSpPr>
                  <a:spLocks/>
                </p:cNvSpPr>
                <p:nvPr userDrawn="1"/>
              </p:nvSpPr>
              <p:spPr bwMode="ltGray">
                <a:xfrm>
                  <a:off x="2766" y="610"/>
                  <a:ext cx="19" cy="12"/>
                </a:xfrm>
                <a:custGeom>
                  <a:avLst/>
                  <a:gdLst>
                    <a:gd name="T0" fmla="*/ 7 w 20"/>
                    <a:gd name="T1" fmla="*/ 2 h 15"/>
                    <a:gd name="T2" fmla="*/ 10 w 20"/>
                    <a:gd name="T3" fmla="*/ 2 h 15"/>
                    <a:gd name="T4" fmla="*/ 9 w 20"/>
                    <a:gd name="T5" fmla="*/ 2 h 15"/>
                    <a:gd name="T6" fmla="*/ 7 w 20"/>
                    <a:gd name="T7" fmla="*/ 2 h 15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0" h="15">
                      <a:moveTo>
                        <a:pt x="7" y="12"/>
                      </a:moveTo>
                      <a:cubicBezTo>
                        <a:pt x="0" y="1"/>
                        <a:pt x="6" y="0"/>
                        <a:pt x="17" y="2"/>
                      </a:cubicBezTo>
                      <a:cubicBezTo>
                        <a:pt x="20" y="10"/>
                        <a:pt x="18" y="15"/>
                        <a:pt x="9" y="12"/>
                      </a:cubicBezTo>
                      <a:cubicBezTo>
                        <a:pt x="4" y="4"/>
                        <a:pt x="4" y="4"/>
                        <a:pt x="7" y="1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56" name="Freeform 25"/>
                <p:cNvSpPr>
                  <a:spLocks/>
                </p:cNvSpPr>
                <p:nvPr userDrawn="1"/>
              </p:nvSpPr>
              <p:spPr bwMode="ltGray">
                <a:xfrm>
                  <a:off x="2600" y="712"/>
                  <a:ext cx="19" cy="12"/>
                </a:xfrm>
                <a:custGeom>
                  <a:avLst/>
                  <a:gdLst>
                    <a:gd name="T0" fmla="*/ 7 w 20"/>
                    <a:gd name="T1" fmla="*/ 2 h 15"/>
                    <a:gd name="T2" fmla="*/ 10 w 20"/>
                    <a:gd name="T3" fmla="*/ 2 h 15"/>
                    <a:gd name="T4" fmla="*/ 10 w 20"/>
                    <a:gd name="T5" fmla="*/ 2 h 15"/>
                    <a:gd name="T6" fmla="*/ 7 w 20"/>
                    <a:gd name="T7" fmla="*/ 2 h 15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0" h="15">
                      <a:moveTo>
                        <a:pt x="7" y="12"/>
                      </a:moveTo>
                      <a:cubicBezTo>
                        <a:pt x="0" y="2"/>
                        <a:pt x="3" y="0"/>
                        <a:pt x="15" y="2"/>
                      </a:cubicBezTo>
                      <a:cubicBezTo>
                        <a:pt x="16" y="4"/>
                        <a:pt x="20" y="12"/>
                        <a:pt x="15" y="14"/>
                      </a:cubicBezTo>
                      <a:cubicBezTo>
                        <a:pt x="12" y="15"/>
                        <a:pt x="7" y="12"/>
                        <a:pt x="7" y="1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57" name="Freeform 26"/>
                <p:cNvSpPr>
                  <a:spLocks/>
                </p:cNvSpPr>
                <p:nvPr userDrawn="1"/>
              </p:nvSpPr>
              <p:spPr bwMode="ltGray">
                <a:xfrm>
                  <a:off x="2417" y="680"/>
                  <a:ext cx="80" cy="66"/>
                </a:xfrm>
                <a:custGeom>
                  <a:avLst/>
                  <a:gdLst>
                    <a:gd name="T0" fmla="*/ 0 w 80"/>
                    <a:gd name="T1" fmla="*/ 2 h 80"/>
                    <a:gd name="T2" fmla="*/ 14 w 80"/>
                    <a:gd name="T3" fmla="*/ 2 h 80"/>
                    <a:gd name="T4" fmla="*/ 26 w 80"/>
                    <a:gd name="T5" fmla="*/ 2 h 80"/>
                    <a:gd name="T6" fmla="*/ 48 w 80"/>
                    <a:gd name="T7" fmla="*/ 2 h 80"/>
                    <a:gd name="T8" fmla="*/ 58 w 80"/>
                    <a:gd name="T9" fmla="*/ 0 h 80"/>
                    <a:gd name="T10" fmla="*/ 80 w 80"/>
                    <a:gd name="T11" fmla="*/ 2 h 80"/>
                    <a:gd name="T12" fmla="*/ 70 w 80"/>
                    <a:gd name="T13" fmla="*/ 2 h 80"/>
                    <a:gd name="T14" fmla="*/ 54 w 80"/>
                    <a:gd name="T15" fmla="*/ 2 h 80"/>
                    <a:gd name="T16" fmla="*/ 48 w 80"/>
                    <a:gd name="T17" fmla="*/ 2 h 80"/>
                    <a:gd name="T18" fmla="*/ 32 w 80"/>
                    <a:gd name="T19" fmla="*/ 2 h 80"/>
                    <a:gd name="T20" fmla="*/ 38 w 80"/>
                    <a:gd name="T21" fmla="*/ 2 h 80"/>
                    <a:gd name="T22" fmla="*/ 30 w 80"/>
                    <a:gd name="T23" fmla="*/ 2 h 80"/>
                    <a:gd name="T24" fmla="*/ 20 w 80"/>
                    <a:gd name="T25" fmla="*/ 2 h 80"/>
                    <a:gd name="T26" fmla="*/ 8 w 80"/>
                    <a:gd name="T27" fmla="*/ 2 h 80"/>
                    <a:gd name="T28" fmla="*/ 0 w 80"/>
                    <a:gd name="T29" fmla="*/ 2 h 80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80" h="80">
                      <a:moveTo>
                        <a:pt x="0" y="50"/>
                      </a:moveTo>
                      <a:cubicBezTo>
                        <a:pt x="1" y="47"/>
                        <a:pt x="12" y="25"/>
                        <a:pt x="14" y="24"/>
                      </a:cubicBezTo>
                      <a:cubicBezTo>
                        <a:pt x="17" y="22"/>
                        <a:pt x="26" y="20"/>
                        <a:pt x="26" y="20"/>
                      </a:cubicBezTo>
                      <a:cubicBezTo>
                        <a:pt x="34" y="23"/>
                        <a:pt x="40" y="21"/>
                        <a:pt x="48" y="18"/>
                      </a:cubicBezTo>
                      <a:cubicBezTo>
                        <a:pt x="52" y="12"/>
                        <a:pt x="54" y="6"/>
                        <a:pt x="58" y="0"/>
                      </a:cubicBezTo>
                      <a:cubicBezTo>
                        <a:pt x="70" y="4"/>
                        <a:pt x="76" y="28"/>
                        <a:pt x="80" y="40"/>
                      </a:cubicBezTo>
                      <a:cubicBezTo>
                        <a:pt x="75" y="54"/>
                        <a:pt x="80" y="50"/>
                        <a:pt x="70" y="56"/>
                      </a:cubicBezTo>
                      <a:cubicBezTo>
                        <a:pt x="61" y="53"/>
                        <a:pt x="59" y="54"/>
                        <a:pt x="54" y="62"/>
                      </a:cubicBezTo>
                      <a:cubicBezTo>
                        <a:pt x="57" y="71"/>
                        <a:pt x="56" y="75"/>
                        <a:pt x="48" y="80"/>
                      </a:cubicBezTo>
                      <a:cubicBezTo>
                        <a:pt x="40" y="77"/>
                        <a:pt x="39" y="72"/>
                        <a:pt x="32" y="68"/>
                      </a:cubicBezTo>
                      <a:cubicBezTo>
                        <a:pt x="26" y="59"/>
                        <a:pt x="30" y="57"/>
                        <a:pt x="38" y="52"/>
                      </a:cubicBezTo>
                      <a:cubicBezTo>
                        <a:pt x="41" y="42"/>
                        <a:pt x="39" y="34"/>
                        <a:pt x="30" y="28"/>
                      </a:cubicBezTo>
                      <a:cubicBezTo>
                        <a:pt x="20" y="31"/>
                        <a:pt x="30" y="40"/>
                        <a:pt x="20" y="48"/>
                      </a:cubicBezTo>
                      <a:cubicBezTo>
                        <a:pt x="16" y="51"/>
                        <a:pt x="8" y="56"/>
                        <a:pt x="8" y="56"/>
                      </a:cubicBezTo>
                      <a:cubicBezTo>
                        <a:pt x="2" y="50"/>
                        <a:pt x="5" y="50"/>
                        <a:pt x="0" y="50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58" name="Freeform 27"/>
                <p:cNvSpPr>
                  <a:spLocks/>
                </p:cNvSpPr>
                <p:nvPr userDrawn="1"/>
              </p:nvSpPr>
              <p:spPr bwMode="ltGray">
                <a:xfrm>
                  <a:off x="2391" y="541"/>
                  <a:ext cx="94" cy="142"/>
                </a:xfrm>
                <a:custGeom>
                  <a:avLst/>
                  <a:gdLst>
                    <a:gd name="T0" fmla="*/ 14 w 94"/>
                    <a:gd name="T1" fmla="*/ 2 h 174"/>
                    <a:gd name="T2" fmla="*/ 26 w 94"/>
                    <a:gd name="T3" fmla="*/ 2 h 174"/>
                    <a:gd name="T4" fmla="*/ 32 w 94"/>
                    <a:gd name="T5" fmla="*/ 2 h 174"/>
                    <a:gd name="T6" fmla="*/ 52 w 94"/>
                    <a:gd name="T7" fmla="*/ 2 h 174"/>
                    <a:gd name="T8" fmla="*/ 46 w 94"/>
                    <a:gd name="T9" fmla="*/ 2 h 174"/>
                    <a:gd name="T10" fmla="*/ 66 w 94"/>
                    <a:gd name="T11" fmla="*/ 2 h 174"/>
                    <a:gd name="T12" fmla="*/ 76 w 94"/>
                    <a:gd name="T13" fmla="*/ 2 h 174"/>
                    <a:gd name="T14" fmla="*/ 58 w 94"/>
                    <a:gd name="T15" fmla="*/ 2 h 174"/>
                    <a:gd name="T16" fmla="*/ 74 w 94"/>
                    <a:gd name="T17" fmla="*/ 2 h 174"/>
                    <a:gd name="T18" fmla="*/ 84 w 94"/>
                    <a:gd name="T19" fmla="*/ 2 h 174"/>
                    <a:gd name="T20" fmla="*/ 82 w 94"/>
                    <a:gd name="T21" fmla="*/ 2 h 174"/>
                    <a:gd name="T22" fmla="*/ 60 w 94"/>
                    <a:gd name="T23" fmla="*/ 2 h 174"/>
                    <a:gd name="T24" fmla="*/ 50 w 94"/>
                    <a:gd name="T25" fmla="*/ 2 h 174"/>
                    <a:gd name="T26" fmla="*/ 34 w 94"/>
                    <a:gd name="T27" fmla="*/ 2 h 174"/>
                    <a:gd name="T28" fmla="*/ 30 w 94"/>
                    <a:gd name="T29" fmla="*/ 2 h 174"/>
                    <a:gd name="T30" fmla="*/ 42 w 94"/>
                    <a:gd name="T31" fmla="*/ 2 h 174"/>
                    <a:gd name="T32" fmla="*/ 30 w 94"/>
                    <a:gd name="T33" fmla="*/ 0 h 174"/>
                    <a:gd name="T34" fmla="*/ 18 w 94"/>
                    <a:gd name="T35" fmla="*/ 2 h 174"/>
                    <a:gd name="T36" fmla="*/ 4 w 94"/>
                    <a:gd name="T37" fmla="*/ 2 h 174"/>
                    <a:gd name="T38" fmla="*/ 14 w 94"/>
                    <a:gd name="T39" fmla="*/ 2 h 174"/>
                    <a:gd name="T40" fmla="*/ 14 w 94"/>
                    <a:gd name="T41" fmla="*/ 2 h 174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0" t="0" r="r" b="b"/>
                  <a:pathLst>
                    <a:path w="94" h="174">
                      <a:moveTo>
                        <a:pt x="14" y="96"/>
                      </a:moveTo>
                      <a:cubicBezTo>
                        <a:pt x="11" y="109"/>
                        <a:pt x="15" y="120"/>
                        <a:pt x="26" y="128"/>
                      </a:cubicBezTo>
                      <a:cubicBezTo>
                        <a:pt x="34" y="120"/>
                        <a:pt x="35" y="119"/>
                        <a:pt x="32" y="108"/>
                      </a:cubicBezTo>
                      <a:cubicBezTo>
                        <a:pt x="35" y="92"/>
                        <a:pt x="39" y="92"/>
                        <a:pt x="52" y="100"/>
                      </a:cubicBezTo>
                      <a:cubicBezTo>
                        <a:pt x="59" y="110"/>
                        <a:pt x="49" y="114"/>
                        <a:pt x="46" y="124"/>
                      </a:cubicBezTo>
                      <a:cubicBezTo>
                        <a:pt x="50" y="137"/>
                        <a:pt x="57" y="129"/>
                        <a:pt x="66" y="126"/>
                      </a:cubicBezTo>
                      <a:cubicBezTo>
                        <a:pt x="77" y="129"/>
                        <a:pt x="79" y="131"/>
                        <a:pt x="76" y="142"/>
                      </a:cubicBezTo>
                      <a:cubicBezTo>
                        <a:pt x="67" y="139"/>
                        <a:pt x="65" y="141"/>
                        <a:pt x="58" y="148"/>
                      </a:cubicBezTo>
                      <a:cubicBezTo>
                        <a:pt x="60" y="160"/>
                        <a:pt x="62" y="170"/>
                        <a:pt x="74" y="174"/>
                      </a:cubicBezTo>
                      <a:cubicBezTo>
                        <a:pt x="77" y="165"/>
                        <a:pt x="74" y="157"/>
                        <a:pt x="84" y="154"/>
                      </a:cubicBezTo>
                      <a:cubicBezTo>
                        <a:pt x="91" y="143"/>
                        <a:pt x="94" y="122"/>
                        <a:pt x="82" y="112"/>
                      </a:cubicBezTo>
                      <a:cubicBezTo>
                        <a:pt x="77" y="108"/>
                        <a:pt x="66" y="108"/>
                        <a:pt x="60" y="106"/>
                      </a:cubicBezTo>
                      <a:cubicBezTo>
                        <a:pt x="65" y="92"/>
                        <a:pt x="66" y="87"/>
                        <a:pt x="50" y="82"/>
                      </a:cubicBezTo>
                      <a:cubicBezTo>
                        <a:pt x="48" y="82"/>
                        <a:pt x="37" y="86"/>
                        <a:pt x="34" y="82"/>
                      </a:cubicBezTo>
                      <a:cubicBezTo>
                        <a:pt x="32" y="79"/>
                        <a:pt x="30" y="70"/>
                        <a:pt x="30" y="70"/>
                      </a:cubicBezTo>
                      <a:cubicBezTo>
                        <a:pt x="32" y="54"/>
                        <a:pt x="32" y="52"/>
                        <a:pt x="42" y="42"/>
                      </a:cubicBezTo>
                      <a:cubicBezTo>
                        <a:pt x="41" y="30"/>
                        <a:pt x="45" y="5"/>
                        <a:pt x="30" y="0"/>
                      </a:cubicBezTo>
                      <a:cubicBezTo>
                        <a:pt x="14" y="4"/>
                        <a:pt x="16" y="4"/>
                        <a:pt x="18" y="22"/>
                      </a:cubicBezTo>
                      <a:cubicBezTo>
                        <a:pt x="16" y="39"/>
                        <a:pt x="15" y="35"/>
                        <a:pt x="4" y="46"/>
                      </a:cubicBezTo>
                      <a:cubicBezTo>
                        <a:pt x="0" y="59"/>
                        <a:pt x="5" y="67"/>
                        <a:pt x="14" y="76"/>
                      </a:cubicBezTo>
                      <a:cubicBezTo>
                        <a:pt x="15" y="80"/>
                        <a:pt x="17" y="93"/>
                        <a:pt x="14" y="96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59" name="Freeform 28"/>
                <p:cNvSpPr>
                  <a:spLocks/>
                </p:cNvSpPr>
                <p:nvPr userDrawn="1"/>
              </p:nvSpPr>
              <p:spPr bwMode="ltGray">
                <a:xfrm>
                  <a:off x="2415" y="644"/>
                  <a:ext cx="32" cy="41"/>
                </a:xfrm>
                <a:custGeom>
                  <a:avLst/>
                  <a:gdLst>
                    <a:gd name="T0" fmla="*/ 6 w 32"/>
                    <a:gd name="T1" fmla="*/ 2 h 50"/>
                    <a:gd name="T2" fmla="*/ 12 w 32"/>
                    <a:gd name="T3" fmla="*/ 0 h 50"/>
                    <a:gd name="T4" fmla="*/ 20 w 32"/>
                    <a:gd name="T5" fmla="*/ 2 h 50"/>
                    <a:gd name="T6" fmla="*/ 22 w 32"/>
                    <a:gd name="T7" fmla="*/ 2 h 50"/>
                    <a:gd name="T8" fmla="*/ 28 w 32"/>
                    <a:gd name="T9" fmla="*/ 2 h 50"/>
                    <a:gd name="T10" fmla="*/ 32 w 32"/>
                    <a:gd name="T11" fmla="*/ 2 h 50"/>
                    <a:gd name="T12" fmla="*/ 18 w 32"/>
                    <a:gd name="T13" fmla="*/ 2 h 50"/>
                    <a:gd name="T14" fmla="*/ 6 w 32"/>
                    <a:gd name="T15" fmla="*/ 2 h 5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32" h="50">
                      <a:moveTo>
                        <a:pt x="6" y="24"/>
                      </a:moveTo>
                      <a:cubicBezTo>
                        <a:pt x="0" y="15"/>
                        <a:pt x="3" y="6"/>
                        <a:pt x="12" y="0"/>
                      </a:cubicBezTo>
                      <a:cubicBezTo>
                        <a:pt x="23" y="3"/>
                        <a:pt x="23" y="5"/>
                        <a:pt x="20" y="16"/>
                      </a:cubicBezTo>
                      <a:cubicBezTo>
                        <a:pt x="21" y="19"/>
                        <a:pt x="20" y="22"/>
                        <a:pt x="22" y="24"/>
                      </a:cubicBezTo>
                      <a:cubicBezTo>
                        <a:pt x="23" y="26"/>
                        <a:pt x="27" y="24"/>
                        <a:pt x="28" y="26"/>
                      </a:cubicBezTo>
                      <a:cubicBezTo>
                        <a:pt x="30" y="29"/>
                        <a:pt x="32" y="38"/>
                        <a:pt x="32" y="38"/>
                      </a:cubicBezTo>
                      <a:cubicBezTo>
                        <a:pt x="29" y="46"/>
                        <a:pt x="26" y="47"/>
                        <a:pt x="18" y="50"/>
                      </a:cubicBezTo>
                      <a:cubicBezTo>
                        <a:pt x="12" y="41"/>
                        <a:pt x="18" y="24"/>
                        <a:pt x="6" y="24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60" name="Freeform 29"/>
                <p:cNvSpPr>
                  <a:spLocks/>
                </p:cNvSpPr>
                <p:nvPr userDrawn="1"/>
              </p:nvSpPr>
              <p:spPr bwMode="ltGray">
                <a:xfrm>
                  <a:off x="2349" y="654"/>
                  <a:ext cx="45" cy="41"/>
                </a:xfrm>
                <a:custGeom>
                  <a:avLst/>
                  <a:gdLst>
                    <a:gd name="T0" fmla="*/ 0 w 43"/>
                    <a:gd name="T1" fmla="*/ 2 h 50"/>
                    <a:gd name="T2" fmla="*/ 181 w 43"/>
                    <a:gd name="T3" fmla="*/ 2 h 50"/>
                    <a:gd name="T4" fmla="*/ 320 w 43"/>
                    <a:gd name="T5" fmla="*/ 0 h 50"/>
                    <a:gd name="T6" fmla="*/ 198 w 43"/>
                    <a:gd name="T7" fmla="*/ 2 h 50"/>
                    <a:gd name="T8" fmla="*/ 2 w 43"/>
                    <a:gd name="T9" fmla="*/ 2 h 50"/>
                    <a:gd name="T10" fmla="*/ 0 w 43"/>
                    <a:gd name="T11" fmla="*/ 2 h 5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43" h="50">
                      <a:moveTo>
                        <a:pt x="0" y="44"/>
                      </a:moveTo>
                      <a:cubicBezTo>
                        <a:pt x="6" y="38"/>
                        <a:pt x="18" y="29"/>
                        <a:pt x="22" y="20"/>
                      </a:cubicBezTo>
                      <a:cubicBezTo>
                        <a:pt x="27" y="10"/>
                        <a:pt x="25" y="4"/>
                        <a:pt x="36" y="0"/>
                      </a:cubicBezTo>
                      <a:cubicBezTo>
                        <a:pt x="43" y="11"/>
                        <a:pt x="36" y="24"/>
                        <a:pt x="24" y="28"/>
                      </a:cubicBezTo>
                      <a:cubicBezTo>
                        <a:pt x="21" y="38"/>
                        <a:pt x="12" y="47"/>
                        <a:pt x="2" y="50"/>
                      </a:cubicBezTo>
                      <a:cubicBezTo>
                        <a:pt x="1" y="48"/>
                        <a:pt x="0" y="44"/>
                        <a:pt x="0" y="44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61" name="Freeform 30"/>
                <p:cNvSpPr>
                  <a:spLocks/>
                </p:cNvSpPr>
                <p:nvPr userDrawn="1"/>
              </p:nvSpPr>
              <p:spPr bwMode="ltGray">
                <a:xfrm>
                  <a:off x="4808" y="597"/>
                  <a:ext cx="701" cy="438"/>
                </a:xfrm>
                <a:custGeom>
                  <a:avLst/>
                  <a:gdLst>
                    <a:gd name="T0" fmla="*/ 2147483647 w 471"/>
                    <a:gd name="T1" fmla="*/ 2147483647 h 281"/>
                    <a:gd name="T2" fmla="*/ 2147483647 w 471"/>
                    <a:gd name="T3" fmla="*/ 2147483647 h 281"/>
                    <a:gd name="T4" fmla="*/ 2147483647 w 471"/>
                    <a:gd name="T5" fmla="*/ 2147483647 h 281"/>
                    <a:gd name="T6" fmla="*/ 2147483647 w 471"/>
                    <a:gd name="T7" fmla="*/ 2147483647 h 281"/>
                    <a:gd name="T8" fmla="*/ 760019545 w 471"/>
                    <a:gd name="T9" fmla="*/ 2147483647 h 281"/>
                    <a:gd name="T10" fmla="*/ 0 w 471"/>
                    <a:gd name="T11" fmla="*/ 2147483647 h 281"/>
                    <a:gd name="T12" fmla="*/ 2147483647 w 471"/>
                    <a:gd name="T13" fmla="*/ 2147483647 h 281"/>
                    <a:gd name="T14" fmla="*/ 1131154355 w 471"/>
                    <a:gd name="T15" fmla="*/ 2147483647 h 281"/>
                    <a:gd name="T16" fmla="*/ 343107759 w 471"/>
                    <a:gd name="T17" fmla="*/ 2147483647 h 281"/>
                    <a:gd name="T18" fmla="*/ 2147483647 w 471"/>
                    <a:gd name="T19" fmla="*/ 2147483647 h 281"/>
                    <a:gd name="T20" fmla="*/ 2147483647 w 471"/>
                    <a:gd name="T21" fmla="*/ 2147483647 h 281"/>
                    <a:gd name="T22" fmla="*/ 2147483647 w 471"/>
                    <a:gd name="T23" fmla="*/ 2147483647 h 281"/>
                    <a:gd name="T24" fmla="*/ 2147483647 w 471"/>
                    <a:gd name="T25" fmla="*/ 2147483647 h 281"/>
                    <a:gd name="T26" fmla="*/ 2147483647 w 471"/>
                    <a:gd name="T27" fmla="*/ 2147483647 h 281"/>
                    <a:gd name="T28" fmla="*/ 2147483647 w 471"/>
                    <a:gd name="T29" fmla="*/ 2147483647 h 281"/>
                    <a:gd name="T30" fmla="*/ 2147483647 w 471"/>
                    <a:gd name="T31" fmla="*/ 2147483647 h 281"/>
                    <a:gd name="T32" fmla="*/ 2147483647 w 471"/>
                    <a:gd name="T33" fmla="*/ 2147483647 h 281"/>
                    <a:gd name="T34" fmla="*/ 2147483647 w 471"/>
                    <a:gd name="T35" fmla="*/ 0 h 281"/>
                    <a:gd name="T36" fmla="*/ 2147483647 w 471"/>
                    <a:gd name="T37" fmla="*/ 2147483647 h 281"/>
                    <a:gd name="T38" fmla="*/ 2147483647 w 471"/>
                    <a:gd name="T39" fmla="*/ 2147483647 h 281"/>
                    <a:gd name="T40" fmla="*/ 2147483647 w 471"/>
                    <a:gd name="T41" fmla="*/ 2147483647 h 281"/>
                    <a:gd name="T42" fmla="*/ 2147483647 w 471"/>
                    <a:gd name="T43" fmla="*/ 2147483647 h 281"/>
                    <a:gd name="T44" fmla="*/ 2147483647 w 471"/>
                    <a:gd name="T45" fmla="*/ 2147483647 h 281"/>
                    <a:gd name="T46" fmla="*/ 2147483647 w 471"/>
                    <a:gd name="T47" fmla="*/ 2147483647 h 281"/>
                    <a:gd name="T48" fmla="*/ 2147483647 w 471"/>
                    <a:gd name="T49" fmla="*/ 2147483647 h 281"/>
                    <a:gd name="T50" fmla="*/ 2147483647 w 471"/>
                    <a:gd name="T51" fmla="*/ 2147483647 h 281"/>
                    <a:gd name="T52" fmla="*/ 2147483647 w 471"/>
                    <a:gd name="T53" fmla="*/ 2147483647 h 281"/>
                    <a:gd name="T54" fmla="*/ 2147483647 w 471"/>
                    <a:gd name="T55" fmla="*/ 2147483647 h 281"/>
                    <a:gd name="T56" fmla="*/ 2147483647 w 471"/>
                    <a:gd name="T57" fmla="*/ 2147483647 h 281"/>
                    <a:gd name="T58" fmla="*/ 2147483647 w 471"/>
                    <a:gd name="T59" fmla="*/ 2147483647 h 281"/>
                    <a:gd name="T60" fmla="*/ 2147483647 w 471"/>
                    <a:gd name="T61" fmla="*/ 2147483647 h 281"/>
                    <a:gd name="T62" fmla="*/ 2147483647 w 471"/>
                    <a:gd name="T63" fmla="*/ 2147483647 h 281"/>
                    <a:gd name="T64" fmla="*/ 2147483647 w 471"/>
                    <a:gd name="T65" fmla="*/ 2147483647 h 281"/>
                    <a:gd name="T66" fmla="*/ 2147483647 w 471"/>
                    <a:gd name="T67" fmla="*/ 2147483647 h 281"/>
                    <a:gd name="T68" fmla="*/ 2147483647 w 471"/>
                    <a:gd name="T69" fmla="*/ 2147483647 h 281"/>
                    <a:gd name="T70" fmla="*/ 2147483647 w 471"/>
                    <a:gd name="T71" fmla="*/ 2147483647 h 281"/>
                    <a:gd name="T72" fmla="*/ 2147483647 w 471"/>
                    <a:gd name="T73" fmla="*/ 2147483647 h 281"/>
                    <a:gd name="T74" fmla="*/ 2147483647 w 471"/>
                    <a:gd name="T75" fmla="*/ 2147483647 h 281"/>
                    <a:gd name="T76" fmla="*/ 2147483647 w 471"/>
                    <a:gd name="T77" fmla="*/ 2147483647 h 281"/>
                    <a:gd name="T78" fmla="*/ 2147483647 w 471"/>
                    <a:gd name="T79" fmla="*/ 2147483647 h 281"/>
                    <a:gd name="T80" fmla="*/ 2147483647 w 471"/>
                    <a:gd name="T81" fmla="*/ 2147483647 h 281"/>
                    <a:gd name="T82" fmla="*/ 2147483647 w 471"/>
                    <a:gd name="T83" fmla="*/ 2147483647 h 281"/>
                    <a:gd name="T84" fmla="*/ 2147483647 w 471"/>
                    <a:gd name="T85" fmla="*/ 2147483647 h 281"/>
                    <a:gd name="T86" fmla="*/ 2147483647 w 471"/>
                    <a:gd name="T87" fmla="*/ 2147483647 h 281"/>
                    <a:gd name="T88" fmla="*/ 2147483647 w 471"/>
                    <a:gd name="T89" fmla="*/ 2147483647 h 281"/>
                    <a:gd name="T90" fmla="*/ 2147483647 w 471"/>
                    <a:gd name="T91" fmla="*/ 2147483647 h 281"/>
                    <a:gd name="T92" fmla="*/ 2147483647 w 471"/>
                    <a:gd name="T93" fmla="*/ 2147483647 h 281"/>
                    <a:gd name="T94" fmla="*/ 2147483647 w 471"/>
                    <a:gd name="T95" fmla="*/ 2147483647 h 281"/>
                    <a:gd name="T96" fmla="*/ 2147483647 w 471"/>
                    <a:gd name="T97" fmla="*/ 2147483647 h 281"/>
                    <a:gd name="T98" fmla="*/ 2147483647 w 471"/>
                    <a:gd name="T99" fmla="*/ 2147483647 h 281"/>
                    <a:gd name="T100" fmla="*/ 2147483647 w 471"/>
                    <a:gd name="T101" fmla="*/ 2147483647 h 281"/>
                    <a:gd name="T102" fmla="*/ 2147483647 w 471"/>
                    <a:gd name="T103" fmla="*/ 2147483647 h 281"/>
                    <a:gd name="T104" fmla="*/ 2147483647 w 471"/>
                    <a:gd name="T105" fmla="*/ 2147483647 h 281"/>
                    <a:gd name="T106" fmla="*/ 2147483647 w 471"/>
                    <a:gd name="T107" fmla="*/ 2147483647 h 281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</a:gdLst>
                  <a:ahLst/>
                  <a:cxnLst>
                    <a:cxn ang="T108">
                      <a:pos x="T0" y="T1"/>
                    </a:cxn>
                    <a:cxn ang="T109">
                      <a:pos x="T2" y="T3"/>
                    </a:cxn>
                    <a:cxn ang="T110">
                      <a:pos x="T4" y="T5"/>
                    </a:cxn>
                    <a:cxn ang="T111">
                      <a:pos x="T6" y="T7"/>
                    </a:cxn>
                    <a:cxn ang="T112">
                      <a:pos x="T8" y="T9"/>
                    </a:cxn>
                    <a:cxn ang="T113">
                      <a:pos x="T10" y="T11"/>
                    </a:cxn>
                    <a:cxn ang="T114">
                      <a:pos x="T12" y="T13"/>
                    </a:cxn>
                    <a:cxn ang="T115">
                      <a:pos x="T14" y="T15"/>
                    </a:cxn>
                    <a:cxn ang="T116">
                      <a:pos x="T16" y="T17"/>
                    </a:cxn>
                    <a:cxn ang="T117">
                      <a:pos x="T18" y="T19"/>
                    </a:cxn>
                    <a:cxn ang="T118">
                      <a:pos x="T20" y="T21"/>
                    </a:cxn>
                    <a:cxn ang="T119">
                      <a:pos x="T22" y="T23"/>
                    </a:cxn>
                    <a:cxn ang="T120">
                      <a:pos x="T24" y="T25"/>
                    </a:cxn>
                    <a:cxn ang="T121">
                      <a:pos x="T26" y="T27"/>
                    </a:cxn>
                    <a:cxn ang="T122">
                      <a:pos x="T28" y="T29"/>
                    </a:cxn>
                    <a:cxn ang="T123">
                      <a:pos x="T30" y="T31"/>
                    </a:cxn>
                    <a:cxn ang="T124">
                      <a:pos x="T32" y="T33"/>
                    </a:cxn>
                    <a:cxn ang="T125">
                      <a:pos x="T34" y="T35"/>
                    </a:cxn>
                    <a:cxn ang="T126">
                      <a:pos x="T36" y="T37"/>
                    </a:cxn>
                    <a:cxn ang="T127">
                      <a:pos x="T38" y="T39"/>
                    </a:cxn>
                    <a:cxn ang="T128">
                      <a:pos x="T40" y="T41"/>
                    </a:cxn>
                    <a:cxn ang="T129">
                      <a:pos x="T42" y="T43"/>
                    </a:cxn>
                    <a:cxn ang="T130">
                      <a:pos x="T44" y="T45"/>
                    </a:cxn>
                    <a:cxn ang="T131">
                      <a:pos x="T46" y="T47"/>
                    </a:cxn>
                    <a:cxn ang="T132">
                      <a:pos x="T48" y="T49"/>
                    </a:cxn>
                    <a:cxn ang="T133">
                      <a:pos x="T50" y="T51"/>
                    </a:cxn>
                    <a:cxn ang="T134">
                      <a:pos x="T52" y="T53"/>
                    </a:cxn>
                    <a:cxn ang="T135">
                      <a:pos x="T54" y="T55"/>
                    </a:cxn>
                    <a:cxn ang="T136">
                      <a:pos x="T56" y="T57"/>
                    </a:cxn>
                    <a:cxn ang="T137">
                      <a:pos x="T58" y="T59"/>
                    </a:cxn>
                    <a:cxn ang="T138">
                      <a:pos x="T60" y="T61"/>
                    </a:cxn>
                    <a:cxn ang="T139">
                      <a:pos x="T62" y="T63"/>
                    </a:cxn>
                    <a:cxn ang="T140">
                      <a:pos x="T64" y="T65"/>
                    </a:cxn>
                    <a:cxn ang="T141">
                      <a:pos x="T66" y="T67"/>
                    </a:cxn>
                    <a:cxn ang="T142">
                      <a:pos x="T68" y="T69"/>
                    </a:cxn>
                    <a:cxn ang="T143">
                      <a:pos x="T70" y="T71"/>
                    </a:cxn>
                    <a:cxn ang="T144">
                      <a:pos x="T72" y="T73"/>
                    </a:cxn>
                    <a:cxn ang="T145">
                      <a:pos x="T74" y="T75"/>
                    </a:cxn>
                    <a:cxn ang="T146">
                      <a:pos x="T76" y="T77"/>
                    </a:cxn>
                    <a:cxn ang="T147">
                      <a:pos x="T78" y="T79"/>
                    </a:cxn>
                    <a:cxn ang="T148">
                      <a:pos x="T80" y="T81"/>
                    </a:cxn>
                    <a:cxn ang="T149">
                      <a:pos x="T82" y="T83"/>
                    </a:cxn>
                    <a:cxn ang="T150">
                      <a:pos x="T84" y="T85"/>
                    </a:cxn>
                    <a:cxn ang="T151">
                      <a:pos x="T86" y="T87"/>
                    </a:cxn>
                    <a:cxn ang="T152">
                      <a:pos x="T88" y="T89"/>
                    </a:cxn>
                    <a:cxn ang="T153">
                      <a:pos x="T90" y="T91"/>
                    </a:cxn>
                    <a:cxn ang="T154">
                      <a:pos x="T92" y="T93"/>
                    </a:cxn>
                    <a:cxn ang="T155">
                      <a:pos x="T94" y="T95"/>
                    </a:cxn>
                    <a:cxn ang="T156">
                      <a:pos x="T96" y="T97"/>
                    </a:cxn>
                    <a:cxn ang="T157">
                      <a:pos x="T98" y="T99"/>
                    </a:cxn>
                    <a:cxn ang="T158">
                      <a:pos x="T100" y="T101"/>
                    </a:cxn>
                    <a:cxn ang="T159">
                      <a:pos x="T102" y="T103"/>
                    </a:cxn>
                    <a:cxn ang="T160">
                      <a:pos x="T104" y="T105"/>
                    </a:cxn>
                    <a:cxn ang="T161">
                      <a:pos x="T106" y="T107"/>
                    </a:cxn>
                  </a:cxnLst>
                  <a:rect l="0" t="0" r="r" b="b"/>
                  <a:pathLst>
                    <a:path w="471" h="281">
                      <a:moveTo>
                        <a:pt x="21" y="280"/>
                      </a:moveTo>
                      <a:cubicBezTo>
                        <a:pt x="32" y="281"/>
                        <a:pt x="25" y="253"/>
                        <a:pt x="24" y="250"/>
                      </a:cubicBezTo>
                      <a:cubicBezTo>
                        <a:pt x="23" y="248"/>
                        <a:pt x="22" y="245"/>
                        <a:pt x="22" y="245"/>
                      </a:cubicBezTo>
                      <a:cubicBezTo>
                        <a:pt x="21" y="243"/>
                        <a:pt x="20" y="221"/>
                        <a:pt x="16" y="218"/>
                      </a:cubicBezTo>
                      <a:cubicBezTo>
                        <a:pt x="13" y="216"/>
                        <a:pt x="4" y="215"/>
                        <a:pt x="4" y="215"/>
                      </a:cubicBezTo>
                      <a:cubicBezTo>
                        <a:pt x="0" y="207"/>
                        <a:pt x="3" y="200"/>
                        <a:pt x="0" y="191"/>
                      </a:cubicBezTo>
                      <a:cubicBezTo>
                        <a:pt x="2" y="185"/>
                        <a:pt x="7" y="186"/>
                        <a:pt x="12" y="180"/>
                      </a:cubicBezTo>
                      <a:cubicBezTo>
                        <a:pt x="14" y="172"/>
                        <a:pt x="14" y="169"/>
                        <a:pt x="6" y="165"/>
                      </a:cubicBezTo>
                      <a:cubicBezTo>
                        <a:pt x="4" y="163"/>
                        <a:pt x="2" y="162"/>
                        <a:pt x="2" y="160"/>
                      </a:cubicBezTo>
                      <a:cubicBezTo>
                        <a:pt x="2" y="150"/>
                        <a:pt x="16" y="123"/>
                        <a:pt x="28" y="120"/>
                      </a:cubicBezTo>
                      <a:cubicBezTo>
                        <a:pt x="32" y="111"/>
                        <a:pt x="40" y="105"/>
                        <a:pt x="44" y="96"/>
                      </a:cubicBezTo>
                      <a:cubicBezTo>
                        <a:pt x="39" y="83"/>
                        <a:pt x="38" y="85"/>
                        <a:pt x="42" y="70"/>
                      </a:cubicBezTo>
                      <a:cubicBezTo>
                        <a:pt x="38" y="60"/>
                        <a:pt x="34" y="48"/>
                        <a:pt x="24" y="43"/>
                      </a:cubicBezTo>
                      <a:cubicBezTo>
                        <a:pt x="18" y="36"/>
                        <a:pt x="10" y="37"/>
                        <a:pt x="20" y="32"/>
                      </a:cubicBezTo>
                      <a:cubicBezTo>
                        <a:pt x="27" y="34"/>
                        <a:pt x="26" y="32"/>
                        <a:pt x="26" y="36"/>
                      </a:cubicBezTo>
                      <a:cubicBezTo>
                        <a:pt x="34" y="41"/>
                        <a:pt x="39" y="39"/>
                        <a:pt x="48" y="35"/>
                      </a:cubicBezTo>
                      <a:cubicBezTo>
                        <a:pt x="45" y="22"/>
                        <a:pt x="48" y="14"/>
                        <a:pt x="64" y="11"/>
                      </a:cubicBezTo>
                      <a:cubicBezTo>
                        <a:pt x="71" y="8"/>
                        <a:pt x="75" y="3"/>
                        <a:pt x="82" y="0"/>
                      </a:cubicBezTo>
                      <a:cubicBezTo>
                        <a:pt x="84" y="1"/>
                        <a:pt x="88" y="0"/>
                        <a:pt x="88" y="2"/>
                      </a:cubicBezTo>
                      <a:cubicBezTo>
                        <a:pt x="90" y="12"/>
                        <a:pt x="75" y="13"/>
                        <a:pt x="92" y="9"/>
                      </a:cubicBezTo>
                      <a:cubicBezTo>
                        <a:pt x="94" y="8"/>
                        <a:pt x="96" y="5"/>
                        <a:pt x="98" y="5"/>
                      </a:cubicBezTo>
                      <a:cubicBezTo>
                        <a:pt x="102" y="4"/>
                        <a:pt x="106" y="7"/>
                        <a:pt x="110" y="8"/>
                      </a:cubicBezTo>
                      <a:cubicBezTo>
                        <a:pt x="112" y="8"/>
                        <a:pt x="116" y="9"/>
                        <a:pt x="116" y="9"/>
                      </a:cubicBezTo>
                      <a:cubicBezTo>
                        <a:pt x="122" y="16"/>
                        <a:pt x="129" y="13"/>
                        <a:pt x="141" y="14"/>
                      </a:cubicBezTo>
                      <a:cubicBezTo>
                        <a:pt x="143" y="21"/>
                        <a:pt x="147" y="22"/>
                        <a:pt x="155" y="24"/>
                      </a:cubicBezTo>
                      <a:cubicBezTo>
                        <a:pt x="159" y="22"/>
                        <a:pt x="163" y="20"/>
                        <a:pt x="167" y="17"/>
                      </a:cubicBezTo>
                      <a:cubicBezTo>
                        <a:pt x="169" y="16"/>
                        <a:pt x="173" y="14"/>
                        <a:pt x="173" y="14"/>
                      </a:cubicBezTo>
                      <a:cubicBezTo>
                        <a:pt x="195" y="26"/>
                        <a:pt x="175" y="20"/>
                        <a:pt x="195" y="14"/>
                      </a:cubicBezTo>
                      <a:cubicBezTo>
                        <a:pt x="207" y="17"/>
                        <a:pt x="201" y="26"/>
                        <a:pt x="211" y="32"/>
                      </a:cubicBezTo>
                      <a:cubicBezTo>
                        <a:pt x="214" y="38"/>
                        <a:pt x="224" y="55"/>
                        <a:pt x="231" y="59"/>
                      </a:cubicBezTo>
                      <a:cubicBezTo>
                        <a:pt x="241" y="70"/>
                        <a:pt x="235" y="67"/>
                        <a:pt x="245" y="70"/>
                      </a:cubicBezTo>
                      <a:cubicBezTo>
                        <a:pt x="249" y="69"/>
                        <a:pt x="253" y="69"/>
                        <a:pt x="257" y="68"/>
                      </a:cubicBezTo>
                      <a:cubicBezTo>
                        <a:pt x="261" y="67"/>
                        <a:pt x="270" y="65"/>
                        <a:pt x="270" y="65"/>
                      </a:cubicBezTo>
                      <a:cubicBezTo>
                        <a:pt x="278" y="66"/>
                        <a:pt x="283" y="67"/>
                        <a:pt x="290" y="71"/>
                      </a:cubicBezTo>
                      <a:cubicBezTo>
                        <a:pt x="304" y="88"/>
                        <a:pt x="282" y="62"/>
                        <a:pt x="300" y="81"/>
                      </a:cubicBezTo>
                      <a:cubicBezTo>
                        <a:pt x="302" y="84"/>
                        <a:pt x="308" y="90"/>
                        <a:pt x="308" y="90"/>
                      </a:cubicBezTo>
                      <a:cubicBezTo>
                        <a:pt x="311" y="98"/>
                        <a:pt x="315" y="103"/>
                        <a:pt x="318" y="111"/>
                      </a:cubicBezTo>
                      <a:cubicBezTo>
                        <a:pt x="319" y="114"/>
                        <a:pt x="321" y="117"/>
                        <a:pt x="322" y="120"/>
                      </a:cubicBezTo>
                      <a:cubicBezTo>
                        <a:pt x="323" y="122"/>
                        <a:pt x="324" y="125"/>
                        <a:pt x="324" y="125"/>
                      </a:cubicBezTo>
                      <a:cubicBezTo>
                        <a:pt x="321" y="132"/>
                        <a:pt x="313" y="134"/>
                        <a:pt x="310" y="142"/>
                      </a:cubicBezTo>
                      <a:cubicBezTo>
                        <a:pt x="313" y="151"/>
                        <a:pt x="317" y="146"/>
                        <a:pt x="322" y="141"/>
                      </a:cubicBezTo>
                      <a:cubicBezTo>
                        <a:pt x="341" y="143"/>
                        <a:pt x="339" y="142"/>
                        <a:pt x="342" y="155"/>
                      </a:cubicBezTo>
                      <a:cubicBezTo>
                        <a:pt x="351" y="150"/>
                        <a:pt x="355" y="152"/>
                        <a:pt x="364" y="157"/>
                      </a:cubicBezTo>
                      <a:cubicBezTo>
                        <a:pt x="369" y="162"/>
                        <a:pt x="372" y="166"/>
                        <a:pt x="380" y="168"/>
                      </a:cubicBezTo>
                      <a:cubicBezTo>
                        <a:pt x="381" y="169"/>
                        <a:pt x="383" y="171"/>
                        <a:pt x="382" y="172"/>
                      </a:cubicBezTo>
                      <a:cubicBezTo>
                        <a:pt x="380" y="176"/>
                        <a:pt x="368" y="172"/>
                        <a:pt x="382" y="176"/>
                      </a:cubicBezTo>
                      <a:cubicBezTo>
                        <a:pt x="386" y="175"/>
                        <a:pt x="390" y="173"/>
                        <a:pt x="394" y="172"/>
                      </a:cubicBezTo>
                      <a:cubicBezTo>
                        <a:pt x="396" y="172"/>
                        <a:pt x="400" y="171"/>
                        <a:pt x="400" y="171"/>
                      </a:cubicBezTo>
                      <a:cubicBezTo>
                        <a:pt x="413" y="177"/>
                        <a:pt x="427" y="179"/>
                        <a:pt x="439" y="185"/>
                      </a:cubicBezTo>
                      <a:cubicBezTo>
                        <a:pt x="441" y="190"/>
                        <a:pt x="445" y="194"/>
                        <a:pt x="447" y="199"/>
                      </a:cubicBezTo>
                      <a:cubicBezTo>
                        <a:pt x="453" y="198"/>
                        <a:pt x="460" y="195"/>
                        <a:pt x="465" y="201"/>
                      </a:cubicBezTo>
                      <a:cubicBezTo>
                        <a:pt x="468" y="205"/>
                        <a:pt x="471" y="215"/>
                        <a:pt x="471" y="215"/>
                      </a:cubicBezTo>
                      <a:cubicBezTo>
                        <a:pt x="468" y="231"/>
                        <a:pt x="469" y="248"/>
                        <a:pt x="451" y="258"/>
                      </a:cubicBezTo>
                      <a:cubicBezTo>
                        <a:pt x="447" y="262"/>
                        <a:pt x="437" y="275"/>
                        <a:pt x="435" y="281"/>
                      </a:cubicBezTo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62" name="Freeform 31"/>
                <p:cNvSpPr>
                  <a:spLocks/>
                </p:cNvSpPr>
                <p:nvPr userDrawn="1"/>
              </p:nvSpPr>
              <p:spPr bwMode="ltGray">
                <a:xfrm>
                  <a:off x="3880" y="-7"/>
                  <a:ext cx="984" cy="692"/>
                </a:xfrm>
                <a:custGeom>
                  <a:avLst/>
                  <a:gdLst>
                    <a:gd name="T0" fmla="*/ 406 w 984"/>
                    <a:gd name="T1" fmla="*/ 2 h 844"/>
                    <a:gd name="T2" fmla="*/ 502 w 984"/>
                    <a:gd name="T3" fmla="*/ 2 h 844"/>
                    <a:gd name="T4" fmla="*/ 550 w 984"/>
                    <a:gd name="T5" fmla="*/ 2 h 844"/>
                    <a:gd name="T6" fmla="*/ 578 w 984"/>
                    <a:gd name="T7" fmla="*/ 2 h 844"/>
                    <a:gd name="T8" fmla="*/ 586 w 984"/>
                    <a:gd name="T9" fmla="*/ 2 h 844"/>
                    <a:gd name="T10" fmla="*/ 606 w 984"/>
                    <a:gd name="T11" fmla="*/ 2 h 844"/>
                    <a:gd name="T12" fmla="*/ 642 w 984"/>
                    <a:gd name="T13" fmla="*/ 2 h 844"/>
                    <a:gd name="T14" fmla="*/ 682 w 984"/>
                    <a:gd name="T15" fmla="*/ 2 h 844"/>
                    <a:gd name="T16" fmla="*/ 706 w 984"/>
                    <a:gd name="T17" fmla="*/ 2 h 844"/>
                    <a:gd name="T18" fmla="*/ 762 w 984"/>
                    <a:gd name="T19" fmla="*/ 2 h 844"/>
                    <a:gd name="T20" fmla="*/ 798 w 984"/>
                    <a:gd name="T21" fmla="*/ 2 h 844"/>
                    <a:gd name="T22" fmla="*/ 798 w 984"/>
                    <a:gd name="T23" fmla="*/ 2 h 844"/>
                    <a:gd name="T24" fmla="*/ 790 w 984"/>
                    <a:gd name="T25" fmla="*/ 2 h 844"/>
                    <a:gd name="T26" fmla="*/ 766 w 984"/>
                    <a:gd name="T27" fmla="*/ 2 h 844"/>
                    <a:gd name="T28" fmla="*/ 762 w 984"/>
                    <a:gd name="T29" fmla="*/ 2 h 844"/>
                    <a:gd name="T30" fmla="*/ 802 w 984"/>
                    <a:gd name="T31" fmla="*/ 2 h 844"/>
                    <a:gd name="T32" fmla="*/ 786 w 984"/>
                    <a:gd name="T33" fmla="*/ 2 h 844"/>
                    <a:gd name="T34" fmla="*/ 830 w 984"/>
                    <a:gd name="T35" fmla="*/ 2 h 844"/>
                    <a:gd name="T36" fmla="*/ 854 w 984"/>
                    <a:gd name="T37" fmla="*/ 2 h 844"/>
                    <a:gd name="T38" fmla="*/ 830 w 984"/>
                    <a:gd name="T39" fmla="*/ 2 h 844"/>
                    <a:gd name="T40" fmla="*/ 746 w 984"/>
                    <a:gd name="T41" fmla="*/ 2 h 844"/>
                    <a:gd name="T42" fmla="*/ 678 w 984"/>
                    <a:gd name="T43" fmla="*/ 2 h 844"/>
                    <a:gd name="T44" fmla="*/ 590 w 984"/>
                    <a:gd name="T45" fmla="*/ 2 h 844"/>
                    <a:gd name="T46" fmla="*/ 642 w 984"/>
                    <a:gd name="T47" fmla="*/ 2 h 844"/>
                    <a:gd name="T48" fmla="*/ 710 w 984"/>
                    <a:gd name="T49" fmla="*/ 2 h 844"/>
                    <a:gd name="T50" fmla="*/ 738 w 984"/>
                    <a:gd name="T51" fmla="*/ 2 h 844"/>
                    <a:gd name="T52" fmla="*/ 774 w 984"/>
                    <a:gd name="T53" fmla="*/ 2 h 844"/>
                    <a:gd name="T54" fmla="*/ 766 w 984"/>
                    <a:gd name="T55" fmla="*/ 2 h 844"/>
                    <a:gd name="T56" fmla="*/ 802 w 984"/>
                    <a:gd name="T57" fmla="*/ 2 h 844"/>
                    <a:gd name="T58" fmla="*/ 838 w 984"/>
                    <a:gd name="T59" fmla="*/ 2 h 844"/>
                    <a:gd name="T60" fmla="*/ 922 w 984"/>
                    <a:gd name="T61" fmla="*/ 2 h 844"/>
                    <a:gd name="T62" fmla="*/ 942 w 984"/>
                    <a:gd name="T63" fmla="*/ 2 h 844"/>
                    <a:gd name="T64" fmla="*/ 874 w 984"/>
                    <a:gd name="T65" fmla="*/ 2 h 844"/>
                    <a:gd name="T66" fmla="*/ 830 w 984"/>
                    <a:gd name="T67" fmla="*/ 2 h 844"/>
                    <a:gd name="T68" fmla="*/ 778 w 984"/>
                    <a:gd name="T69" fmla="*/ 2 h 844"/>
                    <a:gd name="T70" fmla="*/ 702 w 984"/>
                    <a:gd name="T71" fmla="*/ 2 h 844"/>
                    <a:gd name="T72" fmla="*/ 614 w 984"/>
                    <a:gd name="T73" fmla="*/ 2 h 844"/>
                    <a:gd name="T74" fmla="*/ 506 w 984"/>
                    <a:gd name="T75" fmla="*/ 2 h 844"/>
                    <a:gd name="T76" fmla="*/ 462 w 984"/>
                    <a:gd name="T77" fmla="*/ 2 h 844"/>
                    <a:gd name="T78" fmla="*/ 430 w 984"/>
                    <a:gd name="T79" fmla="*/ 2 h 844"/>
                    <a:gd name="T80" fmla="*/ 382 w 984"/>
                    <a:gd name="T81" fmla="*/ 2 h 844"/>
                    <a:gd name="T82" fmla="*/ 342 w 984"/>
                    <a:gd name="T83" fmla="*/ 2 h 844"/>
                    <a:gd name="T84" fmla="*/ 354 w 984"/>
                    <a:gd name="T85" fmla="*/ 2 h 844"/>
                    <a:gd name="T86" fmla="*/ 418 w 984"/>
                    <a:gd name="T87" fmla="*/ 2 h 844"/>
                    <a:gd name="T88" fmla="*/ 422 w 984"/>
                    <a:gd name="T89" fmla="*/ 2 h 844"/>
                    <a:gd name="T90" fmla="*/ 394 w 984"/>
                    <a:gd name="T91" fmla="*/ 2 h 844"/>
                    <a:gd name="T92" fmla="*/ 354 w 984"/>
                    <a:gd name="T93" fmla="*/ 2 h 844"/>
                    <a:gd name="T94" fmla="*/ 314 w 984"/>
                    <a:gd name="T95" fmla="*/ 2 h 844"/>
                    <a:gd name="T96" fmla="*/ 266 w 984"/>
                    <a:gd name="T97" fmla="*/ 2 h 844"/>
                    <a:gd name="T98" fmla="*/ 210 w 984"/>
                    <a:gd name="T99" fmla="*/ 2 h 844"/>
                    <a:gd name="T100" fmla="*/ 154 w 984"/>
                    <a:gd name="T101" fmla="*/ 2 h 844"/>
                    <a:gd name="T102" fmla="*/ 66 w 984"/>
                    <a:gd name="T103" fmla="*/ 2 h 844"/>
                    <a:gd name="T104" fmla="*/ 34 w 984"/>
                    <a:gd name="T105" fmla="*/ 2 h 844"/>
                    <a:gd name="T106" fmla="*/ 46 w 984"/>
                    <a:gd name="T107" fmla="*/ 2 h 844"/>
                    <a:gd name="T108" fmla="*/ 102 w 984"/>
                    <a:gd name="T109" fmla="*/ 2 h 844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</a:gdLst>
                  <a:ahLst/>
                  <a:cxnLst>
                    <a:cxn ang="T110">
                      <a:pos x="T0" y="T1"/>
                    </a:cxn>
                    <a:cxn ang="T111">
                      <a:pos x="T2" y="T3"/>
                    </a:cxn>
                    <a:cxn ang="T112">
                      <a:pos x="T4" y="T5"/>
                    </a:cxn>
                    <a:cxn ang="T113">
                      <a:pos x="T6" y="T7"/>
                    </a:cxn>
                    <a:cxn ang="T114">
                      <a:pos x="T8" y="T9"/>
                    </a:cxn>
                    <a:cxn ang="T115">
                      <a:pos x="T10" y="T11"/>
                    </a:cxn>
                    <a:cxn ang="T116">
                      <a:pos x="T12" y="T13"/>
                    </a:cxn>
                    <a:cxn ang="T117">
                      <a:pos x="T14" y="T15"/>
                    </a:cxn>
                    <a:cxn ang="T118">
                      <a:pos x="T16" y="T17"/>
                    </a:cxn>
                    <a:cxn ang="T119">
                      <a:pos x="T18" y="T19"/>
                    </a:cxn>
                    <a:cxn ang="T120">
                      <a:pos x="T20" y="T21"/>
                    </a:cxn>
                    <a:cxn ang="T121">
                      <a:pos x="T22" y="T23"/>
                    </a:cxn>
                    <a:cxn ang="T122">
                      <a:pos x="T24" y="T25"/>
                    </a:cxn>
                    <a:cxn ang="T123">
                      <a:pos x="T26" y="T27"/>
                    </a:cxn>
                    <a:cxn ang="T124">
                      <a:pos x="T28" y="T29"/>
                    </a:cxn>
                    <a:cxn ang="T125">
                      <a:pos x="T30" y="T31"/>
                    </a:cxn>
                    <a:cxn ang="T126">
                      <a:pos x="T32" y="T33"/>
                    </a:cxn>
                    <a:cxn ang="T127">
                      <a:pos x="T34" y="T35"/>
                    </a:cxn>
                    <a:cxn ang="T128">
                      <a:pos x="T36" y="T37"/>
                    </a:cxn>
                    <a:cxn ang="T129">
                      <a:pos x="T38" y="T39"/>
                    </a:cxn>
                    <a:cxn ang="T130">
                      <a:pos x="T40" y="T41"/>
                    </a:cxn>
                    <a:cxn ang="T131">
                      <a:pos x="T42" y="T43"/>
                    </a:cxn>
                    <a:cxn ang="T132">
                      <a:pos x="T44" y="T45"/>
                    </a:cxn>
                    <a:cxn ang="T133">
                      <a:pos x="T46" y="T47"/>
                    </a:cxn>
                    <a:cxn ang="T134">
                      <a:pos x="T48" y="T49"/>
                    </a:cxn>
                    <a:cxn ang="T135">
                      <a:pos x="T50" y="T51"/>
                    </a:cxn>
                    <a:cxn ang="T136">
                      <a:pos x="T52" y="T53"/>
                    </a:cxn>
                    <a:cxn ang="T137">
                      <a:pos x="T54" y="T55"/>
                    </a:cxn>
                    <a:cxn ang="T138">
                      <a:pos x="T56" y="T57"/>
                    </a:cxn>
                    <a:cxn ang="T139">
                      <a:pos x="T58" y="T59"/>
                    </a:cxn>
                    <a:cxn ang="T140">
                      <a:pos x="T60" y="T61"/>
                    </a:cxn>
                    <a:cxn ang="T141">
                      <a:pos x="T62" y="T63"/>
                    </a:cxn>
                    <a:cxn ang="T142">
                      <a:pos x="T64" y="T65"/>
                    </a:cxn>
                    <a:cxn ang="T143">
                      <a:pos x="T66" y="T67"/>
                    </a:cxn>
                    <a:cxn ang="T144">
                      <a:pos x="T68" y="T69"/>
                    </a:cxn>
                    <a:cxn ang="T145">
                      <a:pos x="T70" y="T71"/>
                    </a:cxn>
                    <a:cxn ang="T146">
                      <a:pos x="T72" y="T73"/>
                    </a:cxn>
                    <a:cxn ang="T147">
                      <a:pos x="T74" y="T75"/>
                    </a:cxn>
                    <a:cxn ang="T148">
                      <a:pos x="T76" y="T77"/>
                    </a:cxn>
                    <a:cxn ang="T149">
                      <a:pos x="T78" y="T79"/>
                    </a:cxn>
                    <a:cxn ang="T150">
                      <a:pos x="T80" y="T81"/>
                    </a:cxn>
                    <a:cxn ang="T151">
                      <a:pos x="T82" y="T83"/>
                    </a:cxn>
                    <a:cxn ang="T152">
                      <a:pos x="T84" y="T85"/>
                    </a:cxn>
                    <a:cxn ang="T153">
                      <a:pos x="T86" y="T87"/>
                    </a:cxn>
                    <a:cxn ang="T154">
                      <a:pos x="T88" y="T89"/>
                    </a:cxn>
                    <a:cxn ang="T155">
                      <a:pos x="T90" y="T91"/>
                    </a:cxn>
                    <a:cxn ang="T156">
                      <a:pos x="T92" y="T93"/>
                    </a:cxn>
                    <a:cxn ang="T157">
                      <a:pos x="T94" y="T95"/>
                    </a:cxn>
                    <a:cxn ang="T158">
                      <a:pos x="T96" y="T97"/>
                    </a:cxn>
                    <a:cxn ang="T159">
                      <a:pos x="T98" y="T99"/>
                    </a:cxn>
                    <a:cxn ang="T160">
                      <a:pos x="T100" y="T101"/>
                    </a:cxn>
                    <a:cxn ang="T161">
                      <a:pos x="T102" y="T103"/>
                    </a:cxn>
                    <a:cxn ang="T162">
                      <a:pos x="T104" y="T105"/>
                    </a:cxn>
                    <a:cxn ang="T163">
                      <a:pos x="T106" y="T107"/>
                    </a:cxn>
                    <a:cxn ang="T164">
                      <a:pos x="T108" y="T109"/>
                    </a:cxn>
                  </a:cxnLst>
                  <a:rect l="0" t="0" r="r" b="b"/>
                  <a:pathLst>
                    <a:path w="984" h="844">
                      <a:moveTo>
                        <a:pt x="82" y="38"/>
                      </a:moveTo>
                      <a:lnTo>
                        <a:pt x="406" y="6"/>
                      </a:lnTo>
                      <a:cubicBezTo>
                        <a:pt x="497" y="22"/>
                        <a:pt x="465" y="0"/>
                        <a:pt x="474" y="54"/>
                      </a:cubicBezTo>
                      <a:cubicBezTo>
                        <a:pt x="492" y="48"/>
                        <a:pt x="484" y="40"/>
                        <a:pt x="502" y="34"/>
                      </a:cubicBezTo>
                      <a:cubicBezTo>
                        <a:pt x="510" y="37"/>
                        <a:pt x="517" y="46"/>
                        <a:pt x="526" y="46"/>
                      </a:cubicBezTo>
                      <a:cubicBezTo>
                        <a:pt x="534" y="46"/>
                        <a:pt x="550" y="38"/>
                        <a:pt x="550" y="38"/>
                      </a:cubicBezTo>
                      <a:cubicBezTo>
                        <a:pt x="556" y="55"/>
                        <a:pt x="552" y="60"/>
                        <a:pt x="542" y="74"/>
                      </a:cubicBezTo>
                      <a:cubicBezTo>
                        <a:pt x="555" y="114"/>
                        <a:pt x="550" y="102"/>
                        <a:pt x="578" y="130"/>
                      </a:cubicBezTo>
                      <a:cubicBezTo>
                        <a:pt x="584" y="148"/>
                        <a:pt x="590" y="148"/>
                        <a:pt x="606" y="138"/>
                      </a:cubicBezTo>
                      <a:cubicBezTo>
                        <a:pt x="600" y="119"/>
                        <a:pt x="594" y="107"/>
                        <a:pt x="586" y="90"/>
                      </a:cubicBezTo>
                      <a:cubicBezTo>
                        <a:pt x="583" y="82"/>
                        <a:pt x="578" y="66"/>
                        <a:pt x="578" y="66"/>
                      </a:cubicBezTo>
                      <a:cubicBezTo>
                        <a:pt x="585" y="44"/>
                        <a:pt x="597" y="56"/>
                        <a:pt x="606" y="70"/>
                      </a:cubicBezTo>
                      <a:cubicBezTo>
                        <a:pt x="609" y="86"/>
                        <a:pt x="608" y="117"/>
                        <a:pt x="626" y="90"/>
                      </a:cubicBezTo>
                      <a:cubicBezTo>
                        <a:pt x="648" y="97"/>
                        <a:pt x="646" y="104"/>
                        <a:pt x="642" y="126"/>
                      </a:cubicBezTo>
                      <a:cubicBezTo>
                        <a:pt x="650" y="150"/>
                        <a:pt x="665" y="141"/>
                        <a:pt x="682" y="130"/>
                      </a:cubicBezTo>
                      <a:cubicBezTo>
                        <a:pt x="689" y="108"/>
                        <a:pt x="673" y="124"/>
                        <a:pt x="682" y="98"/>
                      </a:cubicBezTo>
                      <a:cubicBezTo>
                        <a:pt x="683" y="94"/>
                        <a:pt x="690" y="96"/>
                        <a:pt x="694" y="94"/>
                      </a:cubicBezTo>
                      <a:cubicBezTo>
                        <a:pt x="698" y="92"/>
                        <a:pt x="702" y="89"/>
                        <a:pt x="706" y="86"/>
                      </a:cubicBezTo>
                      <a:cubicBezTo>
                        <a:pt x="717" y="54"/>
                        <a:pt x="688" y="54"/>
                        <a:pt x="742" y="46"/>
                      </a:cubicBezTo>
                      <a:cubicBezTo>
                        <a:pt x="748" y="27"/>
                        <a:pt x="741" y="9"/>
                        <a:pt x="762" y="2"/>
                      </a:cubicBezTo>
                      <a:cubicBezTo>
                        <a:pt x="788" y="11"/>
                        <a:pt x="777" y="38"/>
                        <a:pt x="802" y="46"/>
                      </a:cubicBezTo>
                      <a:cubicBezTo>
                        <a:pt x="831" y="36"/>
                        <a:pt x="805" y="63"/>
                        <a:pt x="798" y="70"/>
                      </a:cubicBezTo>
                      <a:cubicBezTo>
                        <a:pt x="789" y="96"/>
                        <a:pt x="787" y="96"/>
                        <a:pt x="802" y="118"/>
                      </a:cubicBezTo>
                      <a:cubicBezTo>
                        <a:pt x="801" y="122"/>
                        <a:pt x="801" y="127"/>
                        <a:pt x="798" y="130"/>
                      </a:cubicBezTo>
                      <a:cubicBezTo>
                        <a:pt x="794" y="133"/>
                        <a:pt x="784" y="129"/>
                        <a:pt x="782" y="134"/>
                      </a:cubicBezTo>
                      <a:cubicBezTo>
                        <a:pt x="780" y="142"/>
                        <a:pt x="790" y="158"/>
                        <a:pt x="790" y="158"/>
                      </a:cubicBezTo>
                      <a:cubicBezTo>
                        <a:pt x="786" y="161"/>
                        <a:pt x="783" y="165"/>
                        <a:pt x="778" y="166"/>
                      </a:cubicBezTo>
                      <a:cubicBezTo>
                        <a:pt x="774" y="167"/>
                        <a:pt x="769" y="159"/>
                        <a:pt x="766" y="162"/>
                      </a:cubicBezTo>
                      <a:cubicBezTo>
                        <a:pt x="758" y="170"/>
                        <a:pt x="794" y="182"/>
                        <a:pt x="794" y="182"/>
                      </a:cubicBezTo>
                      <a:cubicBezTo>
                        <a:pt x="804" y="211"/>
                        <a:pt x="775" y="190"/>
                        <a:pt x="762" y="186"/>
                      </a:cubicBezTo>
                      <a:cubicBezTo>
                        <a:pt x="767" y="194"/>
                        <a:pt x="773" y="202"/>
                        <a:pt x="778" y="210"/>
                      </a:cubicBezTo>
                      <a:cubicBezTo>
                        <a:pt x="783" y="218"/>
                        <a:pt x="802" y="226"/>
                        <a:pt x="802" y="226"/>
                      </a:cubicBezTo>
                      <a:cubicBezTo>
                        <a:pt x="813" y="242"/>
                        <a:pt x="804" y="245"/>
                        <a:pt x="810" y="262"/>
                      </a:cubicBezTo>
                      <a:cubicBezTo>
                        <a:pt x="803" y="282"/>
                        <a:pt x="793" y="301"/>
                        <a:pt x="786" y="322"/>
                      </a:cubicBezTo>
                      <a:cubicBezTo>
                        <a:pt x="783" y="330"/>
                        <a:pt x="778" y="346"/>
                        <a:pt x="778" y="346"/>
                      </a:cubicBezTo>
                      <a:cubicBezTo>
                        <a:pt x="785" y="366"/>
                        <a:pt x="817" y="394"/>
                        <a:pt x="830" y="414"/>
                      </a:cubicBezTo>
                      <a:cubicBezTo>
                        <a:pt x="835" y="422"/>
                        <a:pt x="841" y="430"/>
                        <a:pt x="846" y="438"/>
                      </a:cubicBezTo>
                      <a:cubicBezTo>
                        <a:pt x="849" y="442"/>
                        <a:pt x="854" y="450"/>
                        <a:pt x="854" y="450"/>
                      </a:cubicBezTo>
                      <a:cubicBezTo>
                        <a:pt x="853" y="457"/>
                        <a:pt x="855" y="466"/>
                        <a:pt x="850" y="470"/>
                      </a:cubicBezTo>
                      <a:cubicBezTo>
                        <a:pt x="844" y="475"/>
                        <a:pt x="831" y="451"/>
                        <a:pt x="830" y="450"/>
                      </a:cubicBezTo>
                      <a:cubicBezTo>
                        <a:pt x="811" y="431"/>
                        <a:pt x="789" y="421"/>
                        <a:pt x="774" y="398"/>
                      </a:cubicBezTo>
                      <a:cubicBezTo>
                        <a:pt x="769" y="379"/>
                        <a:pt x="766" y="371"/>
                        <a:pt x="746" y="378"/>
                      </a:cubicBezTo>
                      <a:cubicBezTo>
                        <a:pt x="717" y="368"/>
                        <a:pt x="730" y="368"/>
                        <a:pt x="706" y="374"/>
                      </a:cubicBezTo>
                      <a:cubicBezTo>
                        <a:pt x="688" y="402"/>
                        <a:pt x="699" y="395"/>
                        <a:pt x="678" y="402"/>
                      </a:cubicBezTo>
                      <a:cubicBezTo>
                        <a:pt x="654" y="386"/>
                        <a:pt x="650" y="390"/>
                        <a:pt x="618" y="394"/>
                      </a:cubicBezTo>
                      <a:cubicBezTo>
                        <a:pt x="607" y="411"/>
                        <a:pt x="601" y="426"/>
                        <a:pt x="590" y="442"/>
                      </a:cubicBezTo>
                      <a:cubicBezTo>
                        <a:pt x="600" y="471"/>
                        <a:pt x="593" y="459"/>
                        <a:pt x="606" y="478"/>
                      </a:cubicBezTo>
                      <a:cubicBezTo>
                        <a:pt x="593" y="518"/>
                        <a:pt x="622" y="548"/>
                        <a:pt x="642" y="578"/>
                      </a:cubicBezTo>
                      <a:cubicBezTo>
                        <a:pt x="651" y="591"/>
                        <a:pt x="651" y="601"/>
                        <a:pt x="666" y="606"/>
                      </a:cubicBezTo>
                      <a:cubicBezTo>
                        <a:pt x="680" y="627"/>
                        <a:pt x="691" y="623"/>
                        <a:pt x="710" y="610"/>
                      </a:cubicBezTo>
                      <a:cubicBezTo>
                        <a:pt x="729" y="616"/>
                        <a:pt x="729" y="606"/>
                        <a:pt x="734" y="590"/>
                      </a:cubicBezTo>
                      <a:cubicBezTo>
                        <a:pt x="735" y="577"/>
                        <a:pt x="731" y="562"/>
                        <a:pt x="738" y="550"/>
                      </a:cubicBezTo>
                      <a:cubicBezTo>
                        <a:pt x="742" y="543"/>
                        <a:pt x="762" y="542"/>
                        <a:pt x="762" y="542"/>
                      </a:cubicBezTo>
                      <a:cubicBezTo>
                        <a:pt x="783" y="547"/>
                        <a:pt x="786" y="552"/>
                        <a:pt x="774" y="570"/>
                      </a:cubicBezTo>
                      <a:cubicBezTo>
                        <a:pt x="779" y="590"/>
                        <a:pt x="790" y="605"/>
                        <a:pt x="770" y="618"/>
                      </a:cubicBezTo>
                      <a:cubicBezTo>
                        <a:pt x="769" y="622"/>
                        <a:pt x="764" y="626"/>
                        <a:pt x="766" y="630"/>
                      </a:cubicBezTo>
                      <a:cubicBezTo>
                        <a:pt x="768" y="634"/>
                        <a:pt x="775" y="634"/>
                        <a:pt x="778" y="638"/>
                      </a:cubicBezTo>
                      <a:cubicBezTo>
                        <a:pt x="788" y="651"/>
                        <a:pt x="786" y="660"/>
                        <a:pt x="802" y="670"/>
                      </a:cubicBezTo>
                      <a:cubicBezTo>
                        <a:pt x="810" y="667"/>
                        <a:pt x="818" y="665"/>
                        <a:pt x="826" y="662"/>
                      </a:cubicBezTo>
                      <a:cubicBezTo>
                        <a:pt x="830" y="661"/>
                        <a:pt x="838" y="658"/>
                        <a:pt x="838" y="658"/>
                      </a:cubicBezTo>
                      <a:cubicBezTo>
                        <a:pt x="857" y="664"/>
                        <a:pt x="864" y="680"/>
                        <a:pt x="870" y="698"/>
                      </a:cubicBezTo>
                      <a:cubicBezTo>
                        <a:pt x="859" y="731"/>
                        <a:pt x="887" y="794"/>
                        <a:pt x="922" y="806"/>
                      </a:cubicBezTo>
                      <a:cubicBezTo>
                        <a:pt x="938" y="801"/>
                        <a:pt x="941" y="792"/>
                        <a:pt x="958" y="798"/>
                      </a:cubicBezTo>
                      <a:cubicBezTo>
                        <a:pt x="984" y="837"/>
                        <a:pt x="928" y="784"/>
                        <a:pt x="942" y="826"/>
                      </a:cubicBezTo>
                      <a:cubicBezTo>
                        <a:pt x="936" y="844"/>
                        <a:pt x="930" y="844"/>
                        <a:pt x="914" y="834"/>
                      </a:cubicBezTo>
                      <a:cubicBezTo>
                        <a:pt x="903" y="817"/>
                        <a:pt x="890" y="821"/>
                        <a:pt x="874" y="810"/>
                      </a:cubicBezTo>
                      <a:cubicBezTo>
                        <a:pt x="851" y="776"/>
                        <a:pt x="882" y="816"/>
                        <a:pt x="854" y="794"/>
                      </a:cubicBezTo>
                      <a:cubicBezTo>
                        <a:pt x="843" y="785"/>
                        <a:pt x="840" y="768"/>
                        <a:pt x="830" y="758"/>
                      </a:cubicBezTo>
                      <a:cubicBezTo>
                        <a:pt x="824" y="739"/>
                        <a:pt x="817" y="724"/>
                        <a:pt x="798" y="718"/>
                      </a:cubicBezTo>
                      <a:cubicBezTo>
                        <a:pt x="791" y="696"/>
                        <a:pt x="800" y="712"/>
                        <a:pt x="778" y="710"/>
                      </a:cubicBezTo>
                      <a:cubicBezTo>
                        <a:pt x="767" y="709"/>
                        <a:pt x="746" y="702"/>
                        <a:pt x="746" y="702"/>
                      </a:cubicBezTo>
                      <a:cubicBezTo>
                        <a:pt x="729" y="691"/>
                        <a:pt x="720" y="674"/>
                        <a:pt x="702" y="662"/>
                      </a:cubicBezTo>
                      <a:cubicBezTo>
                        <a:pt x="694" y="665"/>
                        <a:pt x="687" y="673"/>
                        <a:pt x="678" y="674"/>
                      </a:cubicBezTo>
                      <a:cubicBezTo>
                        <a:pt x="657" y="677"/>
                        <a:pt x="630" y="657"/>
                        <a:pt x="614" y="646"/>
                      </a:cubicBezTo>
                      <a:cubicBezTo>
                        <a:pt x="600" y="637"/>
                        <a:pt x="580" y="639"/>
                        <a:pt x="566" y="630"/>
                      </a:cubicBezTo>
                      <a:cubicBezTo>
                        <a:pt x="546" y="617"/>
                        <a:pt x="525" y="607"/>
                        <a:pt x="506" y="594"/>
                      </a:cubicBezTo>
                      <a:cubicBezTo>
                        <a:pt x="513" y="572"/>
                        <a:pt x="509" y="551"/>
                        <a:pt x="490" y="538"/>
                      </a:cubicBezTo>
                      <a:cubicBezTo>
                        <a:pt x="485" y="522"/>
                        <a:pt x="476" y="515"/>
                        <a:pt x="462" y="506"/>
                      </a:cubicBezTo>
                      <a:cubicBezTo>
                        <a:pt x="441" y="474"/>
                        <a:pt x="469" y="513"/>
                        <a:pt x="442" y="486"/>
                      </a:cubicBezTo>
                      <a:cubicBezTo>
                        <a:pt x="436" y="480"/>
                        <a:pt x="436" y="468"/>
                        <a:pt x="430" y="462"/>
                      </a:cubicBezTo>
                      <a:cubicBezTo>
                        <a:pt x="427" y="459"/>
                        <a:pt x="422" y="459"/>
                        <a:pt x="418" y="458"/>
                      </a:cubicBezTo>
                      <a:cubicBezTo>
                        <a:pt x="407" y="447"/>
                        <a:pt x="382" y="430"/>
                        <a:pt x="382" y="430"/>
                      </a:cubicBezTo>
                      <a:cubicBezTo>
                        <a:pt x="371" y="413"/>
                        <a:pt x="358" y="399"/>
                        <a:pt x="346" y="382"/>
                      </a:cubicBezTo>
                      <a:cubicBezTo>
                        <a:pt x="344" y="378"/>
                        <a:pt x="345" y="373"/>
                        <a:pt x="342" y="370"/>
                      </a:cubicBezTo>
                      <a:cubicBezTo>
                        <a:pt x="339" y="367"/>
                        <a:pt x="334" y="367"/>
                        <a:pt x="330" y="366"/>
                      </a:cubicBezTo>
                      <a:cubicBezTo>
                        <a:pt x="322" y="390"/>
                        <a:pt x="342" y="398"/>
                        <a:pt x="354" y="414"/>
                      </a:cubicBezTo>
                      <a:cubicBezTo>
                        <a:pt x="368" y="432"/>
                        <a:pt x="372" y="446"/>
                        <a:pt x="390" y="458"/>
                      </a:cubicBezTo>
                      <a:cubicBezTo>
                        <a:pt x="409" y="487"/>
                        <a:pt x="399" y="475"/>
                        <a:pt x="418" y="494"/>
                      </a:cubicBezTo>
                      <a:cubicBezTo>
                        <a:pt x="423" y="510"/>
                        <a:pt x="428" y="517"/>
                        <a:pt x="442" y="526"/>
                      </a:cubicBezTo>
                      <a:cubicBezTo>
                        <a:pt x="450" y="550"/>
                        <a:pt x="432" y="533"/>
                        <a:pt x="422" y="526"/>
                      </a:cubicBezTo>
                      <a:cubicBezTo>
                        <a:pt x="399" y="492"/>
                        <a:pt x="430" y="532"/>
                        <a:pt x="402" y="510"/>
                      </a:cubicBezTo>
                      <a:cubicBezTo>
                        <a:pt x="398" y="507"/>
                        <a:pt x="397" y="501"/>
                        <a:pt x="394" y="498"/>
                      </a:cubicBezTo>
                      <a:cubicBezTo>
                        <a:pt x="391" y="495"/>
                        <a:pt x="386" y="493"/>
                        <a:pt x="382" y="490"/>
                      </a:cubicBezTo>
                      <a:cubicBezTo>
                        <a:pt x="377" y="474"/>
                        <a:pt x="370" y="471"/>
                        <a:pt x="354" y="466"/>
                      </a:cubicBezTo>
                      <a:cubicBezTo>
                        <a:pt x="344" y="452"/>
                        <a:pt x="340" y="447"/>
                        <a:pt x="346" y="430"/>
                      </a:cubicBezTo>
                      <a:cubicBezTo>
                        <a:pt x="338" y="418"/>
                        <a:pt x="314" y="402"/>
                        <a:pt x="314" y="402"/>
                      </a:cubicBezTo>
                      <a:cubicBezTo>
                        <a:pt x="306" y="390"/>
                        <a:pt x="298" y="378"/>
                        <a:pt x="290" y="366"/>
                      </a:cubicBezTo>
                      <a:cubicBezTo>
                        <a:pt x="284" y="357"/>
                        <a:pt x="273" y="354"/>
                        <a:pt x="266" y="346"/>
                      </a:cubicBezTo>
                      <a:cubicBezTo>
                        <a:pt x="263" y="342"/>
                        <a:pt x="262" y="337"/>
                        <a:pt x="258" y="334"/>
                      </a:cubicBezTo>
                      <a:cubicBezTo>
                        <a:pt x="243" y="324"/>
                        <a:pt x="225" y="324"/>
                        <a:pt x="210" y="314"/>
                      </a:cubicBezTo>
                      <a:cubicBezTo>
                        <a:pt x="201" y="300"/>
                        <a:pt x="194" y="291"/>
                        <a:pt x="178" y="286"/>
                      </a:cubicBezTo>
                      <a:cubicBezTo>
                        <a:pt x="160" y="260"/>
                        <a:pt x="192" y="247"/>
                        <a:pt x="154" y="238"/>
                      </a:cubicBezTo>
                      <a:cubicBezTo>
                        <a:pt x="111" y="209"/>
                        <a:pt x="106" y="149"/>
                        <a:pt x="90" y="102"/>
                      </a:cubicBezTo>
                      <a:cubicBezTo>
                        <a:pt x="86" y="90"/>
                        <a:pt x="76" y="73"/>
                        <a:pt x="66" y="66"/>
                      </a:cubicBezTo>
                      <a:cubicBezTo>
                        <a:pt x="58" y="60"/>
                        <a:pt x="42" y="50"/>
                        <a:pt x="42" y="50"/>
                      </a:cubicBezTo>
                      <a:cubicBezTo>
                        <a:pt x="39" y="46"/>
                        <a:pt x="38" y="41"/>
                        <a:pt x="34" y="38"/>
                      </a:cubicBezTo>
                      <a:cubicBezTo>
                        <a:pt x="27" y="34"/>
                        <a:pt x="10" y="30"/>
                        <a:pt x="10" y="30"/>
                      </a:cubicBezTo>
                      <a:cubicBezTo>
                        <a:pt x="0" y="1"/>
                        <a:pt x="31" y="17"/>
                        <a:pt x="46" y="22"/>
                      </a:cubicBezTo>
                      <a:cubicBezTo>
                        <a:pt x="65" y="51"/>
                        <a:pt x="61" y="41"/>
                        <a:pt x="86" y="58"/>
                      </a:cubicBezTo>
                      <a:cubicBezTo>
                        <a:pt x="94" y="70"/>
                        <a:pt x="94" y="93"/>
                        <a:pt x="102" y="70"/>
                      </a:cubicBezTo>
                      <a:cubicBezTo>
                        <a:pt x="95" y="49"/>
                        <a:pt x="82" y="62"/>
                        <a:pt x="82" y="3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63" name="Freeform 32"/>
                <p:cNvSpPr>
                  <a:spLocks/>
                </p:cNvSpPr>
                <p:nvPr userDrawn="1"/>
              </p:nvSpPr>
              <p:spPr bwMode="ltGray">
                <a:xfrm>
                  <a:off x="3577" y="490"/>
                  <a:ext cx="36" cy="39"/>
                </a:xfrm>
                <a:custGeom>
                  <a:avLst/>
                  <a:gdLst>
                    <a:gd name="T0" fmla="*/ 6 w 36"/>
                    <a:gd name="T1" fmla="*/ 2 h 48"/>
                    <a:gd name="T2" fmla="*/ 10 w 36"/>
                    <a:gd name="T3" fmla="*/ 2 h 48"/>
                    <a:gd name="T4" fmla="*/ 6 w 36"/>
                    <a:gd name="T5" fmla="*/ 2 h 48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36" h="48">
                      <a:moveTo>
                        <a:pt x="6" y="28"/>
                      </a:moveTo>
                      <a:cubicBezTo>
                        <a:pt x="25" y="0"/>
                        <a:pt x="36" y="31"/>
                        <a:pt x="10" y="48"/>
                      </a:cubicBezTo>
                      <a:cubicBezTo>
                        <a:pt x="0" y="34"/>
                        <a:pt x="0" y="40"/>
                        <a:pt x="6" y="2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64" name="Freeform 33"/>
                <p:cNvSpPr>
                  <a:spLocks/>
                </p:cNvSpPr>
                <p:nvPr userDrawn="1"/>
              </p:nvSpPr>
              <p:spPr bwMode="ltGray">
                <a:xfrm>
                  <a:off x="3549" y="475"/>
                  <a:ext cx="38" cy="29"/>
                </a:xfrm>
                <a:custGeom>
                  <a:avLst/>
                  <a:gdLst>
                    <a:gd name="T0" fmla="*/ 0 w 36"/>
                    <a:gd name="T1" fmla="*/ 2 h 37"/>
                    <a:gd name="T2" fmla="*/ 168 w 36"/>
                    <a:gd name="T3" fmla="*/ 1 h 37"/>
                    <a:gd name="T4" fmla="*/ 482 w 36"/>
                    <a:gd name="T5" fmla="*/ 2 h 37"/>
                    <a:gd name="T6" fmla="*/ 8 w 36"/>
                    <a:gd name="T7" fmla="*/ 2 h 37"/>
                    <a:gd name="T8" fmla="*/ 0 w 36"/>
                    <a:gd name="T9" fmla="*/ 2 h 3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6" h="37">
                      <a:moveTo>
                        <a:pt x="0" y="5"/>
                      </a:moveTo>
                      <a:cubicBezTo>
                        <a:pt x="4" y="4"/>
                        <a:pt x="8" y="0"/>
                        <a:pt x="12" y="1"/>
                      </a:cubicBezTo>
                      <a:cubicBezTo>
                        <a:pt x="21" y="4"/>
                        <a:pt x="36" y="17"/>
                        <a:pt x="36" y="17"/>
                      </a:cubicBezTo>
                      <a:cubicBezTo>
                        <a:pt x="29" y="37"/>
                        <a:pt x="22" y="26"/>
                        <a:pt x="8" y="17"/>
                      </a:cubicBezTo>
                      <a:cubicBezTo>
                        <a:pt x="5" y="13"/>
                        <a:pt x="0" y="5"/>
                        <a:pt x="0" y="5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65" name="Freeform 34"/>
                <p:cNvSpPr>
                  <a:spLocks/>
                </p:cNvSpPr>
                <p:nvPr userDrawn="1"/>
              </p:nvSpPr>
              <p:spPr bwMode="ltGray">
                <a:xfrm>
                  <a:off x="4686" y="394"/>
                  <a:ext cx="171" cy="81"/>
                </a:xfrm>
                <a:custGeom>
                  <a:avLst/>
                  <a:gdLst>
                    <a:gd name="T0" fmla="*/ 0 w 170"/>
                    <a:gd name="T1" fmla="*/ 3 h 96"/>
                    <a:gd name="T2" fmla="*/ 28 w 170"/>
                    <a:gd name="T3" fmla="*/ 3 h 96"/>
                    <a:gd name="T4" fmla="*/ 56 w 170"/>
                    <a:gd name="T5" fmla="*/ 3 h 96"/>
                    <a:gd name="T6" fmla="*/ 80 w 170"/>
                    <a:gd name="T7" fmla="*/ 3 h 96"/>
                    <a:gd name="T8" fmla="*/ 64 w 170"/>
                    <a:gd name="T9" fmla="*/ 3 h 96"/>
                    <a:gd name="T10" fmla="*/ 172 w 170"/>
                    <a:gd name="T11" fmla="*/ 3 h 96"/>
                    <a:gd name="T12" fmla="*/ 208 w 170"/>
                    <a:gd name="T13" fmla="*/ 3 h 96"/>
                    <a:gd name="T14" fmla="*/ 164 w 170"/>
                    <a:gd name="T15" fmla="*/ 3 h 96"/>
                    <a:gd name="T16" fmla="*/ 136 w 170"/>
                    <a:gd name="T17" fmla="*/ 3 h 96"/>
                    <a:gd name="T18" fmla="*/ 76 w 170"/>
                    <a:gd name="T19" fmla="*/ 3 h 96"/>
                    <a:gd name="T20" fmla="*/ 24 w 170"/>
                    <a:gd name="T21" fmla="*/ 3 h 96"/>
                    <a:gd name="T22" fmla="*/ 0 w 170"/>
                    <a:gd name="T23" fmla="*/ 3 h 9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170" h="96">
                      <a:moveTo>
                        <a:pt x="0" y="49"/>
                      </a:moveTo>
                      <a:cubicBezTo>
                        <a:pt x="5" y="33"/>
                        <a:pt x="12" y="30"/>
                        <a:pt x="28" y="25"/>
                      </a:cubicBezTo>
                      <a:cubicBezTo>
                        <a:pt x="20" y="0"/>
                        <a:pt x="42" y="16"/>
                        <a:pt x="56" y="21"/>
                      </a:cubicBezTo>
                      <a:cubicBezTo>
                        <a:pt x="56" y="21"/>
                        <a:pt x="77" y="6"/>
                        <a:pt x="80" y="9"/>
                      </a:cubicBezTo>
                      <a:cubicBezTo>
                        <a:pt x="85" y="14"/>
                        <a:pt x="71" y="23"/>
                        <a:pt x="64" y="25"/>
                      </a:cubicBezTo>
                      <a:cubicBezTo>
                        <a:pt x="82" y="37"/>
                        <a:pt x="103" y="42"/>
                        <a:pt x="124" y="49"/>
                      </a:cubicBezTo>
                      <a:cubicBezTo>
                        <a:pt x="136" y="53"/>
                        <a:pt x="160" y="65"/>
                        <a:pt x="160" y="65"/>
                      </a:cubicBezTo>
                      <a:cubicBezTo>
                        <a:pt x="170" y="96"/>
                        <a:pt x="134" y="83"/>
                        <a:pt x="116" y="77"/>
                      </a:cubicBezTo>
                      <a:cubicBezTo>
                        <a:pt x="109" y="57"/>
                        <a:pt x="116" y="66"/>
                        <a:pt x="88" y="57"/>
                      </a:cubicBezTo>
                      <a:cubicBezTo>
                        <a:pt x="84" y="56"/>
                        <a:pt x="76" y="53"/>
                        <a:pt x="76" y="53"/>
                      </a:cubicBezTo>
                      <a:cubicBezTo>
                        <a:pt x="57" y="34"/>
                        <a:pt x="53" y="37"/>
                        <a:pt x="24" y="41"/>
                      </a:cubicBezTo>
                      <a:cubicBezTo>
                        <a:pt x="9" y="51"/>
                        <a:pt x="17" y="49"/>
                        <a:pt x="0" y="49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66" name="Freeform 35"/>
                <p:cNvSpPr>
                  <a:spLocks/>
                </p:cNvSpPr>
                <p:nvPr userDrawn="1"/>
              </p:nvSpPr>
              <p:spPr bwMode="ltGray">
                <a:xfrm>
                  <a:off x="4867" y="460"/>
                  <a:ext cx="138" cy="37"/>
                </a:xfrm>
                <a:custGeom>
                  <a:avLst/>
                  <a:gdLst>
                    <a:gd name="T0" fmla="*/ 0 w 138"/>
                    <a:gd name="T1" fmla="*/ 0 h 44"/>
                    <a:gd name="T2" fmla="*/ 52 w 138"/>
                    <a:gd name="T3" fmla="*/ 3 h 44"/>
                    <a:gd name="T4" fmla="*/ 88 w 138"/>
                    <a:gd name="T5" fmla="*/ 3 h 44"/>
                    <a:gd name="T6" fmla="*/ 112 w 138"/>
                    <a:gd name="T7" fmla="*/ 3 h 44"/>
                    <a:gd name="T8" fmla="*/ 108 w 138"/>
                    <a:gd name="T9" fmla="*/ 3 h 44"/>
                    <a:gd name="T10" fmla="*/ 64 w 138"/>
                    <a:gd name="T11" fmla="*/ 3 h 44"/>
                    <a:gd name="T12" fmla="*/ 0 w 138"/>
                    <a:gd name="T13" fmla="*/ 3 h 44"/>
                    <a:gd name="T14" fmla="*/ 28 w 138"/>
                    <a:gd name="T15" fmla="*/ 3 h 44"/>
                    <a:gd name="T16" fmla="*/ 0 w 138"/>
                    <a:gd name="T17" fmla="*/ 0 h 44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138" h="44">
                      <a:moveTo>
                        <a:pt x="0" y="0"/>
                      </a:moveTo>
                      <a:cubicBezTo>
                        <a:pt x="19" y="3"/>
                        <a:pt x="35" y="10"/>
                        <a:pt x="52" y="4"/>
                      </a:cubicBezTo>
                      <a:cubicBezTo>
                        <a:pt x="87" y="11"/>
                        <a:pt x="61" y="15"/>
                        <a:pt x="88" y="24"/>
                      </a:cubicBezTo>
                      <a:cubicBezTo>
                        <a:pt x="96" y="23"/>
                        <a:pt x="104" y="19"/>
                        <a:pt x="112" y="20"/>
                      </a:cubicBezTo>
                      <a:cubicBezTo>
                        <a:pt x="138" y="23"/>
                        <a:pt x="118" y="41"/>
                        <a:pt x="108" y="44"/>
                      </a:cubicBezTo>
                      <a:cubicBezTo>
                        <a:pt x="78" y="34"/>
                        <a:pt x="92" y="34"/>
                        <a:pt x="64" y="40"/>
                      </a:cubicBezTo>
                      <a:cubicBezTo>
                        <a:pt x="41" y="37"/>
                        <a:pt x="22" y="41"/>
                        <a:pt x="0" y="36"/>
                      </a:cubicBezTo>
                      <a:cubicBezTo>
                        <a:pt x="6" y="11"/>
                        <a:pt x="7" y="27"/>
                        <a:pt x="28" y="20"/>
                      </a:cubicBezTo>
                      <a:cubicBezTo>
                        <a:pt x="17" y="13"/>
                        <a:pt x="0" y="13"/>
                        <a:pt x="0" y="0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67" name="Freeform 36"/>
                <p:cNvSpPr>
                  <a:spLocks/>
                </p:cNvSpPr>
                <p:nvPr userDrawn="1"/>
              </p:nvSpPr>
              <p:spPr bwMode="ltGray">
                <a:xfrm>
                  <a:off x="4794" y="480"/>
                  <a:ext cx="56" cy="34"/>
                </a:xfrm>
                <a:custGeom>
                  <a:avLst/>
                  <a:gdLst>
                    <a:gd name="T0" fmla="*/ 17 w 57"/>
                    <a:gd name="T1" fmla="*/ 2 h 42"/>
                    <a:gd name="T2" fmla="*/ 28 w 57"/>
                    <a:gd name="T3" fmla="*/ 2 h 42"/>
                    <a:gd name="T4" fmla="*/ 17 w 57"/>
                    <a:gd name="T5" fmla="*/ 2 h 42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57" h="42">
                      <a:moveTo>
                        <a:pt x="17" y="25"/>
                      </a:moveTo>
                      <a:cubicBezTo>
                        <a:pt x="0" y="0"/>
                        <a:pt x="21" y="9"/>
                        <a:pt x="37" y="13"/>
                      </a:cubicBezTo>
                      <a:cubicBezTo>
                        <a:pt x="57" y="42"/>
                        <a:pt x="30" y="25"/>
                        <a:pt x="17" y="25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68" name="Freeform 37"/>
                <p:cNvSpPr>
                  <a:spLocks/>
                </p:cNvSpPr>
                <p:nvPr userDrawn="1"/>
              </p:nvSpPr>
              <p:spPr bwMode="ltGray">
                <a:xfrm>
                  <a:off x="4757" y="375"/>
                  <a:ext cx="37" cy="44"/>
                </a:xfrm>
                <a:custGeom>
                  <a:avLst/>
                  <a:gdLst>
                    <a:gd name="T0" fmla="*/ 9 w 39"/>
                    <a:gd name="T1" fmla="*/ 3 h 52"/>
                    <a:gd name="T2" fmla="*/ 9 w 39"/>
                    <a:gd name="T3" fmla="*/ 0 h 52"/>
                    <a:gd name="T4" fmla="*/ 9 w 39"/>
                    <a:gd name="T5" fmla="*/ 3 h 52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39" h="52">
                      <a:moveTo>
                        <a:pt x="19" y="32"/>
                      </a:moveTo>
                      <a:cubicBezTo>
                        <a:pt x="13" y="14"/>
                        <a:pt x="0" y="13"/>
                        <a:pt x="19" y="0"/>
                      </a:cubicBezTo>
                      <a:cubicBezTo>
                        <a:pt x="23" y="5"/>
                        <a:pt x="39" y="52"/>
                        <a:pt x="19" y="3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69" name="Freeform 38"/>
                <p:cNvSpPr>
                  <a:spLocks/>
                </p:cNvSpPr>
                <p:nvPr userDrawn="1"/>
              </p:nvSpPr>
              <p:spPr bwMode="ltGray">
                <a:xfrm>
                  <a:off x="5054" y="507"/>
                  <a:ext cx="45" cy="66"/>
                </a:xfrm>
                <a:custGeom>
                  <a:avLst/>
                  <a:gdLst>
                    <a:gd name="T0" fmla="*/ 4 w 44"/>
                    <a:gd name="T1" fmla="*/ 2 h 80"/>
                    <a:gd name="T2" fmla="*/ 20 w 44"/>
                    <a:gd name="T3" fmla="*/ 2 h 80"/>
                    <a:gd name="T4" fmla="*/ 78 w 44"/>
                    <a:gd name="T5" fmla="*/ 2 h 80"/>
                    <a:gd name="T6" fmla="*/ 102 w 44"/>
                    <a:gd name="T7" fmla="*/ 2 h 80"/>
                    <a:gd name="T8" fmla="*/ 78 w 44"/>
                    <a:gd name="T9" fmla="*/ 2 h 80"/>
                    <a:gd name="T10" fmla="*/ 0 w 44"/>
                    <a:gd name="T11" fmla="*/ 2 h 80"/>
                    <a:gd name="T12" fmla="*/ 4 w 44"/>
                    <a:gd name="T13" fmla="*/ 2 h 80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44" h="80">
                      <a:moveTo>
                        <a:pt x="4" y="9"/>
                      </a:moveTo>
                      <a:cubicBezTo>
                        <a:pt x="9" y="17"/>
                        <a:pt x="18" y="24"/>
                        <a:pt x="20" y="33"/>
                      </a:cubicBezTo>
                      <a:cubicBezTo>
                        <a:pt x="21" y="38"/>
                        <a:pt x="21" y="45"/>
                        <a:pt x="24" y="49"/>
                      </a:cubicBezTo>
                      <a:cubicBezTo>
                        <a:pt x="27" y="52"/>
                        <a:pt x="32" y="52"/>
                        <a:pt x="36" y="53"/>
                      </a:cubicBezTo>
                      <a:cubicBezTo>
                        <a:pt x="41" y="68"/>
                        <a:pt x="44" y="80"/>
                        <a:pt x="24" y="73"/>
                      </a:cubicBezTo>
                      <a:cubicBezTo>
                        <a:pt x="19" y="55"/>
                        <a:pt x="11" y="37"/>
                        <a:pt x="0" y="21"/>
                      </a:cubicBezTo>
                      <a:cubicBezTo>
                        <a:pt x="4" y="4"/>
                        <a:pt x="4" y="0"/>
                        <a:pt x="4" y="9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70" name="Freeform 39"/>
                <p:cNvSpPr>
                  <a:spLocks/>
                </p:cNvSpPr>
                <p:nvPr userDrawn="1"/>
              </p:nvSpPr>
              <p:spPr bwMode="ltGray">
                <a:xfrm>
                  <a:off x="4260" y="6"/>
                  <a:ext cx="480" cy="100"/>
                </a:xfrm>
                <a:custGeom>
                  <a:avLst/>
                  <a:gdLst>
                    <a:gd name="T0" fmla="*/ 2147483647 w 323"/>
                    <a:gd name="T1" fmla="*/ 2147483647 h 64"/>
                    <a:gd name="T2" fmla="*/ 2147483647 w 323"/>
                    <a:gd name="T3" fmla="*/ 2147483647 h 64"/>
                    <a:gd name="T4" fmla="*/ 2147483647 w 323"/>
                    <a:gd name="T5" fmla="*/ 0 h 64"/>
                    <a:gd name="T6" fmla="*/ 2147483647 w 323"/>
                    <a:gd name="T7" fmla="*/ 0 h 64"/>
                    <a:gd name="T8" fmla="*/ 2147483647 w 323"/>
                    <a:gd name="T9" fmla="*/ 2147483647 h 64"/>
                    <a:gd name="T10" fmla="*/ 2147483647 w 323"/>
                    <a:gd name="T11" fmla="*/ 2147483647 h 64"/>
                    <a:gd name="T12" fmla="*/ 2147483647 w 323"/>
                    <a:gd name="T13" fmla="*/ 2147483647 h 64"/>
                    <a:gd name="T14" fmla="*/ 2147483647 w 323"/>
                    <a:gd name="T15" fmla="*/ 2147483647 h 64"/>
                    <a:gd name="T16" fmla="*/ 2147483647 w 323"/>
                    <a:gd name="T17" fmla="*/ 2147483647 h 64"/>
                    <a:gd name="T18" fmla="*/ 2147483647 w 323"/>
                    <a:gd name="T19" fmla="*/ 2147483647 h 64"/>
                    <a:gd name="T20" fmla="*/ 2147483647 w 323"/>
                    <a:gd name="T21" fmla="*/ 2147483647 h 64"/>
                    <a:gd name="T22" fmla="*/ 2147483647 w 323"/>
                    <a:gd name="T23" fmla="*/ 2147483647 h 64"/>
                    <a:gd name="T24" fmla="*/ 2147483647 w 323"/>
                    <a:gd name="T25" fmla="*/ 2147483647 h 64"/>
                    <a:gd name="T26" fmla="*/ 2147483647 w 323"/>
                    <a:gd name="T27" fmla="*/ 2147483647 h 64"/>
                    <a:gd name="T28" fmla="*/ 2147483647 w 323"/>
                    <a:gd name="T29" fmla="*/ 2147483647 h 64"/>
                    <a:gd name="T30" fmla="*/ 2147483647 w 323"/>
                    <a:gd name="T31" fmla="*/ 2147483647 h 64"/>
                    <a:gd name="T32" fmla="*/ 2147483647 w 323"/>
                    <a:gd name="T33" fmla="*/ 2147483647 h 64"/>
                    <a:gd name="T34" fmla="*/ 2147483647 w 323"/>
                    <a:gd name="T35" fmla="*/ 2147483647 h 64"/>
                    <a:gd name="T36" fmla="*/ 2147483647 w 323"/>
                    <a:gd name="T37" fmla="*/ 2147483647 h 64"/>
                    <a:gd name="T38" fmla="*/ 2147483647 w 323"/>
                    <a:gd name="T39" fmla="*/ 2147483647 h 64"/>
                    <a:gd name="T40" fmla="*/ 2147483647 w 323"/>
                    <a:gd name="T41" fmla="*/ 2147483647 h 64"/>
                    <a:gd name="T42" fmla="*/ 2147483647 w 323"/>
                    <a:gd name="T43" fmla="*/ 2147483647 h 64"/>
                    <a:gd name="T44" fmla="*/ 2147483647 w 323"/>
                    <a:gd name="T45" fmla="*/ 2147483647 h 64"/>
                    <a:gd name="T46" fmla="*/ 2147483647 w 323"/>
                    <a:gd name="T47" fmla="*/ 2147483647 h 64"/>
                    <a:gd name="T48" fmla="*/ 2147483647 w 323"/>
                    <a:gd name="T49" fmla="*/ 2147483647 h 64"/>
                    <a:gd name="T50" fmla="*/ 2147483647 w 323"/>
                    <a:gd name="T51" fmla="*/ 2147483647 h 64"/>
                    <a:gd name="T52" fmla="*/ 1 w 323"/>
                    <a:gd name="T53" fmla="*/ 0 h 64"/>
                    <a:gd name="T54" fmla="*/ 2147483647 w 323"/>
                    <a:gd name="T55" fmla="*/ 2147483647 h 64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0" t="0" r="r" b="b"/>
                  <a:pathLst>
                    <a:path w="323" h="64">
                      <a:moveTo>
                        <a:pt x="220" y="1"/>
                      </a:moveTo>
                      <a:cubicBezTo>
                        <a:pt x="215" y="12"/>
                        <a:pt x="225" y="17"/>
                        <a:pt x="231" y="8"/>
                      </a:cubicBezTo>
                      <a:cubicBezTo>
                        <a:pt x="235" y="0"/>
                        <a:pt x="229" y="7"/>
                        <a:pt x="235" y="0"/>
                      </a:cubicBezTo>
                      <a:lnTo>
                        <a:pt x="265" y="0"/>
                      </a:lnTo>
                      <a:cubicBezTo>
                        <a:pt x="277" y="6"/>
                        <a:pt x="276" y="11"/>
                        <a:pt x="287" y="17"/>
                      </a:cubicBezTo>
                      <a:cubicBezTo>
                        <a:pt x="308" y="11"/>
                        <a:pt x="293" y="7"/>
                        <a:pt x="319" y="10"/>
                      </a:cubicBezTo>
                      <a:cubicBezTo>
                        <a:pt x="323" y="19"/>
                        <a:pt x="321" y="22"/>
                        <a:pt x="314" y="29"/>
                      </a:cubicBezTo>
                      <a:cubicBezTo>
                        <a:pt x="312" y="39"/>
                        <a:pt x="313" y="50"/>
                        <a:pt x="298" y="46"/>
                      </a:cubicBezTo>
                      <a:cubicBezTo>
                        <a:pt x="297" y="40"/>
                        <a:pt x="298" y="34"/>
                        <a:pt x="295" y="29"/>
                      </a:cubicBezTo>
                      <a:cubicBezTo>
                        <a:pt x="294" y="27"/>
                        <a:pt x="290" y="31"/>
                        <a:pt x="287" y="31"/>
                      </a:cubicBezTo>
                      <a:cubicBezTo>
                        <a:pt x="284" y="31"/>
                        <a:pt x="282" y="30"/>
                        <a:pt x="279" y="29"/>
                      </a:cubicBezTo>
                      <a:cubicBezTo>
                        <a:pt x="274" y="27"/>
                        <a:pt x="263" y="21"/>
                        <a:pt x="263" y="21"/>
                      </a:cubicBezTo>
                      <a:cubicBezTo>
                        <a:pt x="249" y="23"/>
                        <a:pt x="241" y="31"/>
                        <a:pt x="228" y="38"/>
                      </a:cubicBezTo>
                      <a:cubicBezTo>
                        <a:pt x="220" y="41"/>
                        <a:pt x="209" y="42"/>
                        <a:pt x="201" y="44"/>
                      </a:cubicBezTo>
                      <a:cubicBezTo>
                        <a:pt x="193" y="54"/>
                        <a:pt x="200" y="53"/>
                        <a:pt x="212" y="57"/>
                      </a:cubicBezTo>
                      <a:cubicBezTo>
                        <a:pt x="200" y="62"/>
                        <a:pt x="199" y="57"/>
                        <a:pt x="188" y="63"/>
                      </a:cubicBezTo>
                      <a:cubicBezTo>
                        <a:pt x="181" y="62"/>
                        <a:pt x="174" y="64"/>
                        <a:pt x="169" y="61"/>
                      </a:cubicBezTo>
                      <a:cubicBezTo>
                        <a:pt x="166" y="59"/>
                        <a:pt x="175" y="59"/>
                        <a:pt x="177" y="57"/>
                      </a:cubicBezTo>
                      <a:cubicBezTo>
                        <a:pt x="181" y="48"/>
                        <a:pt x="149" y="28"/>
                        <a:pt x="171" y="40"/>
                      </a:cubicBezTo>
                      <a:cubicBezTo>
                        <a:pt x="184" y="55"/>
                        <a:pt x="184" y="36"/>
                        <a:pt x="169" y="31"/>
                      </a:cubicBezTo>
                      <a:cubicBezTo>
                        <a:pt x="167" y="27"/>
                        <a:pt x="167" y="22"/>
                        <a:pt x="158" y="23"/>
                      </a:cubicBezTo>
                      <a:cubicBezTo>
                        <a:pt x="153" y="23"/>
                        <a:pt x="142" y="27"/>
                        <a:pt x="142" y="27"/>
                      </a:cubicBezTo>
                      <a:cubicBezTo>
                        <a:pt x="136" y="39"/>
                        <a:pt x="143" y="31"/>
                        <a:pt x="134" y="27"/>
                      </a:cubicBezTo>
                      <a:cubicBezTo>
                        <a:pt x="130" y="25"/>
                        <a:pt x="126" y="25"/>
                        <a:pt x="123" y="25"/>
                      </a:cubicBezTo>
                      <a:cubicBezTo>
                        <a:pt x="117" y="11"/>
                        <a:pt x="100" y="6"/>
                        <a:pt x="83" y="2"/>
                      </a:cubicBezTo>
                      <a:cubicBezTo>
                        <a:pt x="70" y="4"/>
                        <a:pt x="69" y="9"/>
                        <a:pt x="59" y="14"/>
                      </a:cubicBezTo>
                      <a:cubicBezTo>
                        <a:pt x="45" y="14"/>
                        <a:pt x="0" y="12"/>
                        <a:pt x="1" y="0"/>
                      </a:cubicBezTo>
                      <a:lnTo>
                        <a:pt x="220" y="1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71" name="Freeform 40"/>
                <p:cNvSpPr>
                  <a:spLocks/>
                </p:cNvSpPr>
                <p:nvPr userDrawn="1"/>
              </p:nvSpPr>
              <p:spPr bwMode="ltGray">
                <a:xfrm>
                  <a:off x="3835" y="3"/>
                  <a:ext cx="446" cy="49"/>
                </a:xfrm>
                <a:custGeom>
                  <a:avLst/>
                  <a:gdLst>
                    <a:gd name="T0" fmla="*/ 2147483647 w 300"/>
                    <a:gd name="T1" fmla="*/ 2147483647 h 31"/>
                    <a:gd name="T2" fmla="*/ 2147483647 w 300"/>
                    <a:gd name="T3" fmla="*/ 2147483647 h 31"/>
                    <a:gd name="T4" fmla="*/ 2147483647 w 300"/>
                    <a:gd name="T5" fmla="*/ 0 h 31"/>
                    <a:gd name="T6" fmla="*/ 2147483647 w 300"/>
                    <a:gd name="T7" fmla="*/ 2147483647 h 31"/>
                    <a:gd name="T8" fmla="*/ 2147483647 w 300"/>
                    <a:gd name="T9" fmla="*/ 2147483647 h 31"/>
                    <a:gd name="T10" fmla="*/ 2147483647 w 300"/>
                    <a:gd name="T11" fmla="*/ 2147483647 h 3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300" h="31">
                      <a:moveTo>
                        <a:pt x="105" y="31"/>
                      </a:moveTo>
                      <a:cubicBezTo>
                        <a:pt x="83" y="19"/>
                        <a:pt x="0" y="6"/>
                        <a:pt x="30" y="1"/>
                      </a:cubicBezTo>
                      <a:lnTo>
                        <a:pt x="285" y="0"/>
                      </a:lnTo>
                      <a:cubicBezTo>
                        <a:pt x="296" y="4"/>
                        <a:pt x="300" y="5"/>
                        <a:pt x="296" y="14"/>
                      </a:cubicBezTo>
                      <a:cubicBezTo>
                        <a:pt x="285" y="11"/>
                        <a:pt x="276" y="16"/>
                        <a:pt x="264" y="16"/>
                      </a:cubicBezTo>
                      <a:lnTo>
                        <a:pt x="105" y="31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72" name="Freeform 41"/>
                <p:cNvSpPr>
                  <a:spLocks/>
                </p:cNvSpPr>
                <p:nvPr userDrawn="1"/>
              </p:nvSpPr>
              <p:spPr bwMode="ltGray">
                <a:xfrm>
                  <a:off x="2853" y="74"/>
                  <a:ext cx="42" cy="25"/>
                </a:xfrm>
                <a:custGeom>
                  <a:avLst/>
                  <a:gdLst>
                    <a:gd name="T0" fmla="*/ 0 w 41"/>
                    <a:gd name="T1" fmla="*/ 3 h 29"/>
                    <a:gd name="T2" fmla="*/ 12 w 41"/>
                    <a:gd name="T3" fmla="*/ 3 h 29"/>
                    <a:gd name="T4" fmla="*/ 0 w 41"/>
                    <a:gd name="T5" fmla="*/ 3 h 29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41" h="29">
                      <a:moveTo>
                        <a:pt x="0" y="25"/>
                      </a:moveTo>
                      <a:cubicBezTo>
                        <a:pt x="10" y="11"/>
                        <a:pt x="41" y="0"/>
                        <a:pt x="12" y="29"/>
                      </a:cubicBezTo>
                      <a:cubicBezTo>
                        <a:pt x="8" y="28"/>
                        <a:pt x="0" y="25"/>
                        <a:pt x="0" y="25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73" name="Freeform 42"/>
                <p:cNvSpPr>
                  <a:spLocks/>
                </p:cNvSpPr>
                <p:nvPr userDrawn="1"/>
              </p:nvSpPr>
              <p:spPr bwMode="ltGray">
                <a:xfrm>
                  <a:off x="1704" y="3"/>
                  <a:ext cx="1022" cy="372"/>
                </a:xfrm>
                <a:custGeom>
                  <a:avLst/>
                  <a:gdLst>
                    <a:gd name="T0" fmla="*/ 2147483647 w 436"/>
                    <a:gd name="T1" fmla="*/ 2147483647 h 152"/>
                    <a:gd name="T2" fmla="*/ 2147483647 w 436"/>
                    <a:gd name="T3" fmla="*/ 0 h 152"/>
                    <a:gd name="T4" fmla="*/ 2147483647 w 436"/>
                    <a:gd name="T5" fmla="*/ 2147483647 h 152"/>
                    <a:gd name="T6" fmla="*/ 2147483647 w 436"/>
                    <a:gd name="T7" fmla="*/ 2147483647 h 152"/>
                    <a:gd name="T8" fmla="*/ 2147483647 w 436"/>
                    <a:gd name="T9" fmla="*/ 2147483647 h 152"/>
                    <a:gd name="T10" fmla="*/ 2147483647 w 436"/>
                    <a:gd name="T11" fmla="*/ 2147483647 h 152"/>
                    <a:gd name="T12" fmla="*/ 2147483647 w 436"/>
                    <a:gd name="T13" fmla="*/ 2147483647 h 152"/>
                    <a:gd name="T14" fmla="*/ 2147483647 w 436"/>
                    <a:gd name="T15" fmla="*/ 2147483647 h 152"/>
                    <a:gd name="T16" fmla="*/ 2147483647 w 436"/>
                    <a:gd name="T17" fmla="*/ 2147483647 h 152"/>
                    <a:gd name="T18" fmla="*/ 2147483647 w 436"/>
                    <a:gd name="T19" fmla="*/ 2147483647 h 152"/>
                    <a:gd name="T20" fmla="*/ 2147483647 w 436"/>
                    <a:gd name="T21" fmla="*/ 2147483647 h 152"/>
                    <a:gd name="T22" fmla="*/ 2147483647 w 436"/>
                    <a:gd name="T23" fmla="*/ 2147483647 h 152"/>
                    <a:gd name="T24" fmla="*/ 2147483647 w 436"/>
                    <a:gd name="T25" fmla="*/ 2147483647 h 152"/>
                    <a:gd name="T26" fmla="*/ 2147483647 w 436"/>
                    <a:gd name="T27" fmla="*/ 2147483647 h 152"/>
                    <a:gd name="T28" fmla="*/ 2147483647 w 436"/>
                    <a:gd name="T29" fmla="*/ 2147483647 h 152"/>
                    <a:gd name="T30" fmla="*/ 2147483647 w 436"/>
                    <a:gd name="T31" fmla="*/ 2147483647 h 152"/>
                    <a:gd name="T32" fmla="*/ 2147483647 w 436"/>
                    <a:gd name="T33" fmla="*/ 2147483647 h 152"/>
                    <a:gd name="T34" fmla="*/ 2147483647 w 436"/>
                    <a:gd name="T35" fmla="*/ 2147483647 h 152"/>
                    <a:gd name="T36" fmla="*/ 2147483647 w 436"/>
                    <a:gd name="T37" fmla="*/ 2147483647 h 152"/>
                    <a:gd name="T38" fmla="*/ 2147483647 w 436"/>
                    <a:gd name="T39" fmla="*/ 2147483647 h 152"/>
                    <a:gd name="T40" fmla="*/ 2147483647 w 436"/>
                    <a:gd name="T41" fmla="*/ 2147483647 h 152"/>
                    <a:gd name="T42" fmla="*/ 2147483647 w 436"/>
                    <a:gd name="T43" fmla="*/ 2147483647 h 152"/>
                    <a:gd name="T44" fmla="*/ 2147483647 w 436"/>
                    <a:gd name="T45" fmla="*/ 2147483647 h 152"/>
                    <a:gd name="T46" fmla="*/ 2147483647 w 436"/>
                    <a:gd name="T47" fmla="*/ 2147483647 h 152"/>
                    <a:gd name="T48" fmla="*/ 2147483647 w 436"/>
                    <a:gd name="T49" fmla="*/ 2147483647 h 152"/>
                    <a:gd name="T50" fmla="*/ 2147483647 w 436"/>
                    <a:gd name="T51" fmla="*/ 2147483647 h 152"/>
                    <a:gd name="T52" fmla="*/ 2147483647 w 436"/>
                    <a:gd name="T53" fmla="*/ 2147483647 h 152"/>
                    <a:gd name="T54" fmla="*/ 0 w 436"/>
                    <a:gd name="T55" fmla="*/ 2147483647 h 152"/>
                    <a:gd name="T56" fmla="*/ 2147483647 w 436"/>
                    <a:gd name="T57" fmla="*/ 2147483647 h 152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0" t="0" r="r" b="b"/>
                  <a:pathLst>
                    <a:path w="436" h="152">
                      <a:moveTo>
                        <a:pt x="73" y="1"/>
                      </a:moveTo>
                      <a:lnTo>
                        <a:pt x="436" y="0"/>
                      </a:lnTo>
                      <a:cubicBezTo>
                        <a:pt x="430" y="15"/>
                        <a:pt x="429" y="42"/>
                        <a:pt x="416" y="54"/>
                      </a:cubicBezTo>
                      <a:cubicBezTo>
                        <a:pt x="410" y="60"/>
                        <a:pt x="405" y="63"/>
                        <a:pt x="397" y="68"/>
                      </a:cubicBezTo>
                      <a:cubicBezTo>
                        <a:pt x="396" y="69"/>
                        <a:pt x="392" y="70"/>
                        <a:pt x="392" y="70"/>
                      </a:cubicBezTo>
                      <a:cubicBezTo>
                        <a:pt x="377" y="63"/>
                        <a:pt x="385" y="68"/>
                        <a:pt x="375" y="73"/>
                      </a:cubicBezTo>
                      <a:cubicBezTo>
                        <a:pt x="371" y="82"/>
                        <a:pt x="371" y="83"/>
                        <a:pt x="361" y="88"/>
                      </a:cubicBezTo>
                      <a:cubicBezTo>
                        <a:pt x="359" y="92"/>
                        <a:pt x="364" y="93"/>
                        <a:pt x="362" y="99"/>
                      </a:cubicBezTo>
                      <a:cubicBezTo>
                        <a:pt x="363" y="102"/>
                        <a:pt x="364" y="105"/>
                        <a:pt x="364" y="107"/>
                      </a:cubicBezTo>
                      <a:cubicBezTo>
                        <a:pt x="365" y="109"/>
                        <a:pt x="366" y="111"/>
                        <a:pt x="366" y="113"/>
                      </a:cubicBezTo>
                      <a:cubicBezTo>
                        <a:pt x="365" y="115"/>
                        <a:pt x="364" y="120"/>
                        <a:pt x="362" y="122"/>
                      </a:cubicBezTo>
                      <a:cubicBezTo>
                        <a:pt x="359" y="123"/>
                        <a:pt x="354" y="119"/>
                        <a:pt x="351" y="120"/>
                      </a:cubicBezTo>
                      <a:cubicBezTo>
                        <a:pt x="347" y="129"/>
                        <a:pt x="352" y="127"/>
                        <a:pt x="342" y="129"/>
                      </a:cubicBezTo>
                      <a:cubicBezTo>
                        <a:pt x="340" y="123"/>
                        <a:pt x="345" y="111"/>
                        <a:pt x="347" y="105"/>
                      </a:cubicBezTo>
                      <a:cubicBezTo>
                        <a:pt x="347" y="100"/>
                        <a:pt x="338" y="102"/>
                        <a:pt x="338" y="100"/>
                      </a:cubicBezTo>
                      <a:cubicBezTo>
                        <a:pt x="338" y="98"/>
                        <a:pt x="344" y="95"/>
                        <a:pt x="344" y="93"/>
                      </a:cubicBezTo>
                      <a:cubicBezTo>
                        <a:pt x="344" y="92"/>
                        <a:pt x="344" y="89"/>
                        <a:pt x="342" y="89"/>
                      </a:cubicBezTo>
                      <a:cubicBezTo>
                        <a:pt x="339" y="89"/>
                        <a:pt x="324" y="94"/>
                        <a:pt x="320" y="94"/>
                      </a:cubicBezTo>
                      <a:cubicBezTo>
                        <a:pt x="317" y="86"/>
                        <a:pt x="328" y="88"/>
                        <a:pt x="317" y="85"/>
                      </a:cubicBezTo>
                      <a:cubicBezTo>
                        <a:pt x="311" y="91"/>
                        <a:pt x="306" y="93"/>
                        <a:pt x="297" y="94"/>
                      </a:cubicBezTo>
                      <a:cubicBezTo>
                        <a:pt x="300" y="104"/>
                        <a:pt x="307" y="101"/>
                        <a:pt x="320" y="103"/>
                      </a:cubicBezTo>
                      <a:cubicBezTo>
                        <a:pt x="318" y="109"/>
                        <a:pt x="311" y="111"/>
                        <a:pt x="305" y="117"/>
                      </a:cubicBezTo>
                      <a:lnTo>
                        <a:pt x="311" y="126"/>
                      </a:lnTo>
                      <a:lnTo>
                        <a:pt x="315" y="138"/>
                      </a:lnTo>
                      <a:lnTo>
                        <a:pt x="309" y="139"/>
                      </a:lnTo>
                      <a:lnTo>
                        <a:pt x="314" y="144"/>
                      </a:lnTo>
                      <a:lnTo>
                        <a:pt x="307" y="152"/>
                      </a:lnTo>
                      <a:lnTo>
                        <a:pt x="0" y="149"/>
                      </a:lnTo>
                      <a:lnTo>
                        <a:pt x="73" y="1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74" name="Freeform 43"/>
                <p:cNvSpPr>
                  <a:spLocks/>
                </p:cNvSpPr>
                <p:nvPr userDrawn="1"/>
              </p:nvSpPr>
              <p:spPr bwMode="ltGray">
                <a:xfrm>
                  <a:off x="2729" y="-9"/>
                  <a:ext cx="47" cy="134"/>
                </a:xfrm>
                <a:custGeom>
                  <a:avLst/>
                  <a:gdLst>
                    <a:gd name="T0" fmla="*/ 5 w 47"/>
                    <a:gd name="T1" fmla="*/ 2 h 165"/>
                    <a:gd name="T2" fmla="*/ 15 w 47"/>
                    <a:gd name="T3" fmla="*/ 2 h 165"/>
                    <a:gd name="T4" fmla="*/ 17 w 47"/>
                    <a:gd name="T5" fmla="*/ 2 h 165"/>
                    <a:gd name="T6" fmla="*/ 11 w 47"/>
                    <a:gd name="T7" fmla="*/ 2 h 165"/>
                    <a:gd name="T8" fmla="*/ 17 w 47"/>
                    <a:gd name="T9" fmla="*/ 2 h 165"/>
                    <a:gd name="T10" fmla="*/ 21 w 47"/>
                    <a:gd name="T11" fmla="*/ 0 h 165"/>
                    <a:gd name="T12" fmla="*/ 31 w 47"/>
                    <a:gd name="T13" fmla="*/ 2 h 165"/>
                    <a:gd name="T14" fmla="*/ 47 w 47"/>
                    <a:gd name="T15" fmla="*/ 2 h 165"/>
                    <a:gd name="T16" fmla="*/ 31 w 47"/>
                    <a:gd name="T17" fmla="*/ 2 h 165"/>
                    <a:gd name="T18" fmla="*/ 23 w 47"/>
                    <a:gd name="T19" fmla="*/ 2 h 165"/>
                    <a:gd name="T20" fmla="*/ 21 w 47"/>
                    <a:gd name="T21" fmla="*/ 2 h 165"/>
                    <a:gd name="T22" fmla="*/ 27 w 47"/>
                    <a:gd name="T23" fmla="*/ 2 h 165"/>
                    <a:gd name="T24" fmla="*/ 31 w 47"/>
                    <a:gd name="T25" fmla="*/ 2 h 165"/>
                    <a:gd name="T26" fmla="*/ 13 w 47"/>
                    <a:gd name="T27" fmla="*/ 2 h 165"/>
                    <a:gd name="T28" fmla="*/ 7 w 47"/>
                    <a:gd name="T29" fmla="*/ 2 h 165"/>
                    <a:gd name="T30" fmla="*/ 3 w 47"/>
                    <a:gd name="T31" fmla="*/ 2 h 165"/>
                    <a:gd name="T32" fmla="*/ 5 w 47"/>
                    <a:gd name="T33" fmla="*/ 2 h 165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47" h="165">
                      <a:moveTo>
                        <a:pt x="5" y="156"/>
                      </a:moveTo>
                      <a:cubicBezTo>
                        <a:pt x="0" y="141"/>
                        <a:pt x="1" y="118"/>
                        <a:pt x="15" y="108"/>
                      </a:cubicBezTo>
                      <a:cubicBezTo>
                        <a:pt x="16" y="95"/>
                        <a:pt x="17" y="81"/>
                        <a:pt x="17" y="68"/>
                      </a:cubicBezTo>
                      <a:cubicBezTo>
                        <a:pt x="17" y="58"/>
                        <a:pt x="11" y="40"/>
                        <a:pt x="11" y="40"/>
                      </a:cubicBezTo>
                      <a:cubicBezTo>
                        <a:pt x="14" y="20"/>
                        <a:pt x="11" y="29"/>
                        <a:pt x="17" y="12"/>
                      </a:cubicBezTo>
                      <a:cubicBezTo>
                        <a:pt x="18" y="8"/>
                        <a:pt x="21" y="0"/>
                        <a:pt x="21" y="0"/>
                      </a:cubicBezTo>
                      <a:cubicBezTo>
                        <a:pt x="38" y="6"/>
                        <a:pt x="33" y="7"/>
                        <a:pt x="31" y="30"/>
                      </a:cubicBezTo>
                      <a:cubicBezTo>
                        <a:pt x="38" y="52"/>
                        <a:pt x="40" y="76"/>
                        <a:pt x="47" y="98"/>
                      </a:cubicBezTo>
                      <a:cubicBezTo>
                        <a:pt x="44" y="116"/>
                        <a:pt x="45" y="113"/>
                        <a:pt x="31" y="108"/>
                      </a:cubicBezTo>
                      <a:cubicBezTo>
                        <a:pt x="25" y="118"/>
                        <a:pt x="28" y="112"/>
                        <a:pt x="23" y="126"/>
                      </a:cubicBezTo>
                      <a:cubicBezTo>
                        <a:pt x="22" y="128"/>
                        <a:pt x="21" y="132"/>
                        <a:pt x="21" y="132"/>
                      </a:cubicBezTo>
                      <a:cubicBezTo>
                        <a:pt x="23" y="133"/>
                        <a:pt x="26" y="132"/>
                        <a:pt x="27" y="134"/>
                      </a:cubicBezTo>
                      <a:cubicBezTo>
                        <a:pt x="29" y="137"/>
                        <a:pt x="31" y="146"/>
                        <a:pt x="31" y="146"/>
                      </a:cubicBezTo>
                      <a:cubicBezTo>
                        <a:pt x="27" y="165"/>
                        <a:pt x="23" y="155"/>
                        <a:pt x="13" y="148"/>
                      </a:cubicBezTo>
                      <a:cubicBezTo>
                        <a:pt x="11" y="152"/>
                        <a:pt x="11" y="160"/>
                        <a:pt x="7" y="160"/>
                      </a:cubicBezTo>
                      <a:cubicBezTo>
                        <a:pt x="5" y="160"/>
                        <a:pt x="4" y="156"/>
                        <a:pt x="3" y="154"/>
                      </a:cubicBezTo>
                      <a:cubicBezTo>
                        <a:pt x="3" y="153"/>
                        <a:pt x="4" y="155"/>
                        <a:pt x="5" y="156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75" name="Freeform 44"/>
                <p:cNvSpPr>
                  <a:spLocks/>
                </p:cNvSpPr>
                <p:nvPr userDrawn="1"/>
              </p:nvSpPr>
              <p:spPr bwMode="ltGray">
                <a:xfrm>
                  <a:off x="2701" y="103"/>
                  <a:ext cx="138" cy="84"/>
                </a:xfrm>
                <a:custGeom>
                  <a:avLst/>
                  <a:gdLst>
                    <a:gd name="T0" fmla="*/ 26 w 138"/>
                    <a:gd name="T1" fmla="*/ 2 h 103"/>
                    <a:gd name="T2" fmla="*/ 30 w 138"/>
                    <a:gd name="T3" fmla="*/ 2 h 103"/>
                    <a:gd name="T4" fmla="*/ 50 w 138"/>
                    <a:gd name="T5" fmla="*/ 2 h 103"/>
                    <a:gd name="T6" fmla="*/ 54 w 138"/>
                    <a:gd name="T7" fmla="*/ 2 h 103"/>
                    <a:gd name="T8" fmla="*/ 66 w 138"/>
                    <a:gd name="T9" fmla="*/ 2 h 103"/>
                    <a:gd name="T10" fmla="*/ 80 w 138"/>
                    <a:gd name="T11" fmla="*/ 2 h 103"/>
                    <a:gd name="T12" fmla="*/ 116 w 138"/>
                    <a:gd name="T13" fmla="*/ 2 h 103"/>
                    <a:gd name="T14" fmla="*/ 130 w 138"/>
                    <a:gd name="T15" fmla="*/ 2 h 103"/>
                    <a:gd name="T16" fmla="*/ 138 w 138"/>
                    <a:gd name="T17" fmla="*/ 2 h 103"/>
                    <a:gd name="T18" fmla="*/ 106 w 138"/>
                    <a:gd name="T19" fmla="*/ 2 h 103"/>
                    <a:gd name="T20" fmla="*/ 84 w 138"/>
                    <a:gd name="T21" fmla="*/ 2 h 103"/>
                    <a:gd name="T22" fmla="*/ 66 w 138"/>
                    <a:gd name="T23" fmla="*/ 2 h 103"/>
                    <a:gd name="T24" fmla="*/ 48 w 138"/>
                    <a:gd name="T25" fmla="*/ 2 h 103"/>
                    <a:gd name="T26" fmla="*/ 26 w 138"/>
                    <a:gd name="T27" fmla="*/ 2 h 103"/>
                    <a:gd name="T28" fmla="*/ 20 w 138"/>
                    <a:gd name="T29" fmla="*/ 2 h 103"/>
                    <a:gd name="T30" fmla="*/ 22 w 138"/>
                    <a:gd name="T31" fmla="*/ 2 h 103"/>
                    <a:gd name="T32" fmla="*/ 0 w 138"/>
                    <a:gd name="T33" fmla="*/ 2 h 103"/>
                    <a:gd name="T34" fmla="*/ 10 w 138"/>
                    <a:gd name="T35" fmla="*/ 2 h 103"/>
                    <a:gd name="T36" fmla="*/ 26 w 138"/>
                    <a:gd name="T37" fmla="*/ 2 h 103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138" h="103">
                      <a:moveTo>
                        <a:pt x="26" y="61"/>
                      </a:moveTo>
                      <a:cubicBezTo>
                        <a:pt x="29" y="53"/>
                        <a:pt x="33" y="51"/>
                        <a:pt x="30" y="43"/>
                      </a:cubicBezTo>
                      <a:cubicBezTo>
                        <a:pt x="33" y="27"/>
                        <a:pt x="37" y="24"/>
                        <a:pt x="50" y="33"/>
                      </a:cubicBezTo>
                      <a:cubicBezTo>
                        <a:pt x="51" y="37"/>
                        <a:pt x="53" y="41"/>
                        <a:pt x="54" y="45"/>
                      </a:cubicBezTo>
                      <a:cubicBezTo>
                        <a:pt x="55" y="49"/>
                        <a:pt x="66" y="49"/>
                        <a:pt x="66" y="49"/>
                      </a:cubicBezTo>
                      <a:cubicBezTo>
                        <a:pt x="75" y="43"/>
                        <a:pt x="77" y="45"/>
                        <a:pt x="80" y="55"/>
                      </a:cubicBezTo>
                      <a:cubicBezTo>
                        <a:pt x="92" y="47"/>
                        <a:pt x="101" y="37"/>
                        <a:pt x="116" y="33"/>
                      </a:cubicBezTo>
                      <a:cubicBezTo>
                        <a:pt x="125" y="19"/>
                        <a:pt x="120" y="24"/>
                        <a:pt x="130" y="17"/>
                      </a:cubicBezTo>
                      <a:cubicBezTo>
                        <a:pt x="134" y="11"/>
                        <a:pt x="134" y="0"/>
                        <a:pt x="138" y="11"/>
                      </a:cubicBezTo>
                      <a:cubicBezTo>
                        <a:pt x="135" y="31"/>
                        <a:pt x="126" y="45"/>
                        <a:pt x="106" y="49"/>
                      </a:cubicBezTo>
                      <a:cubicBezTo>
                        <a:pt x="97" y="55"/>
                        <a:pt x="93" y="61"/>
                        <a:pt x="84" y="67"/>
                      </a:cubicBezTo>
                      <a:cubicBezTo>
                        <a:pt x="80" y="79"/>
                        <a:pt x="79" y="79"/>
                        <a:pt x="66" y="81"/>
                      </a:cubicBezTo>
                      <a:cubicBezTo>
                        <a:pt x="60" y="90"/>
                        <a:pt x="57" y="97"/>
                        <a:pt x="48" y="103"/>
                      </a:cubicBezTo>
                      <a:cubicBezTo>
                        <a:pt x="42" y="94"/>
                        <a:pt x="37" y="93"/>
                        <a:pt x="26" y="89"/>
                      </a:cubicBezTo>
                      <a:cubicBezTo>
                        <a:pt x="24" y="88"/>
                        <a:pt x="20" y="87"/>
                        <a:pt x="20" y="87"/>
                      </a:cubicBezTo>
                      <a:cubicBezTo>
                        <a:pt x="10" y="90"/>
                        <a:pt x="14" y="94"/>
                        <a:pt x="22" y="97"/>
                      </a:cubicBezTo>
                      <a:cubicBezTo>
                        <a:pt x="14" y="103"/>
                        <a:pt x="9" y="100"/>
                        <a:pt x="0" y="97"/>
                      </a:cubicBezTo>
                      <a:cubicBezTo>
                        <a:pt x="2" y="87"/>
                        <a:pt x="1" y="82"/>
                        <a:pt x="10" y="79"/>
                      </a:cubicBezTo>
                      <a:cubicBezTo>
                        <a:pt x="15" y="63"/>
                        <a:pt x="14" y="69"/>
                        <a:pt x="26" y="61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76" name="Freeform 45"/>
                <p:cNvSpPr>
                  <a:spLocks/>
                </p:cNvSpPr>
                <p:nvPr userDrawn="1"/>
              </p:nvSpPr>
              <p:spPr bwMode="ltGray">
                <a:xfrm>
                  <a:off x="2553" y="182"/>
                  <a:ext cx="187" cy="176"/>
                </a:xfrm>
                <a:custGeom>
                  <a:avLst/>
                  <a:gdLst>
                    <a:gd name="T0" fmla="*/ 110 w 188"/>
                    <a:gd name="T1" fmla="*/ 2 h 214"/>
                    <a:gd name="T2" fmla="*/ 112 w 188"/>
                    <a:gd name="T3" fmla="*/ 2 h 214"/>
                    <a:gd name="T4" fmla="*/ 122 w 188"/>
                    <a:gd name="T5" fmla="*/ 0 h 214"/>
                    <a:gd name="T6" fmla="*/ 134 w 188"/>
                    <a:gd name="T7" fmla="*/ 2 h 214"/>
                    <a:gd name="T8" fmla="*/ 140 w 188"/>
                    <a:gd name="T9" fmla="*/ 2 h 214"/>
                    <a:gd name="T10" fmla="*/ 130 w 188"/>
                    <a:gd name="T11" fmla="*/ 2 h 214"/>
                    <a:gd name="T12" fmla="*/ 122 w 188"/>
                    <a:gd name="T13" fmla="*/ 2 h 214"/>
                    <a:gd name="T14" fmla="*/ 114 w 188"/>
                    <a:gd name="T15" fmla="*/ 2 h 214"/>
                    <a:gd name="T16" fmla="*/ 96 w 188"/>
                    <a:gd name="T17" fmla="*/ 2 h 214"/>
                    <a:gd name="T18" fmla="*/ 94 w 188"/>
                    <a:gd name="T19" fmla="*/ 2 h 214"/>
                    <a:gd name="T20" fmla="*/ 94 w 188"/>
                    <a:gd name="T21" fmla="*/ 2 h 214"/>
                    <a:gd name="T22" fmla="*/ 94 w 188"/>
                    <a:gd name="T23" fmla="*/ 2 h 214"/>
                    <a:gd name="T24" fmla="*/ 90 w 188"/>
                    <a:gd name="T25" fmla="*/ 2 h 214"/>
                    <a:gd name="T26" fmla="*/ 80 w 188"/>
                    <a:gd name="T27" fmla="*/ 2 h 214"/>
                    <a:gd name="T28" fmla="*/ 58 w 188"/>
                    <a:gd name="T29" fmla="*/ 2 h 214"/>
                    <a:gd name="T30" fmla="*/ 76 w 188"/>
                    <a:gd name="T31" fmla="*/ 2 h 214"/>
                    <a:gd name="T32" fmla="*/ 78 w 188"/>
                    <a:gd name="T33" fmla="*/ 2 h 214"/>
                    <a:gd name="T34" fmla="*/ 58 w 188"/>
                    <a:gd name="T35" fmla="*/ 2 h 214"/>
                    <a:gd name="T36" fmla="*/ 34 w 188"/>
                    <a:gd name="T37" fmla="*/ 2 h 214"/>
                    <a:gd name="T38" fmla="*/ 36 w 188"/>
                    <a:gd name="T39" fmla="*/ 2 h 214"/>
                    <a:gd name="T40" fmla="*/ 46 w 188"/>
                    <a:gd name="T41" fmla="*/ 2 h 214"/>
                    <a:gd name="T42" fmla="*/ 34 w 188"/>
                    <a:gd name="T43" fmla="*/ 2 h 214"/>
                    <a:gd name="T44" fmla="*/ 26 w 188"/>
                    <a:gd name="T45" fmla="*/ 2 h 214"/>
                    <a:gd name="T46" fmla="*/ 30 w 188"/>
                    <a:gd name="T47" fmla="*/ 2 h 214"/>
                    <a:gd name="T48" fmla="*/ 14 w 188"/>
                    <a:gd name="T49" fmla="*/ 2 h 214"/>
                    <a:gd name="T50" fmla="*/ 0 w 188"/>
                    <a:gd name="T51" fmla="*/ 2 h 214"/>
                    <a:gd name="T52" fmla="*/ 8 w 188"/>
                    <a:gd name="T53" fmla="*/ 2 h 214"/>
                    <a:gd name="T54" fmla="*/ 0 w 188"/>
                    <a:gd name="T55" fmla="*/ 2 h 214"/>
                    <a:gd name="T56" fmla="*/ 14 w 188"/>
                    <a:gd name="T57" fmla="*/ 2 h 214"/>
                    <a:gd name="T58" fmla="*/ 32 w 188"/>
                    <a:gd name="T59" fmla="*/ 2 h 214"/>
                    <a:gd name="T60" fmla="*/ 44 w 188"/>
                    <a:gd name="T61" fmla="*/ 2 h 214"/>
                    <a:gd name="T62" fmla="*/ 72 w 188"/>
                    <a:gd name="T63" fmla="*/ 2 h 214"/>
                    <a:gd name="T64" fmla="*/ 84 w 188"/>
                    <a:gd name="T65" fmla="*/ 2 h 214"/>
                    <a:gd name="T66" fmla="*/ 94 w 188"/>
                    <a:gd name="T67" fmla="*/ 2 h 214"/>
                    <a:gd name="T68" fmla="*/ 94 w 188"/>
                    <a:gd name="T69" fmla="*/ 2 h 214"/>
                    <a:gd name="T70" fmla="*/ 94 w 188"/>
                    <a:gd name="T71" fmla="*/ 2 h 214"/>
                    <a:gd name="T72" fmla="*/ 102 w 188"/>
                    <a:gd name="T73" fmla="*/ 2 h 214"/>
                    <a:gd name="T74" fmla="*/ 106 w 188"/>
                    <a:gd name="T75" fmla="*/ 2 h 214"/>
                    <a:gd name="T76" fmla="*/ 100 w 188"/>
                    <a:gd name="T77" fmla="*/ 2 h 214"/>
                    <a:gd name="T78" fmla="*/ 104 w 188"/>
                    <a:gd name="T79" fmla="*/ 2 h 214"/>
                    <a:gd name="T80" fmla="*/ 110 w 188"/>
                    <a:gd name="T81" fmla="*/ 2 h 214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0" t="0" r="r" b="b"/>
                  <a:pathLst>
                    <a:path w="188" h="214">
                      <a:moveTo>
                        <a:pt x="158" y="24"/>
                      </a:moveTo>
                      <a:cubicBezTo>
                        <a:pt x="156" y="18"/>
                        <a:pt x="160" y="6"/>
                        <a:pt x="160" y="6"/>
                      </a:cubicBezTo>
                      <a:cubicBezTo>
                        <a:pt x="167" y="16"/>
                        <a:pt x="167" y="8"/>
                        <a:pt x="170" y="0"/>
                      </a:cubicBezTo>
                      <a:cubicBezTo>
                        <a:pt x="181" y="4"/>
                        <a:pt x="179" y="14"/>
                        <a:pt x="182" y="24"/>
                      </a:cubicBezTo>
                      <a:cubicBezTo>
                        <a:pt x="184" y="30"/>
                        <a:pt x="188" y="42"/>
                        <a:pt x="188" y="42"/>
                      </a:cubicBezTo>
                      <a:cubicBezTo>
                        <a:pt x="183" y="56"/>
                        <a:pt x="188" y="52"/>
                        <a:pt x="178" y="58"/>
                      </a:cubicBezTo>
                      <a:cubicBezTo>
                        <a:pt x="174" y="63"/>
                        <a:pt x="170" y="76"/>
                        <a:pt x="170" y="76"/>
                      </a:cubicBezTo>
                      <a:cubicBezTo>
                        <a:pt x="169" y="100"/>
                        <a:pt x="173" y="110"/>
                        <a:pt x="162" y="126"/>
                      </a:cubicBezTo>
                      <a:cubicBezTo>
                        <a:pt x="150" y="118"/>
                        <a:pt x="155" y="132"/>
                        <a:pt x="144" y="136"/>
                      </a:cubicBezTo>
                      <a:cubicBezTo>
                        <a:pt x="135" y="134"/>
                        <a:pt x="129" y="135"/>
                        <a:pt x="120" y="138"/>
                      </a:cubicBezTo>
                      <a:cubicBezTo>
                        <a:pt x="114" y="129"/>
                        <a:pt x="122" y="127"/>
                        <a:pt x="112" y="124"/>
                      </a:cubicBezTo>
                      <a:cubicBezTo>
                        <a:pt x="108" y="130"/>
                        <a:pt x="108" y="142"/>
                        <a:pt x="102" y="146"/>
                      </a:cubicBezTo>
                      <a:cubicBezTo>
                        <a:pt x="98" y="148"/>
                        <a:pt x="90" y="150"/>
                        <a:pt x="90" y="150"/>
                      </a:cubicBezTo>
                      <a:cubicBezTo>
                        <a:pt x="87" y="141"/>
                        <a:pt x="89" y="135"/>
                        <a:pt x="80" y="132"/>
                      </a:cubicBezTo>
                      <a:cubicBezTo>
                        <a:pt x="68" y="134"/>
                        <a:pt x="65" y="134"/>
                        <a:pt x="58" y="144"/>
                      </a:cubicBezTo>
                      <a:cubicBezTo>
                        <a:pt x="66" y="150"/>
                        <a:pt x="68" y="147"/>
                        <a:pt x="76" y="142"/>
                      </a:cubicBezTo>
                      <a:cubicBezTo>
                        <a:pt x="81" y="146"/>
                        <a:pt x="85" y="155"/>
                        <a:pt x="78" y="160"/>
                      </a:cubicBezTo>
                      <a:cubicBezTo>
                        <a:pt x="75" y="162"/>
                        <a:pt x="62" y="165"/>
                        <a:pt x="58" y="166"/>
                      </a:cubicBezTo>
                      <a:cubicBezTo>
                        <a:pt x="48" y="173"/>
                        <a:pt x="44" y="173"/>
                        <a:pt x="34" y="166"/>
                      </a:cubicBezTo>
                      <a:cubicBezTo>
                        <a:pt x="35" y="162"/>
                        <a:pt x="34" y="158"/>
                        <a:pt x="36" y="154"/>
                      </a:cubicBezTo>
                      <a:cubicBezTo>
                        <a:pt x="38" y="150"/>
                        <a:pt x="55" y="146"/>
                        <a:pt x="46" y="144"/>
                      </a:cubicBezTo>
                      <a:cubicBezTo>
                        <a:pt x="42" y="143"/>
                        <a:pt x="34" y="148"/>
                        <a:pt x="34" y="148"/>
                      </a:cubicBezTo>
                      <a:cubicBezTo>
                        <a:pt x="32" y="155"/>
                        <a:pt x="28" y="159"/>
                        <a:pt x="26" y="166"/>
                      </a:cubicBezTo>
                      <a:cubicBezTo>
                        <a:pt x="36" y="182"/>
                        <a:pt x="36" y="173"/>
                        <a:pt x="30" y="190"/>
                      </a:cubicBezTo>
                      <a:cubicBezTo>
                        <a:pt x="28" y="196"/>
                        <a:pt x="14" y="200"/>
                        <a:pt x="14" y="200"/>
                      </a:cubicBezTo>
                      <a:cubicBezTo>
                        <a:pt x="5" y="214"/>
                        <a:pt x="11" y="210"/>
                        <a:pt x="0" y="214"/>
                      </a:cubicBezTo>
                      <a:cubicBezTo>
                        <a:pt x="2" y="202"/>
                        <a:pt x="5" y="198"/>
                        <a:pt x="8" y="188"/>
                      </a:cubicBezTo>
                      <a:cubicBezTo>
                        <a:pt x="6" y="178"/>
                        <a:pt x="3" y="173"/>
                        <a:pt x="0" y="164"/>
                      </a:cubicBezTo>
                      <a:cubicBezTo>
                        <a:pt x="3" y="156"/>
                        <a:pt x="7" y="157"/>
                        <a:pt x="14" y="152"/>
                      </a:cubicBezTo>
                      <a:cubicBezTo>
                        <a:pt x="18" y="141"/>
                        <a:pt x="23" y="140"/>
                        <a:pt x="32" y="134"/>
                      </a:cubicBezTo>
                      <a:cubicBezTo>
                        <a:pt x="37" y="127"/>
                        <a:pt x="37" y="123"/>
                        <a:pt x="44" y="118"/>
                      </a:cubicBezTo>
                      <a:cubicBezTo>
                        <a:pt x="64" y="121"/>
                        <a:pt x="55" y="122"/>
                        <a:pt x="72" y="116"/>
                      </a:cubicBezTo>
                      <a:cubicBezTo>
                        <a:pt x="76" y="115"/>
                        <a:pt x="84" y="112"/>
                        <a:pt x="84" y="112"/>
                      </a:cubicBezTo>
                      <a:cubicBezTo>
                        <a:pt x="105" y="119"/>
                        <a:pt x="97" y="84"/>
                        <a:pt x="114" y="78"/>
                      </a:cubicBezTo>
                      <a:cubicBezTo>
                        <a:pt x="117" y="87"/>
                        <a:pt x="110" y="89"/>
                        <a:pt x="120" y="92"/>
                      </a:cubicBezTo>
                      <a:cubicBezTo>
                        <a:pt x="125" y="85"/>
                        <a:pt x="125" y="81"/>
                        <a:pt x="132" y="76"/>
                      </a:cubicBezTo>
                      <a:cubicBezTo>
                        <a:pt x="138" y="68"/>
                        <a:pt x="146" y="65"/>
                        <a:pt x="150" y="54"/>
                      </a:cubicBezTo>
                      <a:cubicBezTo>
                        <a:pt x="151" y="50"/>
                        <a:pt x="154" y="42"/>
                        <a:pt x="154" y="42"/>
                      </a:cubicBezTo>
                      <a:cubicBezTo>
                        <a:pt x="152" y="41"/>
                        <a:pt x="148" y="40"/>
                        <a:pt x="148" y="38"/>
                      </a:cubicBezTo>
                      <a:cubicBezTo>
                        <a:pt x="148" y="36"/>
                        <a:pt x="161" y="33"/>
                        <a:pt x="152" y="32"/>
                      </a:cubicBezTo>
                      <a:lnTo>
                        <a:pt x="158" y="24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77" name="Freeform 46"/>
                <p:cNvSpPr>
                  <a:spLocks/>
                </p:cNvSpPr>
                <p:nvPr userDrawn="1"/>
              </p:nvSpPr>
              <p:spPr bwMode="ltGray">
                <a:xfrm>
                  <a:off x="2677" y="233"/>
                  <a:ext cx="14" cy="10"/>
                </a:xfrm>
                <a:custGeom>
                  <a:avLst/>
                  <a:gdLst>
                    <a:gd name="T0" fmla="*/ 0 w 13"/>
                    <a:gd name="T1" fmla="*/ 2 h 13"/>
                    <a:gd name="T2" fmla="*/ 4 w 13"/>
                    <a:gd name="T3" fmla="*/ 2 h 13"/>
                    <a:gd name="T4" fmla="*/ 0 w 13"/>
                    <a:gd name="T5" fmla="*/ 2 h 13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3" h="13">
                      <a:moveTo>
                        <a:pt x="0" y="9"/>
                      </a:moveTo>
                      <a:cubicBezTo>
                        <a:pt x="6" y="0"/>
                        <a:pt x="13" y="7"/>
                        <a:pt x="4" y="13"/>
                      </a:cubicBezTo>
                      <a:cubicBezTo>
                        <a:pt x="0" y="6"/>
                        <a:pt x="0" y="5"/>
                        <a:pt x="0" y="9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78" name="Freeform 47"/>
                <p:cNvSpPr>
                  <a:spLocks/>
                </p:cNvSpPr>
                <p:nvPr userDrawn="1"/>
              </p:nvSpPr>
              <p:spPr bwMode="ltGray">
                <a:xfrm>
                  <a:off x="1627" y="353"/>
                  <a:ext cx="813" cy="462"/>
                </a:xfrm>
                <a:custGeom>
                  <a:avLst/>
                  <a:gdLst>
                    <a:gd name="T0" fmla="*/ 860 w 812"/>
                    <a:gd name="T1" fmla="*/ 2 h 564"/>
                    <a:gd name="T2" fmla="*/ 826 w 812"/>
                    <a:gd name="T3" fmla="*/ 2 h 564"/>
                    <a:gd name="T4" fmla="*/ 796 w 812"/>
                    <a:gd name="T5" fmla="*/ 2 h 564"/>
                    <a:gd name="T6" fmla="*/ 770 w 812"/>
                    <a:gd name="T7" fmla="*/ 2 h 564"/>
                    <a:gd name="T8" fmla="*/ 682 w 812"/>
                    <a:gd name="T9" fmla="*/ 2 h 564"/>
                    <a:gd name="T10" fmla="*/ 680 w 812"/>
                    <a:gd name="T11" fmla="*/ 2 h 564"/>
                    <a:gd name="T12" fmla="*/ 652 w 812"/>
                    <a:gd name="T13" fmla="*/ 2 h 564"/>
                    <a:gd name="T14" fmla="*/ 668 w 812"/>
                    <a:gd name="T15" fmla="*/ 2 h 564"/>
                    <a:gd name="T16" fmla="*/ 624 w 812"/>
                    <a:gd name="T17" fmla="*/ 2 h 564"/>
                    <a:gd name="T18" fmla="*/ 604 w 812"/>
                    <a:gd name="T19" fmla="*/ 2 h 564"/>
                    <a:gd name="T20" fmla="*/ 644 w 812"/>
                    <a:gd name="T21" fmla="*/ 2 h 564"/>
                    <a:gd name="T22" fmla="*/ 642 w 812"/>
                    <a:gd name="T23" fmla="*/ 2 h 564"/>
                    <a:gd name="T24" fmla="*/ 590 w 812"/>
                    <a:gd name="T25" fmla="*/ 2 h 564"/>
                    <a:gd name="T26" fmla="*/ 570 w 812"/>
                    <a:gd name="T27" fmla="*/ 2 h 564"/>
                    <a:gd name="T28" fmla="*/ 530 w 812"/>
                    <a:gd name="T29" fmla="*/ 2 h 564"/>
                    <a:gd name="T30" fmla="*/ 510 w 812"/>
                    <a:gd name="T31" fmla="*/ 2 h 564"/>
                    <a:gd name="T32" fmla="*/ 498 w 812"/>
                    <a:gd name="T33" fmla="*/ 2 h 564"/>
                    <a:gd name="T34" fmla="*/ 548 w 812"/>
                    <a:gd name="T35" fmla="*/ 2 h 564"/>
                    <a:gd name="T36" fmla="*/ 558 w 812"/>
                    <a:gd name="T37" fmla="*/ 2 h 564"/>
                    <a:gd name="T38" fmla="*/ 574 w 812"/>
                    <a:gd name="T39" fmla="*/ 2 h 564"/>
                    <a:gd name="T40" fmla="*/ 540 w 812"/>
                    <a:gd name="T41" fmla="*/ 2 h 564"/>
                    <a:gd name="T42" fmla="*/ 518 w 812"/>
                    <a:gd name="T43" fmla="*/ 2 h 564"/>
                    <a:gd name="T44" fmla="*/ 470 w 812"/>
                    <a:gd name="T45" fmla="*/ 2 h 564"/>
                    <a:gd name="T46" fmla="*/ 474 w 812"/>
                    <a:gd name="T47" fmla="*/ 2 h 564"/>
                    <a:gd name="T48" fmla="*/ 470 w 812"/>
                    <a:gd name="T49" fmla="*/ 2 h 564"/>
                    <a:gd name="T50" fmla="*/ 460 w 812"/>
                    <a:gd name="T51" fmla="*/ 2 h 564"/>
                    <a:gd name="T52" fmla="*/ 386 w 812"/>
                    <a:gd name="T53" fmla="*/ 2 h 564"/>
                    <a:gd name="T54" fmla="*/ 360 w 812"/>
                    <a:gd name="T55" fmla="*/ 2 h 564"/>
                    <a:gd name="T56" fmla="*/ 330 w 812"/>
                    <a:gd name="T57" fmla="*/ 2 h 564"/>
                    <a:gd name="T58" fmla="*/ 288 w 812"/>
                    <a:gd name="T59" fmla="*/ 2 h 564"/>
                    <a:gd name="T60" fmla="*/ 242 w 812"/>
                    <a:gd name="T61" fmla="*/ 2 h 564"/>
                    <a:gd name="T62" fmla="*/ 196 w 812"/>
                    <a:gd name="T63" fmla="*/ 2 h 564"/>
                    <a:gd name="T64" fmla="*/ 184 w 812"/>
                    <a:gd name="T65" fmla="*/ 2 h 564"/>
                    <a:gd name="T66" fmla="*/ 160 w 812"/>
                    <a:gd name="T67" fmla="*/ 2 h 564"/>
                    <a:gd name="T68" fmla="*/ 152 w 812"/>
                    <a:gd name="T69" fmla="*/ 2 h 564"/>
                    <a:gd name="T70" fmla="*/ 128 w 812"/>
                    <a:gd name="T71" fmla="*/ 2 h 564"/>
                    <a:gd name="T72" fmla="*/ 94 w 812"/>
                    <a:gd name="T73" fmla="*/ 2 h 564"/>
                    <a:gd name="T74" fmla="*/ 66 w 812"/>
                    <a:gd name="T75" fmla="*/ 2 h 564"/>
                    <a:gd name="T76" fmla="*/ 72 w 812"/>
                    <a:gd name="T77" fmla="*/ 2 h 564"/>
                    <a:gd name="T78" fmla="*/ 44 w 812"/>
                    <a:gd name="T79" fmla="*/ 2 h 564"/>
                    <a:gd name="T80" fmla="*/ 20 w 812"/>
                    <a:gd name="T81" fmla="*/ 2 h 564"/>
                    <a:gd name="T82" fmla="*/ 24 w 812"/>
                    <a:gd name="T83" fmla="*/ 2 h 564"/>
                    <a:gd name="T84" fmla="*/ 0 w 812"/>
                    <a:gd name="T85" fmla="*/ 2 h 564"/>
                    <a:gd name="T86" fmla="*/ 846 w 812"/>
                    <a:gd name="T87" fmla="*/ 2 h 564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0" t="0" r="r" b="b"/>
                  <a:pathLst>
                    <a:path w="812" h="564">
                      <a:moveTo>
                        <a:pt x="798" y="6"/>
                      </a:moveTo>
                      <a:cubicBezTo>
                        <a:pt x="801" y="15"/>
                        <a:pt x="809" y="16"/>
                        <a:pt x="812" y="26"/>
                      </a:cubicBezTo>
                      <a:cubicBezTo>
                        <a:pt x="809" y="36"/>
                        <a:pt x="801" y="41"/>
                        <a:pt x="796" y="50"/>
                      </a:cubicBezTo>
                      <a:cubicBezTo>
                        <a:pt x="791" y="61"/>
                        <a:pt x="788" y="71"/>
                        <a:pt x="778" y="78"/>
                      </a:cubicBezTo>
                      <a:cubicBezTo>
                        <a:pt x="773" y="85"/>
                        <a:pt x="771" y="88"/>
                        <a:pt x="774" y="96"/>
                      </a:cubicBezTo>
                      <a:cubicBezTo>
                        <a:pt x="767" y="107"/>
                        <a:pt x="758" y="114"/>
                        <a:pt x="748" y="122"/>
                      </a:cubicBezTo>
                      <a:cubicBezTo>
                        <a:pt x="744" y="125"/>
                        <a:pt x="736" y="130"/>
                        <a:pt x="736" y="130"/>
                      </a:cubicBezTo>
                      <a:cubicBezTo>
                        <a:pt x="740" y="141"/>
                        <a:pt x="731" y="140"/>
                        <a:pt x="722" y="142"/>
                      </a:cubicBezTo>
                      <a:cubicBezTo>
                        <a:pt x="716" y="148"/>
                        <a:pt x="712" y="151"/>
                        <a:pt x="704" y="154"/>
                      </a:cubicBezTo>
                      <a:cubicBezTo>
                        <a:pt x="686" y="150"/>
                        <a:pt x="650" y="169"/>
                        <a:pt x="634" y="180"/>
                      </a:cubicBezTo>
                      <a:cubicBezTo>
                        <a:pt x="636" y="189"/>
                        <a:pt x="631" y="193"/>
                        <a:pt x="640" y="196"/>
                      </a:cubicBezTo>
                      <a:cubicBezTo>
                        <a:pt x="643" y="205"/>
                        <a:pt x="640" y="207"/>
                        <a:pt x="632" y="210"/>
                      </a:cubicBezTo>
                      <a:cubicBezTo>
                        <a:pt x="626" y="219"/>
                        <a:pt x="623" y="226"/>
                        <a:pt x="614" y="232"/>
                      </a:cubicBezTo>
                      <a:cubicBezTo>
                        <a:pt x="611" y="231"/>
                        <a:pt x="606" y="233"/>
                        <a:pt x="604" y="230"/>
                      </a:cubicBezTo>
                      <a:cubicBezTo>
                        <a:pt x="599" y="220"/>
                        <a:pt x="610" y="199"/>
                        <a:pt x="620" y="196"/>
                      </a:cubicBezTo>
                      <a:cubicBezTo>
                        <a:pt x="623" y="187"/>
                        <a:pt x="617" y="187"/>
                        <a:pt x="620" y="178"/>
                      </a:cubicBezTo>
                      <a:cubicBezTo>
                        <a:pt x="617" y="164"/>
                        <a:pt x="609" y="168"/>
                        <a:pt x="598" y="172"/>
                      </a:cubicBezTo>
                      <a:cubicBezTo>
                        <a:pt x="592" y="180"/>
                        <a:pt x="585" y="185"/>
                        <a:pt x="576" y="188"/>
                      </a:cubicBezTo>
                      <a:cubicBezTo>
                        <a:pt x="572" y="194"/>
                        <a:pt x="568" y="200"/>
                        <a:pt x="564" y="206"/>
                      </a:cubicBezTo>
                      <a:cubicBezTo>
                        <a:pt x="561" y="210"/>
                        <a:pt x="556" y="218"/>
                        <a:pt x="556" y="218"/>
                      </a:cubicBezTo>
                      <a:cubicBezTo>
                        <a:pt x="558" y="234"/>
                        <a:pt x="559" y="243"/>
                        <a:pt x="572" y="252"/>
                      </a:cubicBezTo>
                      <a:cubicBezTo>
                        <a:pt x="579" y="262"/>
                        <a:pt x="586" y="273"/>
                        <a:pt x="596" y="280"/>
                      </a:cubicBezTo>
                      <a:cubicBezTo>
                        <a:pt x="598" y="286"/>
                        <a:pt x="602" y="298"/>
                        <a:pt x="602" y="298"/>
                      </a:cubicBezTo>
                      <a:cubicBezTo>
                        <a:pt x="601" y="308"/>
                        <a:pt x="599" y="361"/>
                        <a:pt x="594" y="368"/>
                      </a:cubicBezTo>
                      <a:cubicBezTo>
                        <a:pt x="590" y="374"/>
                        <a:pt x="576" y="378"/>
                        <a:pt x="570" y="382"/>
                      </a:cubicBezTo>
                      <a:cubicBezTo>
                        <a:pt x="563" y="393"/>
                        <a:pt x="550" y="396"/>
                        <a:pt x="542" y="406"/>
                      </a:cubicBezTo>
                      <a:cubicBezTo>
                        <a:pt x="536" y="413"/>
                        <a:pt x="539" y="417"/>
                        <a:pt x="530" y="420"/>
                      </a:cubicBezTo>
                      <a:cubicBezTo>
                        <a:pt x="526" y="408"/>
                        <a:pt x="538" y="391"/>
                        <a:pt x="522" y="386"/>
                      </a:cubicBezTo>
                      <a:cubicBezTo>
                        <a:pt x="516" y="377"/>
                        <a:pt x="510" y="364"/>
                        <a:pt x="502" y="356"/>
                      </a:cubicBezTo>
                      <a:cubicBezTo>
                        <a:pt x="497" y="341"/>
                        <a:pt x="505" y="360"/>
                        <a:pt x="482" y="348"/>
                      </a:cubicBezTo>
                      <a:cubicBezTo>
                        <a:pt x="478" y="346"/>
                        <a:pt x="478" y="339"/>
                        <a:pt x="474" y="336"/>
                      </a:cubicBezTo>
                      <a:cubicBezTo>
                        <a:pt x="470" y="323"/>
                        <a:pt x="466" y="342"/>
                        <a:pt x="462" y="348"/>
                      </a:cubicBezTo>
                      <a:cubicBezTo>
                        <a:pt x="460" y="358"/>
                        <a:pt x="456" y="363"/>
                        <a:pt x="454" y="374"/>
                      </a:cubicBezTo>
                      <a:cubicBezTo>
                        <a:pt x="457" y="383"/>
                        <a:pt x="455" y="387"/>
                        <a:pt x="450" y="394"/>
                      </a:cubicBezTo>
                      <a:cubicBezTo>
                        <a:pt x="454" y="399"/>
                        <a:pt x="464" y="411"/>
                        <a:pt x="466" y="418"/>
                      </a:cubicBezTo>
                      <a:cubicBezTo>
                        <a:pt x="474" y="443"/>
                        <a:pt x="472" y="458"/>
                        <a:pt x="500" y="464"/>
                      </a:cubicBezTo>
                      <a:cubicBezTo>
                        <a:pt x="507" y="469"/>
                        <a:pt x="510" y="474"/>
                        <a:pt x="516" y="480"/>
                      </a:cubicBezTo>
                      <a:cubicBezTo>
                        <a:pt x="511" y="494"/>
                        <a:pt x="513" y="509"/>
                        <a:pt x="510" y="524"/>
                      </a:cubicBezTo>
                      <a:cubicBezTo>
                        <a:pt x="512" y="537"/>
                        <a:pt x="511" y="541"/>
                        <a:pt x="522" y="548"/>
                      </a:cubicBezTo>
                      <a:cubicBezTo>
                        <a:pt x="523" y="552"/>
                        <a:pt x="525" y="556"/>
                        <a:pt x="526" y="560"/>
                      </a:cubicBezTo>
                      <a:cubicBezTo>
                        <a:pt x="527" y="564"/>
                        <a:pt x="514" y="556"/>
                        <a:pt x="514" y="556"/>
                      </a:cubicBezTo>
                      <a:cubicBezTo>
                        <a:pt x="502" y="564"/>
                        <a:pt x="501" y="551"/>
                        <a:pt x="492" y="544"/>
                      </a:cubicBezTo>
                      <a:cubicBezTo>
                        <a:pt x="488" y="541"/>
                        <a:pt x="480" y="536"/>
                        <a:pt x="480" y="536"/>
                      </a:cubicBezTo>
                      <a:cubicBezTo>
                        <a:pt x="471" y="522"/>
                        <a:pt x="474" y="529"/>
                        <a:pt x="470" y="518"/>
                      </a:cubicBezTo>
                      <a:cubicBezTo>
                        <a:pt x="467" y="491"/>
                        <a:pt x="461" y="446"/>
                        <a:pt x="436" y="430"/>
                      </a:cubicBezTo>
                      <a:cubicBezTo>
                        <a:pt x="428" y="433"/>
                        <a:pt x="425" y="433"/>
                        <a:pt x="422" y="424"/>
                      </a:cubicBezTo>
                      <a:cubicBezTo>
                        <a:pt x="427" y="404"/>
                        <a:pt x="432" y="383"/>
                        <a:pt x="438" y="364"/>
                      </a:cubicBezTo>
                      <a:cubicBezTo>
                        <a:pt x="436" y="343"/>
                        <a:pt x="431" y="330"/>
                        <a:pt x="426" y="310"/>
                      </a:cubicBezTo>
                      <a:cubicBezTo>
                        <a:pt x="429" y="302"/>
                        <a:pt x="425" y="300"/>
                        <a:pt x="422" y="292"/>
                      </a:cubicBezTo>
                      <a:cubicBezTo>
                        <a:pt x="424" y="282"/>
                        <a:pt x="428" y="277"/>
                        <a:pt x="422" y="268"/>
                      </a:cubicBezTo>
                      <a:cubicBezTo>
                        <a:pt x="420" y="269"/>
                        <a:pt x="418" y="269"/>
                        <a:pt x="416" y="270"/>
                      </a:cubicBezTo>
                      <a:cubicBezTo>
                        <a:pt x="414" y="272"/>
                        <a:pt x="414" y="275"/>
                        <a:pt x="412" y="276"/>
                      </a:cubicBezTo>
                      <a:cubicBezTo>
                        <a:pt x="408" y="278"/>
                        <a:pt x="400" y="280"/>
                        <a:pt x="400" y="280"/>
                      </a:cubicBezTo>
                      <a:cubicBezTo>
                        <a:pt x="394" y="274"/>
                        <a:pt x="389" y="274"/>
                        <a:pt x="386" y="266"/>
                      </a:cubicBezTo>
                      <a:cubicBezTo>
                        <a:pt x="391" y="251"/>
                        <a:pt x="379" y="206"/>
                        <a:pt x="364" y="196"/>
                      </a:cubicBezTo>
                      <a:cubicBezTo>
                        <a:pt x="357" y="186"/>
                        <a:pt x="358" y="182"/>
                        <a:pt x="360" y="170"/>
                      </a:cubicBezTo>
                      <a:cubicBezTo>
                        <a:pt x="358" y="160"/>
                        <a:pt x="356" y="147"/>
                        <a:pt x="346" y="144"/>
                      </a:cubicBezTo>
                      <a:cubicBezTo>
                        <a:pt x="343" y="154"/>
                        <a:pt x="338" y="160"/>
                        <a:pt x="330" y="166"/>
                      </a:cubicBezTo>
                      <a:cubicBezTo>
                        <a:pt x="323" y="164"/>
                        <a:pt x="308" y="160"/>
                        <a:pt x="308" y="160"/>
                      </a:cubicBezTo>
                      <a:cubicBezTo>
                        <a:pt x="296" y="162"/>
                        <a:pt x="297" y="166"/>
                        <a:pt x="288" y="172"/>
                      </a:cubicBezTo>
                      <a:cubicBezTo>
                        <a:pt x="284" y="185"/>
                        <a:pt x="282" y="191"/>
                        <a:pt x="268" y="196"/>
                      </a:cubicBezTo>
                      <a:cubicBezTo>
                        <a:pt x="264" y="200"/>
                        <a:pt x="243" y="231"/>
                        <a:pt x="242" y="232"/>
                      </a:cubicBezTo>
                      <a:cubicBezTo>
                        <a:pt x="231" y="239"/>
                        <a:pt x="215" y="247"/>
                        <a:pt x="206" y="256"/>
                      </a:cubicBezTo>
                      <a:cubicBezTo>
                        <a:pt x="202" y="260"/>
                        <a:pt x="200" y="265"/>
                        <a:pt x="196" y="268"/>
                      </a:cubicBezTo>
                      <a:cubicBezTo>
                        <a:pt x="194" y="269"/>
                        <a:pt x="192" y="269"/>
                        <a:pt x="190" y="270"/>
                      </a:cubicBezTo>
                      <a:cubicBezTo>
                        <a:pt x="188" y="271"/>
                        <a:pt x="186" y="272"/>
                        <a:pt x="184" y="274"/>
                      </a:cubicBezTo>
                      <a:cubicBezTo>
                        <a:pt x="180" y="278"/>
                        <a:pt x="172" y="286"/>
                        <a:pt x="172" y="286"/>
                      </a:cubicBezTo>
                      <a:cubicBezTo>
                        <a:pt x="167" y="300"/>
                        <a:pt x="165" y="314"/>
                        <a:pt x="160" y="328"/>
                      </a:cubicBezTo>
                      <a:cubicBezTo>
                        <a:pt x="158" y="335"/>
                        <a:pt x="156" y="341"/>
                        <a:pt x="154" y="348"/>
                      </a:cubicBezTo>
                      <a:cubicBezTo>
                        <a:pt x="153" y="350"/>
                        <a:pt x="152" y="354"/>
                        <a:pt x="152" y="354"/>
                      </a:cubicBezTo>
                      <a:cubicBezTo>
                        <a:pt x="152" y="359"/>
                        <a:pt x="156" y="384"/>
                        <a:pt x="146" y="392"/>
                      </a:cubicBezTo>
                      <a:cubicBezTo>
                        <a:pt x="141" y="397"/>
                        <a:pt x="128" y="404"/>
                        <a:pt x="128" y="404"/>
                      </a:cubicBezTo>
                      <a:cubicBezTo>
                        <a:pt x="125" y="412"/>
                        <a:pt x="122" y="421"/>
                        <a:pt x="114" y="424"/>
                      </a:cubicBezTo>
                      <a:cubicBezTo>
                        <a:pt x="100" y="419"/>
                        <a:pt x="97" y="405"/>
                        <a:pt x="94" y="392"/>
                      </a:cubicBezTo>
                      <a:cubicBezTo>
                        <a:pt x="86" y="362"/>
                        <a:pt x="82" y="332"/>
                        <a:pt x="72" y="302"/>
                      </a:cubicBezTo>
                      <a:cubicBezTo>
                        <a:pt x="71" y="281"/>
                        <a:pt x="70" y="275"/>
                        <a:pt x="66" y="258"/>
                      </a:cubicBezTo>
                      <a:cubicBezTo>
                        <a:pt x="66" y="251"/>
                        <a:pt x="68" y="219"/>
                        <a:pt x="64" y="208"/>
                      </a:cubicBezTo>
                      <a:cubicBezTo>
                        <a:pt x="70" y="191"/>
                        <a:pt x="66" y="173"/>
                        <a:pt x="72" y="156"/>
                      </a:cubicBezTo>
                      <a:cubicBezTo>
                        <a:pt x="66" y="139"/>
                        <a:pt x="60" y="168"/>
                        <a:pt x="56" y="172"/>
                      </a:cubicBezTo>
                      <a:cubicBezTo>
                        <a:pt x="53" y="175"/>
                        <a:pt x="44" y="180"/>
                        <a:pt x="44" y="180"/>
                      </a:cubicBezTo>
                      <a:cubicBezTo>
                        <a:pt x="35" y="177"/>
                        <a:pt x="28" y="173"/>
                        <a:pt x="24" y="162"/>
                      </a:cubicBezTo>
                      <a:cubicBezTo>
                        <a:pt x="23" y="158"/>
                        <a:pt x="20" y="150"/>
                        <a:pt x="20" y="150"/>
                      </a:cubicBezTo>
                      <a:cubicBezTo>
                        <a:pt x="30" y="148"/>
                        <a:pt x="30" y="143"/>
                        <a:pt x="38" y="138"/>
                      </a:cubicBezTo>
                      <a:cubicBezTo>
                        <a:pt x="35" y="128"/>
                        <a:pt x="31" y="133"/>
                        <a:pt x="24" y="138"/>
                      </a:cubicBezTo>
                      <a:cubicBezTo>
                        <a:pt x="15" y="135"/>
                        <a:pt x="15" y="132"/>
                        <a:pt x="18" y="124"/>
                      </a:cubicBezTo>
                      <a:cubicBezTo>
                        <a:pt x="11" y="114"/>
                        <a:pt x="9" y="101"/>
                        <a:pt x="0" y="92"/>
                      </a:cubicBezTo>
                      <a:lnTo>
                        <a:pt x="76" y="0"/>
                      </a:lnTo>
                      <a:lnTo>
                        <a:pt x="798" y="6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79" name="Freeform 48"/>
                <p:cNvSpPr>
                  <a:spLocks/>
                </p:cNvSpPr>
                <p:nvPr userDrawn="1"/>
              </p:nvSpPr>
              <p:spPr bwMode="ltGray">
                <a:xfrm>
                  <a:off x="1770" y="671"/>
                  <a:ext cx="45" cy="71"/>
                </a:xfrm>
                <a:custGeom>
                  <a:avLst/>
                  <a:gdLst>
                    <a:gd name="T0" fmla="*/ 7 w 43"/>
                    <a:gd name="T1" fmla="*/ 3 h 85"/>
                    <a:gd name="T2" fmla="*/ 144 w 43"/>
                    <a:gd name="T3" fmla="*/ 3 h 85"/>
                    <a:gd name="T4" fmla="*/ 328 w 43"/>
                    <a:gd name="T5" fmla="*/ 3 h 85"/>
                    <a:gd name="T6" fmla="*/ 158 w 43"/>
                    <a:gd name="T7" fmla="*/ 3 h 85"/>
                    <a:gd name="T8" fmla="*/ 1 w 43"/>
                    <a:gd name="T9" fmla="*/ 3 h 85"/>
                    <a:gd name="T10" fmla="*/ 7 w 43"/>
                    <a:gd name="T11" fmla="*/ 3 h 85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43" h="85">
                      <a:moveTo>
                        <a:pt x="7" y="11"/>
                      </a:moveTo>
                      <a:cubicBezTo>
                        <a:pt x="4" y="2"/>
                        <a:pt x="9" y="0"/>
                        <a:pt x="17" y="3"/>
                      </a:cubicBezTo>
                      <a:cubicBezTo>
                        <a:pt x="24" y="13"/>
                        <a:pt x="28" y="24"/>
                        <a:pt x="37" y="33"/>
                      </a:cubicBezTo>
                      <a:cubicBezTo>
                        <a:pt x="43" y="52"/>
                        <a:pt x="40" y="78"/>
                        <a:pt x="19" y="85"/>
                      </a:cubicBezTo>
                      <a:cubicBezTo>
                        <a:pt x="6" y="81"/>
                        <a:pt x="5" y="81"/>
                        <a:pt x="1" y="69"/>
                      </a:cubicBezTo>
                      <a:cubicBezTo>
                        <a:pt x="2" y="66"/>
                        <a:pt x="0" y="4"/>
                        <a:pt x="7" y="11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80" name="Freeform 49"/>
                <p:cNvSpPr>
                  <a:spLocks/>
                </p:cNvSpPr>
                <p:nvPr userDrawn="1"/>
              </p:nvSpPr>
              <p:spPr bwMode="ltGray">
                <a:xfrm>
                  <a:off x="2394" y="431"/>
                  <a:ext cx="42" cy="59"/>
                </a:xfrm>
                <a:custGeom>
                  <a:avLst/>
                  <a:gdLst>
                    <a:gd name="T0" fmla="*/ 11 w 44"/>
                    <a:gd name="T1" fmla="*/ 2 h 74"/>
                    <a:gd name="T2" fmla="*/ 11 w 44"/>
                    <a:gd name="T3" fmla="*/ 2 h 74"/>
                    <a:gd name="T4" fmla="*/ 11 w 44"/>
                    <a:gd name="T5" fmla="*/ 2 h 74"/>
                    <a:gd name="T6" fmla="*/ 11 w 44"/>
                    <a:gd name="T7" fmla="*/ 2 h 74"/>
                    <a:gd name="T8" fmla="*/ 11 w 44"/>
                    <a:gd name="T9" fmla="*/ 2 h 74"/>
                    <a:gd name="T10" fmla="*/ 7 w 44"/>
                    <a:gd name="T11" fmla="*/ 2 h 74"/>
                    <a:gd name="T12" fmla="*/ 3 w 44"/>
                    <a:gd name="T13" fmla="*/ 2 h 74"/>
                    <a:gd name="T14" fmla="*/ 11 w 44"/>
                    <a:gd name="T15" fmla="*/ 2 h 7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44" h="74">
                      <a:moveTo>
                        <a:pt x="13" y="28"/>
                      </a:moveTo>
                      <a:cubicBezTo>
                        <a:pt x="15" y="13"/>
                        <a:pt x="14" y="7"/>
                        <a:pt x="29" y="2"/>
                      </a:cubicBezTo>
                      <a:cubicBezTo>
                        <a:pt x="34" y="3"/>
                        <a:pt x="40" y="0"/>
                        <a:pt x="43" y="4"/>
                      </a:cubicBezTo>
                      <a:cubicBezTo>
                        <a:pt x="44" y="6"/>
                        <a:pt x="41" y="21"/>
                        <a:pt x="39" y="26"/>
                      </a:cubicBezTo>
                      <a:cubicBezTo>
                        <a:pt x="31" y="43"/>
                        <a:pt x="30" y="63"/>
                        <a:pt x="13" y="74"/>
                      </a:cubicBezTo>
                      <a:cubicBezTo>
                        <a:pt x="4" y="71"/>
                        <a:pt x="4" y="68"/>
                        <a:pt x="7" y="60"/>
                      </a:cubicBezTo>
                      <a:cubicBezTo>
                        <a:pt x="5" y="50"/>
                        <a:pt x="0" y="46"/>
                        <a:pt x="3" y="36"/>
                      </a:cubicBezTo>
                      <a:cubicBezTo>
                        <a:pt x="4" y="32"/>
                        <a:pt x="8" y="23"/>
                        <a:pt x="13" y="2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81" name="Freeform 50"/>
                <p:cNvSpPr>
                  <a:spLocks/>
                </p:cNvSpPr>
                <p:nvPr userDrawn="1"/>
              </p:nvSpPr>
              <p:spPr bwMode="ltGray">
                <a:xfrm>
                  <a:off x="2513" y="402"/>
                  <a:ext cx="21" cy="24"/>
                </a:xfrm>
                <a:custGeom>
                  <a:avLst/>
                  <a:gdLst>
                    <a:gd name="T0" fmla="*/ 7 w 20"/>
                    <a:gd name="T1" fmla="*/ 2 h 30"/>
                    <a:gd name="T2" fmla="*/ 5 w 20"/>
                    <a:gd name="T3" fmla="*/ 2 h 30"/>
                    <a:gd name="T4" fmla="*/ 7 w 20"/>
                    <a:gd name="T5" fmla="*/ 2 h 3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0" h="30">
                      <a:moveTo>
                        <a:pt x="7" y="16"/>
                      </a:moveTo>
                      <a:cubicBezTo>
                        <a:pt x="18" y="0"/>
                        <a:pt x="20" y="20"/>
                        <a:pt x="5" y="30"/>
                      </a:cubicBezTo>
                      <a:cubicBezTo>
                        <a:pt x="0" y="23"/>
                        <a:pt x="1" y="22"/>
                        <a:pt x="7" y="16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82" name="Freeform 51"/>
                <p:cNvSpPr>
                  <a:spLocks/>
                </p:cNvSpPr>
                <p:nvPr userDrawn="1"/>
              </p:nvSpPr>
              <p:spPr bwMode="ltGray">
                <a:xfrm>
                  <a:off x="333" y="169"/>
                  <a:ext cx="1015" cy="866"/>
                </a:xfrm>
                <a:custGeom>
                  <a:avLst/>
                  <a:gdLst>
                    <a:gd name="T0" fmla="*/ 2147483647 w 682"/>
                    <a:gd name="T1" fmla="*/ 2147483647 h 557"/>
                    <a:gd name="T2" fmla="*/ 2147483647 w 682"/>
                    <a:gd name="T3" fmla="*/ 2147483647 h 557"/>
                    <a:gd name="T4" fmla="*/ 2147483647 w 682"/>
                    <a:gd name="T5" fmla="*/ 2147483647 h 557"/>
                    <a:gd name="T6" fmla="*/ 2147483647 w 682"/>
                    <a:gd name="T7" fmla="*/ 2147483647 h 557"/>
                    <a:gd name="T8" fmla="*/ 2147483647 w 682"/>
                    <a:gd name="T9" fmla="*/ 2147483647 h 557"/>
                    <a:gd name="T10" fmla="*/ 2147483647 w 682"/>
                    <a:gd name="T11" fmla="*/ 2147483647 h 557"/>
                    <a:gd name="T12" fmla="*/ 2147483647 w 682"/>
                    <a:gd name="T13" fmla="*/ 2147483647 h 557"/>
                    <a:gd name="T14" fmla="*/ 2147483647 w 682"/>
                    <a:gd name="T15" fmla="*/ 2147483647 h 557"/>
                    <a:gd name="T16" fmla="*/ 2147483647 w 682"/>
                    <a:gd name="T17" fmla="*/ 2147483647 h 557"/>
                    <a:gd name="T18" fmla="*/ 2147483647 w 682"/>
                    <a:gd name="T19" fmla="*/ 2147483647 h 557"/>
                    <a:gd name="T20" fmla="*/ 2147483647 w 682"/>
                    <a:gd name="T21" fmla="*/ 2147483647 h 557"/>
                    <a:gd name="T22" fmla="*/ 2147483647 w 682"/>
                    <a:gd name="T23" fmla="*/ 2147483647 h 557"/>
                    <a:gd name="T24" fmla="*/ 2147483647 w 682"/>
                    <a:gd name="T25" fmla="*/ 2147483647 h 557"/>
                    <a:gd name="T26" fmla="*/ 2147483647 w 682"/>
                    <a:gd name="T27" fmla="*/ 2147483647 h 557"/>
                    <a:gd name="T28" fmla="*/ 2147483647 w 682"/>
                    <a:gd name="T29" fmla="*/ 2147483647 h 557"/>
                    <a:gd name="T30" fmla="*/ 2147483647 w 682"/>
                    <a:gd name="T31" fmla="*/ 2147483647 h 557"/>
                    <a:gd name="T32" fmla="*/ 2122422440 w 682"/>
                    <a:gd name="T33" fmla="*/ 2147483647 h 557"/>
                    <a:gd name="T34" fmla="*/ 0 w 682"/>
                    <a:gd name="T35" fmla="*/ 2147483647 h 557"/>
                    <a:gd name="T36" fmla="*/ 2147483647 w 682"/>
                    <a:gd name="T37" fmla="*/ 2147483647 h 557"/>
                    <a:gd name="T38" fmla="*/ 2147483647 w 682"/>
                    <a:gd name="T39" fmla="*/ 2147483647 h 557"/>
                    <a:gd name="T40" fmla="*/ 2147483647 w 682"/>
                    <a:gd name="T41" fmla="*/ 2147483647 h 557"/>
                    <a:gd name="T42" fmla="*/ 2147483647 w 682"/>
                    <a:gd name="T43" fmla="*/ 2147483647 h 557"/>
                    <a:gd name="T44" fmla="*/ 2147483647 w 682"/>
                    <a:gd name="T45" fmla="*/ 2147483647 h 557"/>
                    <a:gd name="T46" fmla="*/ 2147483647 w 682"/>
                    <a:gd name="T47" fmla="*/ 2147483647 h 557"/>
                    <a:gd name="T48" fmla="*/ 2147483647 w 682"/>
                    <a:gd name="T49" fmla="*/ 2147483647 h 557"/>
                    <a:gd name="T50" fmla="*/ 2147483647 w 682"/>
                    <a:gd name="T51" fmla="*/ 2147483647 h 557"/>
                    <a:gd name="T52" fmla="*/ 2147483647 w 682"/>
                    <a:gd name="T53" fmla="*/ 0 h 557"/>
                    <a:gd name="T54" fmla="*/ 2147483647 w 682"/>
                    <a:gd name="T55" fmla="*/ 2147483647 h 557"/>
                    <a:gd name="T56" fmla="*/ 2147483647 w 682"/>
                    <a:gd name="T57" fmla="*/ 2147483647 h 557"/>
                    <a:gd name="T58" fmla="*/ 2147483647 w 682"/>
                    <a:gd name="T59" fmla="*/ 2147483647 h 557"/>
                    <a:gd name="T60" fmla="*/ 2147483647 w 682"/>
                    <a:gd name="T61" fmla="*/ 2147483647 h 557"/>
                    <a:gd name="T62" fmla="*/ 2147483647 w 682"/>
                    <a:gd name="T63" fmla="*/ 2147483647 h 557"/>
                    <a:gd name="T64" fmla="*/ 2147483647 w 682"/>
                    <a:gd name="T65" fmla="*/ 2147483647 h 557"/>
                    <a:gd name="T66" fmla="*/ 2147483647 w 682"/>
                    <a:gd name="T67" fmla="*/ 2147483647 h 557"/>
                    <a:gd name="T68" fmla="*/ 2147483647 w 682"/>
                    <a:gd name="T69" fmla="*/ 2147483647 h 557"/>
                    <a:gd name="T70" fmla="*/ 2147483647 w 682"/>
                    <a:gd name="T71" fmla="*/ 2147483647 h 557"/>
                    <a:gd name="T72" fmla="*/ 2147483647 w 682"/>
                    <a:gd name="T73" fmla="*/ 2147483647 h 557"/>
                    <a:gd name="T74" fmla="*/ 2147483647 w 682"/>
                    <a:gd name="T75" fmla="*/ 2147483647 h 557"/>
                    <a:gd name="T76" fmla="*/ 2147483647 w 682"/>
                    <a:gd name="T77" fmla="*/ 2147483647 h 557"/>
                    <a:gd name="T78" fmla="*/ 2147483647 w 682"/>
                    <a:gd name="T79" fmla="*/ 2147483647 h 557"/>
                    <a:gd name="T80" fmla="*/ 2147483647 w 682"/>
                    <a:gd name="T81" fmla="*/ 2147483647 h 557"/>
                    <a:gd name="T82" fmla="*/ 2147483647 w 682"/>
                    <a:gd name="T83" fmla="*/ 2147483647 h 557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0" t="0" r="r" b="b"/>
                  <a:pathLst>
                    <a:path w="682" h="557">
                      <a:moveTo>
                        <a:pt x="435" y="556"/>
                      </a:moveTo>
                      <a:lnTo>
                        <a:pt x="481" y="464"/>
                      </a:lnTo>
                      <a:lnTo>
                        <a:pt x="473" y="449"/>
                      </a:lnTo>
                      <a:lnTo>
                        <a:pt x="486" y="451"/>
                      </a:lnTo>
                      <a:lnTo>
                        <a:pt x="495" y="441"/>
                      </a:lnTo>
                      <a:lnTo>
                        <a:pt x="500" y="413"/>
                      </a:lnTo>
                      <a:lnTo>
                        <a:pt x="500" y="371"/>
                      </a:lnTo>
                      <a:lnTo>
                        <a:pt x="309" y="287"/>
                      </a:lnTo>
                      <a:lnTo>
                        <a:pt x="296" y="308"/>
                      </a:lnTo>
                      <a:lnTo>
                        <a:pt x="282" y="346"/>
                      </a:lnTo>
                      <a:lnTo>
                        <a:pt x="396" y="557"/>
                      </a:lnTo>
                      <a:lnTo>
                        <a:pt x="303" y="556"/>
                      </a:lnTo>
                      <a:lnTo>
                        <a:pt x="304" y="536"/>
                      </a:lnTo>
                      <a:cubicBezTo>
                        <a:pt x="284" y="520"/>
                        <a:pt x="296" y="510"/>
                        <a:pt x="282" y="494"/>
                      </a:cubicBezTo>
                      <a:cubicBezTo>
                        <a:pt x="276" y="475"/>
                        <a:pt x="267" y="468"/>
                        <a:pt x="253" y="451"/>
                      </a:cubicBezTo>
                      <a:cubicBezTo>
                        <a:pt x="249" y="447"/>
                        <a:pt x="245" y="443"/>
                        <a:pt x="242" y="439"/>
                      </a:cubicBezTo>
                      <a:lnTo>
                        <a:pt x="237" y="432"/>
                      </a:lnTo>
                      <a:cubicBezTo>
                        <a:pt x="237" y="432"/>
                        <a:pt x="245" y="413"/>
                        <a:pt x="245" y="413"/>
                      </a:cubicBezTo>
                      <a:cubicBezTo>
                        <a:pt x="247" y="409"/>
                        <a:pt x="250" y="401"/>
                        <a:pt x="250" y="401"/>
                      </a:cubicBezTo>
                      <a:cubicBezTo>
                        <a:pt x="249" y="399"/>
                        <a:pt x="247" y="397"/>
                        <a:pt x="247" y="394"/>
                      </a:cubicBezTo>
                      <a:cubicBezTo>
                        <a:pt x="248" y="390"/>
                        <a:pt x="253" y="382"/>
                        <a:pt x="253" y="382"/>
                      </a:cubicBezTo>
                      <a:cubicBezTo>
                        <a:pt x="243" y="370"/>
                        <a:pt x="237" y="371"/>
                        <a:pt x="220" y="375"/>
                      </a:cubicBezTo>
                      <a:cubicBezTo>
                        <a:pt x="217" y="371"/>
                        <a:pt x="210" y="369"/>
                        <a:pt x="207" y="365"/>
                      </a:cubicBezTo>
                      <a:cubicBezTo>
                        <a:pt x="185" y="337"/>
                        <a:pt x="216" y="363"/>
                        <a:pt x="194" y="346"/>
                      </a:cubicBezTo>
                      <a:cubicBezTo>
                        <a:pt x="167" y="349"/>
                        <a:pt x="179" y="346"/>
                        <a:pt x="156" y="352"/>
                      </a:cubicBezTo>
                      <a:cubicBezTo>
                        <a:pt x="153" y="353"/>
                        <a:pt x="148" y="354"/>
                        <a:pt x="148" y="354"/>
                      </a:cubicBezTo>
                      <a:cubicBezTo>
                        <a:pt x="146" y="356"/>
                        <a:pt x="145" y="359"/>
                        <a:pt x="142" y="361"/>
                      </a:cubicBezTo>
                      <a:cubicBezTo>
                        <a:pt x="138" y="363"/>
                        <a:pt x="126" y="365"/>
                        <a:pt x="126" y="365"/>
                      </a:cubicBezTo>
                      <a:cubicBezTo>
                        <a:pt x="105" y="354"/>
                        <a:pt x="116" y="355"/>
                        <a:pt x="94" y="361"/>
                      </a:cubicBezTo>
                      <a:cubicBezTo>
                        <a:pt x="89" y="362"/>
                        <a:pt x="78" y="365"/>
                        <a:pt x="78" y="365"/>
                      </a:cubicBezTo>
                      <a:cubicBezTo>
                        <a:pt x="62" y="383"/>
                        <a:pt x="46" y="346"/>
                        <a:pt x="35" y="337"/>
                      </a:cubicBezTo>
                      <a:cubicBezTo>
                        <a:pt x="32" y="330"/>
                        <a:pt x="24" y="320"/>
                        <a:pt x="22" y="312"/>
                      </a:cubicBezTo>
                      <a:cubicBezTo>
                        <a:pt x="20" y="308"/>
                        <a:pt x="22" y="303"/>
                        <a:pt x="19" y="300"/>
                      </a:cubicBezTo>
                      <a:cubicBezTo>
                        <a:pt x="17" y="297"/>
                        <a:pt x="13" y="297"/>
                        <a:pt x="11" y="295"/>
                      </a:cubicBezTo>
                      <a:cubicBezTo>
                        <a:pt x="3" y="277"/>
                        <a:pt x="15" y="306"/>
                        <a:pt x="5" y="276"/>
                      </a:cubicBezTo>
                      <a:cubicBezTo>
                        <a:pt x="4" y="272"/>
                        <a:pt x="0" y="264"/>
                        <a:pt x="0" y="264"/>
                      </a:cubicBezTo>
                      <a:cubicBezTo>
                        <a:pt x="3" y="253"/>
                        <a:pt x="2" y="248"/>
                        <a:pt x="13" y="243"/>
                      </a:cubicBezTo>
                      <a:cubicBezTo>
                        <a:pt x="20" y="221"/>
                        <a:pt x="17" y="231"/>
                        <a:pt x="24" y="213"/>
                      </a:cubicBezTo>
                      <a:cubicBezTo>
                        <a:pt x="26" y="209"/>
                        <a:pt x="30" y="200"/>
                        <a:pt x="30" y="200"/>
                      </a:cubicBezTo>
                      <a:cubicBezTo>
                        <a:pt x="26" y="192"/>
                        <a:pt x="24" y="191"/>
                        <a:pt x="32" y="181"/>
                      </a:cubicBezTo>
                      <a:cubicBezTo>
                        <a:pt x="36" y="177"/>
                        <a:pt x="43" y="169"/>
                        <a:pt x="43" y="169"/>
                      </a:cubicBezTo>
                      <a:cubicBezTo>
                        <a:pt x="37" y="155"/>
                        <a:pt x="36" y="153"/>
                        <a:pt x="51" y="143"/>
                      </a:cubicBezTo>
                      <a:cubicBezTo>
                        <a:pt x="56" y="140"/>
                        <a:pt x="67" y="135"/>
                        <a:pt x="67" y="135"/>
                      </a:cubicBezTo>
                      <a:cubicBezTo>
                        <a:pt x="73" y="129"/>
                        <a:pt x="75" y="122"/>
                        <a:pt x="81" y="116"/>
                      </a:cubicBezTo>
                      <a:cubicBezTo>
                        <a:pt x="89" y="107"/>
                        <a:pt x="102" y="105"/>
                        <a:pt x="113" y="99"/>
                      </a:cubicBezTo>
                      <a:cubicBezTo>
                        <a:pt x="125" y="85"/>
                        <a:pt x="149" y="76"/>
                        <a:pt x="167" y="67"/>
                      </a:cubicBezTo>
                      <a:cubicBezTo>
                        <a:pt x="174" y="59"/>
                        <a:pt x="175" y="50"/>
                        <a:pt x="188" y="46"/>
                      </a:cubicBezTo>
                      <a:cubicBezTo>
                        <a:pt x="198" y="39"/>
                        <a:pt x="208" y="36"/>
                        <a:pt x="220" y="30"/>
                      </a:cubicBezTo>
                      <a:cubicBezTo>
                        <a:pt x="223" y="28"/>
                        <a:pt x="228" y="25"/>
                        <a:pt x="228" y="25"/>
                      </a:cubicBezTo>
                      <a:cubicBezTo>
                        <a:pt x="237" y="16"/>
                        <a:pt x="245" y="10"/>
                        <a:pt x="258" y="6"/>
                      </a:cubicBezTo>
                      <a:cubicBezTo>
                        <a:pt x="269" y="31"/>
                        <a:pt x="301" y="6"/>
                        <a:pt x="320" y="4"/>
                      </a:cubicBezTo>
                      <a:cubicBezTo>
                        <a:pt x="334" y="3"/>
                        <a:pt x="349" y="3"/>
                        <a:pt x="363" y="2"/>
                      </a:cubicBezTo>
                      <a:cubicBezTo>
                        <a:pt x="369" y="3"/>
                        <a:pt x="376" y="5"/>
                        <a:pt x="382" y="4"/>
                      </a:cubicBezTo>
                      <a:cubicBezTo>
                        <a:pt x="387" y="4"/>
                        <a:pt x="398" y="0"/>
                        <a:pt x="398" y="0"/>
                      </a:cubicBezTo>
                      <a:cubicBezTo>
                        <a:pt x="415" y="8"/>
                        <a:pt x="406" y="16"/>
                        <a:pt x="400" y="30"/>
                      </a:cubicBezTo>
                      <a:cubicBezTo>
                        <a:pt x="398" y="34"/>
                        <a:pt x="384" y="34"/>
                        <a:pt x="384" y="34"/>
                      </a:cubicBezTo>
                      <a:cubicBezTo>
                        <a:pt x="379" y="47"/>
                        <a:pt x="398" y="51"/>
                        <a:pt x="411" y="55"/>
                      </a:cubicBezTo>
                      <a:cubicBezTo>
                        <a:pt x="419" y="72"/>
                        <a:pt x="421" y="79"/>
                        <a:pt x="443" y="84"/>
                      </a:cubicBezTo>
                      <a:cubicBezTo>
                        <a:pt x="461" y="71"/>
                        <a:pt x="435" y="65"/>
                        <a:pt x="468" y="57"/>
                      </a:cubicBezTo>
                      <a:cubicBezTo>
                        <a:pt x="482" y="61"/>
                        <a:pt x="485" y="70"/>
                        <a:pt x="497" y="74"/>
                      </a:cubicBezTo>
                      <a:cubicBezTo>
                        <a:pt x="505" y="76"/>
                        <a:pt x="513" y="78"/>
                        <a:pt x="521" y="80"/>
                      </a:cubicBezTo>
                      <a:cubicBezTo>
                        <a:pt x="524" y="81"/>
                        <a:pt x="529" y="82"/>
                        <a:pt x="529" y="82"/>
                      </a:cubicBezTo>
                      <a:cubicBezTo>
                        <a:pt x="547" y="78"/>
                        <a:pt x="547" y="76"/>
                        <a:pt x="562" y="84"/>
                      </a:cubicBezTo>
                      <a:cubicBezTo>
                        <a:pt x="566" y="95"/>
                        <a:pt x="565" y="86"/>
                        <a:pt x="559" y="97"/>
                      </a:cubicBezTo>
                      <a:cubicBezTo>
                        <a:pt x="557" y="101"/>
                        <a:pt x="554" y="110"/>
                        <a:pt x="554" y="110"/>
                      </a:cubicBezTo>
                      <a:cubicBezTo>
                        <a:pt x="556" y="132"/>
                        <a:pt x="556" y="168"/>
                        <a:pt x="572" y="188"/>
                      </a:cubicBezTo>
                      <a:cubicBezTo>
                        <a:pt x="568" y="198"/>
                        <a:pt x="564" y="208"/>
                        <a:pt x="562" y="219"/>
                      </a:cubicBezTo>
                      <a:cubicBezTo>
                        <a:pt x="564" y="227"/>
                        <a:pt x="569" y="233"/>
                        <a:pt x="572" y="240"/>
                      </a:cubicBezTo>
                      <a:cubicBezTo>
                        <a:pt x="573" y="247"/>
                        <a:pt x="572" y="254"/>
                        <a:pt x="575" y="259"/>
                      </a:cubicBezTo>
                      <a:cubicBezTo>
                        <a:pt x="577" y="263"/>
                        <a:pt x="595" y="272"/>
                        <a:pt x="599" y="283"/>
                      </a:cubicBezTo>
                      <a:cubicBezTo>
                        <a:pt x="594" y="295"/>
                        <a:pt x="603" y="306"/>
                        <a:pt x="618" y="310"/>
                      </a:cubicBezTo>
                      <a:cubicBezTo>
                        <a:pt x="630" y="307"/>
                        <a:pt x="638" y="308"/>
                        <a:pt x="645" y="300"/>
                      </a:cubicBezTo>
                      <a:cubicBezTo>
                        <a:pt x="660" y="302"/>
                        <a:pt x="663" y="303"/>
                        <a:pt x="672" y="293"/>
                      </a:cubicBezTo>
                      <a:cubicBezTo>
                        <a:pt x="675" y="294"/>
                        <a:pt x="679" y="293"/>
                        <a:pt x="680" y="295"/>
                      </a:cubicBezTo>
                      <a:cubicBezTo>
                        <a:pt x="682" y="301"/>
                        <a:pt x="674" y="321"/>
                        <a:pt x="672" y="327"/>
                      </a:cubicBezTo>
                      <a:cubicBezTo>
                        <a:pt x="668" y="340"/>
                        <a:pt x="671" y="326"/>
                        <a:pt x="664" y="340"/>
                      </a:cubicBezTo>
                      <a:cubicBezTo>
                        <a:pt x="652" y="360"/>
                        <a:pt x="646" y="381"/>
                        <a:pt x="621" y="394"/>
                      </a:cubicBezTo>
                      <a:cubicBezTo>
                        <a:pt x="614" y="402"/>
                        <a:pt x="609" y="402"/>
                        <a:pt x="599" y="407"/>
                      </a:cubicBezTo>
                      <a:cubicBezTo>
                        <a:pt x="590" y="418"/>
                        <a:pt x="579" y="429"/>
                        <a:pt x="567" y="439"/>
                      </a:cubicBezTo>
                      <a:cubicBezTo>
                        <a:pt x="560" y="454"/>
                        <a:pt x="555" y="470"/>
                        <a:pt x="548" y="485"/>
                      </a:cubicBezTo>
                      <a:cubicBezTo>
                        <a:pt x="549" y="489"/>
                        <a:pt x="550" y="492"/>
                        <a:pt x="551" y="496"/>
                      </a:cubicBezTo>
                      <a:cubicBezTo>
                        <a:pt x="552" y="500"/>
                        <a:pt x="556" y="508"/>
                        <a:pt x="556" y="508"/>
                      </a:cubicBezTo>
                      <a:cubicBezTo>
                        <a:pt x="559" y="524"/>
                        <a:pt x="562" y="546"/>
                        <a:pt x="576" y="557"/>
                      </a:cubicBezTo>
                      <a:lnTo>
                        <a:pt x="435" y="556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83" name="Freeform 52"/>
                <p:cNvSpPr>
                  <a:spLocks/>
                </p:cNvSpPr>
                <p:nvPr userDrawn="1"/>
              </p:nvSpPr>
              <p:spPr bwMode="ltGray">
                <a:xfrm>
                  <a:off x="727" y="495"/>
                  <a:ext cx="382" cy="540"/>
                </a:xfrm>
                <a:custGeom>
                  <a:avLst/>
                  <a:gdLst>
                    <a:gd name="T0" fmla="*/ 2147483647 w 257"/>
                    <a:gd name="T1" fmla="*/ 2147483647 h 347"/>
                    <a:gd name="T2" fmla="*/ 2147483647 w 257"/>
                    <a:gd name="T3" fmla="*/ 2147483647 h 347"/>
                    <a:gd name="T4" fmla="*/ 2147483647 w 257"/>
                    <a:gd name="T5" fmla="*/ 2147483647 h 347"/>
                    <a:gd name="T6" fmla="*/ 2147483647 w 257"/>
                    <a:gd name="T7" fmla="*/ 2147483647 h 347"/>
                    <a:gd name="T8" fmla="*/ 2147483647 w 257"/>
                    <a:gd name="T9" fmla="*/ 2147483647 h 347"/>
                    <a:gd name="T10" fmla="*/ 2147483647 w 257"/>
                    <a:gd name="T11" fmla="*/ 2147483647 h 347"/>
                    <a:gd name="T12" fmla="*/ 2147483647 w 257"/>
                    <a:gd name="T13" fmla="*/ 2147483647 h 347"/>
                    <a:gd name="T14" fmla="*/ 2147483647 w 257"/>
                    <a:gd name="T15" fmla="*/ 2147483647 h 347"/>
                    <a:gd name="T16" fmla="*/ 2147483647 w 257"/>
                    <a:gd name="T17" fmla="*/ 2147483647 h 347"/>
                    <a:gd name="T18" fmla="*/ 2147483647 w 257"/>
                    <a:gd name="T19" fmla="*/ 2147483647 h 347"/>
                    <a:gd name="T20" fmla="*/ 2147483647 w 257"/>
                    <a:gd name="T21" fmla="*/ 2147483647 h 347"/>
                    <a:gd name="T22" fmla="*/ 2147483647 w 257"/>
                    <a:gd name="T23" fmla="*/ 2147483647 h 347"/>
                    <a:gd name="T24" fmla="*/ 2147483647 w 257"/>
                    <a:gd name="T25" fmla="*/ 2147483647 h 347"/>
                    <a:gd name="T26" fmla="*/ 0 w 257"/>
                    <a:gd name="T27" fmla="*/ 2147483647 h 347"/>
                    <a:gd name="T28" fmla="*/ 2147483647 w 257"/>
                    <a:gd name="T29" fmla="*/ 2147483647 h 347"/>
                    <a:gd name="T30" fmla="*/ 2147483647 w 257"/>
                    <a:gd name="T31" fmla="*/ 2147483647 h 347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0" t="0" r="r" b="b"/>
                  <a:pathLst>
                    <a:path w="257" h="347">
                      <a:moveTo>
                        <a:pt x="243" y="347"/>
                      </a:moveTo>
                      <a:lnTo>
                        <a:pt x="233" y="301"/>
                      </a:lnTo>
                      <a:lnTo>
                        <a:pt x="217" y="288"/>
                      </a:lnTo>
                      <a:lnTo>
                        <a:pt x="215" y="269"/>
                      </a:lnTo>
                      <a:lnTo>
                        <a:pt x="209" y="254"/>
                      </a:lnTo>
                      <a:lnTo>
                        <a:pt x="209" y="229"/>
                      </a:lnTo>
                      <a:lnTo>
                        <a:pt x="207" y="214"/>
                      </a:lnTo>
                      <a:lnTo>
                        <a:pt x="228" y="202"/>
                      </a:lnTo>
                      <a:lnTo>
                        <a:pt x="257" y="197"/>
                      </a:lnTo>
                      <a:lnTo>
                        <a:pt x="257" y="136"/>
                      </a:lnTo>
                      <a:cubicBezTo>
                        <a:pt x="209" y="119"/>
                        <a:pt x="13" y="0"/>
                        <a:pt x="54" y="96"/>
                      </a:cubicBezTo>
                      <a:cubicBezTo>
                        <a:pt x="36" y="106"/>
                        <a:pt x="57" y="97"/>
                        <a:pt x="32" y="98"/>
                      </a:cubicBezTo>
                      <a:cubicBezTo>
                        <a:pt x="27" y="99"/>
                        <a:pt x="16" y="102"/>
                        <a:pt x="16" y="102"/>
                      </a:cubicBezTo>
                      <a:lnTo>
                        <a:pt x="0" y="149"/>
                      </a:lnTo>
                      <a:lnTo>
                        <a:pt x="93" y="346"/>
                      </a:lnTo>
                      <a:lnTo>
                        <a:pt x="243" y="347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84" name="Freeform 53"/>
                <p:cNvSpPr>
                  <a:spLocks/>
                </p:cNvSpPr>
                <p:nvPr userDrawn="1"/>
              </p:nvSpPr>
              <p:spPr bwMode="ltGray">
                <a:xfrm>
                  <a:off x="1400" y="896"/>
                  <a:ext cx="16" cy="29"/>
                </a:xfrm>
                <a:custGeom>
                  <a:avLst/>
                  <a:gdLst>
                    <a:gd name="T0" fmla="*/ 3 w 19"/>
                    <a:gd name="T1" fmla="*/ 2 h 37"/>
                    <a:gd name="T2" fmla="*/ 3 w 19"/>
                    <a:gd name="T3" fmla="*/ 2 h 37"/>
                    <a:gd name="T4" fmla="*/ 3 w 19"/>
                    <a:gd name="T5" fmla="*/ 2 h 37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9" h="37">
                      <a:moveTo>
                        <a:pt x="7" y="25"/>
                      </a:moveTo>
                      <a:cubicBezTo>
                        <a:pt x="0" y="4"/>
                        <a:pt x="12" y="0"/>
                        <a:pt x="19" y="21"/>
                      </a:cubicBezTo>
                      <a:cubicBezTo>
                        <a:pt x="14" y="37"/>
                        <a:pt x="18" y="36"/>
                        <a:pt x="7" y="25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85" name="Freeform 54"/>
                <p:cNvSpPr>
                  <a:spLocks/>
                </p:cNvSpPr>
                <p:nvPr userDrawn="1"/>
              </p:nvSpPr>
              <p:spPr bwMode="ltGray">
                <a:xfrm>
                  <a:off x="1379" y="617"/>
                  <a:ext cx="21" cy="17"/>
                </a:xfrm>
                <a:custGeom>
                  <a:avLst/>
                  <a:gdLst>
                    <a:gd name="T0" fmla="*/ 11 w 22"/>
                    <a:gd name="T1" fmla="*/ 3 h 20"/>
                    <a:gd name="T2" fmla="*/ 11 w 22"/>
                    <a:gd name="T3" fmla="*/ 0 h 20"/>
                    <a:gd name="T4" fmla="*/ 11 w 22"/>
                    <a:gd name="T5" fmla="*/ 3 h 20"/>
                    <a:gd name="T6" fmla="*/ 8 w 22"/>
                    <a:gd name="T7" fmla="*/ 3 h 20"/>
                    <a:gd name="T8" fmla="*/ 11 w 22"/>
                    <a:gd name="T9" fmla="*/ 3 h 2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2" h="20">
                      <a:moveTo>
                        <a:pt x="12" y="12"/>
                      </a:moveTo>
                      <a:cubicBezTo>
                        <a:pt x="13" y="8"/>
                        <a:pt x="12" y="0"/>
                        <a:pt x="16" y="0"/>
                      </a:cubicBezTo>
                      <a:cubicBezTo>
                        <a:pt x="20" y="0"/>
                        <a:pt x="22" y="8"/>
                        <a:pt x="20" y="12"/>
                      </a:cubicBezTo>
                      <a:cubicBezTo>
                        <a:pt x="18" y="16"/>
                        <a:pt x="12" y="17"/>
                        <a:pt x="8" y="20"/>
                      </a:cubicBezTo>
                      <a:cubicBezTo>
                        <a:pt x="3" y="5"/>
                        <a:pt x="0" y="6"/>
                        <a:pt x="12" y="1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86" name="Freeform 55"/>
                <p:cNvSpPr>
                  <a:spLocks/>
                </p:cNvSpPr>
                <p:nvPr userDrawn="1"/>
              </p:nvSpPr>
              <p:spPr bwMode="ltGray">
                <a:xfrm>
                  <a:off x="453" y="275"/>
                  <a:ext cx="58" cy="24"/>
                </a:xfrm>
                <a:custGeom>
                  <a:avLst/>
                  <a:gdLst>
                    <a:gd name="T0" fmla="*/ 24 w 57"/>
                    <a:gd name="T1" fmla="*/ 2 h 30"/>
                    <a:gd name="T2" fmla="*/ 80 w 57"/>
                    <a:gd name="T3" fmla="*/ 2 h 30"/>
                    <a:gd name="T4" fmla="*/ 84 w 57"/>
                    <a:gd name="T5" fmla="*/ 2 h 30"/>
                    <a:gd name="T6" fmla="*/ 24 w 57"/>
                    <a:gd name="T7" fmla="*/ 2 h 3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57" h="30">
                      <a:moveTo>
                        <a:pt x="24" y="18"/>
                      </a:moveTo>
                      <a:cubicBezTo>
                        <a:pt x="0" y="10"/>
                        <a:pt x="9" y="0"/>
                        <a:pt x="32" y="6"/>
                      </a:cubicBezTo>
                      <a:cubicBezTo>
                        <a:pt x="46" y="15"/>
                        <a:pt x="57" y="23"/>
                        <a:pt x="36" y="30"/>
                      </a:cubicBezTo>
                      <a:cubicBezTo>
                        <a:pt x="21" y="25"/>
                        <a:pt x="24" y="30"/>
                        <a:pt x="24" y="1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87" name="Freeform 56"/>
                <p:cNvSpPr>
                  <a:spLocks/>
                </p:cNvSpPr>
                <p:nvPr userDrawn="1"/>
              </p:nvSpPr>
              <p:spPr bwMode="ltGray">
                <a:xfrm>
                  <a:off x="1161" y="50"/>
                  <a:ext cx="691" cy="569"/>
                </a:xfrm>
                <a:custGeom>
                  <a:avLst/>
                  <a:gdLst>
                    <a:gd name="T0" fmla="*/ 425 w 693"/>
                    <a:gd name="T1" fmla="*/ 2 h 696"/>
                    <a:gd name="T2" fmla="*/ 345 w 693"/>
                    <a:gd name="T3" fmla="*/ 2 h 696"/>
                    <a:gd name="T4" fmla="*/ 277 w 693"/>
                    <a:gd name="T5" fmla="*/ 2 h 696"/>
                    <a:gd name="T6" fmla="*/ 217 w 693"/>
                    <a:gd name="T7" fmla="*/ 2 h 696"/>
                    <a:gd name="T8" fmla="*/ 189 w 693"/>
                    <a:gd name="T9" fmla="*/ 2 h 696"/>
                    <a:gd name="T10" fmla="*/ 213 w 693"/>
                    <a:gd name="T11" fmla="*/ 2 h 696"/>
                    <a:gd name="T12" fmla="*/ 245 w 693"/>
                    <a:gd name="T13" fmla="*/ 2 h 696"/>
                    <a:gd name="T14" fmla="*/ 273 w 693"/>
                    <a:gd name="T15" fmla="*/ 2 h 696"/>
                    <a:gd name="T16" fmla="*/ 285 w 693"/>
                    <a:gd name="T17" fmla="*/ 2 h 696"/>
                    <a:gd name="T18" fmla="*/ 265 w 693"/>
                    <a:gd name="T19" fmla="*/ 2 h 696"/>
                    <a:gd name="T20" fmla="*/ 213 w 693"/>
                    <a:gd name="T21" fmla="*/ 2 h 696"/>
                    <a:gd name="T22" fmla="*/ 177 w 693"/>
                    <a:gd name="T23" fmla="*/ 2 h 696"/>
                    <a:gd name="T24" fmla="*/ 97 w 693"/>
                    <a:gd name="T25" fmla="*/ 2 h 696"/>
                    <a:gd name="T26" fmla="*/ 77 w 693"/>
                    <a:gd name="T27" fmla="*/ 2 h 696"/>
                    <a:gd name="T28" fmla="*/ 45 w 693"/>
                    <a:gd name="T29" fmla="*/ 2 h 696"/>
                    <a:gd name="T30" fmla="*/ 33 w 693"/>
                    <a:gd name="T31" fmla="*/ 2 h 696"/>
                    <a:gd name="T32" fmla="*/ 53 w 693"/>
                    <a:gd name="T33" fmla="*/ 2 h 696"/>
                    <a:gd name="T34" fmla="*/ 17 w 693"/>
                    <a:gd name="T35" fmla="*/ 2 h 696"/>
                    <a:gd name="T36" fmla="*/ 81 w 693"/>
                    <a:gd name="T37" fmla="*/ 2 h 696"/>
                    <a:gd name="T38" fmla="*/ 113 w 693"/>
                    <a:gd name="T39" fmla="*/ 2 h 696"/>
                    <a:gd name="T40" fmla="*/ 37 w 693"/>
                    <a:gd name="T41" fmla="*/ 2 h 696"/>
                    <a:gd name="T42" fmla="*/ 1 w 693"/>
                    <a:gd name="T43" fmla="*/ 2 h 696"/>
                    <a:gd name="T44" fmla="*/ 25 w 693"/>
                    <a:gd name="T45" fmla="*/ 2 h 696"/>
                    <a:gd name="T46" fmla="*/ 97 w 693"/>
                    <a:gd name="T47" fmla="*/ 2 h 696"/>
                    <a:gd name="T48" fmla="*/ 173 w 693"/>
                    <a:gd name="T49" fmla="*/ 2 h 696"/>
                    <a:gd name="T50" fmla="*/ 181 w 693"/>
                    <a:gd name="T51" fmla="*/ 2 h 696"/>
                    <a:gd name="T52" fmla="*/ 213 w 693"/>
                    <a:gd name="T53" fmla="*/ 0 h 696"/>
                    <a:gd name="T54" fmla="*/ 309 w 693"/>
                    <a:gd name="T55" fmla="*/ 2 h 696"/>
                    <a:gd name="T56" fmla="*/ 281 w 693"/>
                    <a:gd name="T57" fmla="*/ 2 h 696"/>
                    <a:gd name="T58" fmla="*/ 253 w 693"/>
                    <a:gd name="T59" fmla="*/ 2 h 696"/>
                    <a:gd name="T60" fmla="*/ 313 w 693"/>
                    <a:gd name="T61" fmla="*/ 2 h 696"/>
                    <a:gd name="T62" fmla="*/ 325 w 693"/>
                    <a:gd name="T63" fmla="*/ 2 h 696"/>
                    <a:gd name="T64" fmla="*/ 369 w 693"/>
                    <a:gd name="T65" fmla="*/ 2 h 696"/>
                    <a:gd name="T66" fmla="*/ 449 w 693"/>
                    <a:gd name="T67" fmla="*/ 2 h 696"/>
                    <a:gd name="T68" fmla="*/ 476 w 693"/>
                    <a:gd name="T69" fmla="*/ 2 h 696"/>
                    <a:gd name="T70" fmla="*/ 482 w 693"/>
                    <a:gd name="T71" fmla="*/ 2 h 69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0" t="0" r="r" b="b"/>
                  <a:pathLst>
                    <a:path w="693" h="696">
                      <a:moveTo>
                        <a:pt x="541" y="460"/>
                      </a:moveTo>
                      <a:lnTo>
                        <a:pt x="473" y="464"/>
                      </a:lnTo>
                      <a:lnTo>
                        <a:pt x="441" y="452"/>
                      </a:lnTo>
                      <a:lnTo>
                        <a:pt x="393" y="452"/>
                      </a:lnTo>
                      <a:cubicBezTo>
                        <a:pt x="365" y="448"/>
                        <a:pt x="360" y="444"/>
                        <a:pt x="337" y="436"/>
                      </a:cubicBezTo>
                      <a:cubicBezTo>
                        <a:pt x="336" y="432"/>
                        <a:pt x="330" y="413"/>
                        <a:pt x="325" y="412"/>
                      </a:cubicBezTo>
                      <a:cubicBezTo>
                        <a:pt x="317" y="411"/>
                        <a:pt x="301" y="420"/>
                        <a:pt x="301" y="420"/>
                      </a:cubicBezTo>
                      <a:cubicBezTo>
                        <a:pt x="289" y="412"/>
                        <a:pt x="277" y="408"/>
                        <a:pt x="265" y="400"/>
                      </a:cubicBezTo>
                      <a:cubicBezTo>
                        <a:pt x="252" y="380"/>
                        <a:pt x="256" y="356"/>
                        <a:pt x="233" y="348"/>
                      </a:cubicBezTo>
                      <a:cubicBezTo>
                        <a:pt x="217" y="372"/>
                        <a:pt x="221" y="392"/>
                        <a:pt x="237" y="416"/>
                      </a:cubicBezTo>
                      <a:cubicBezTo>
                        <a:pt x="234" y="428"/>
                        <a:pt x="228" y="445"/>
                        <a:pt x="237" y="444"/>
                      </a:cubicBezTo>
                      <a:cubicBezTo>
                        <a:pt x="247" y="443"/>
                        <a:pt x="261" y="428"/>
                        <a:pt x="261" y="428"/>
                      </a:cubicBezTo>
                      <a:cubicBezTo>
                        <a:pt x="258" y="450"/>
                        <a:pt x="243" y="475"/>
                        <a:pt x="269" y="484"/>
                      </a:cubicBezTo>
                      <a:cubicBezTo>
                        <a:pt x="277" y="479"/>
                        <a:pt x="288" y="476"/>
                        <a:pt x="293" y="468"/>
                      </a:cubicBezTo>
                      <a:cubicBezTo>
                        <a:pt x="302" y="454"/>
                        <a:pt x="303" y="446"/>
                        <a:pt x="317" y="436"/>
                      </a:cubicBezTo>
                      <a:cubicBezTo>
                        <a:pt x="315" y="448"/>
                        <a:pt x="306" y="467"/>
                        <a:pt x="321" y="476"/>
                      </a:cubicBezTo>
                      <a:cubicBezTo>
                        <a:pt x="328" y="480"/>
                        <a:pt x="345" y="484"/>
                        <a:pt x="345" y="484"/>
                      </a:cubicBezTo>
                      <a:cubicBezTo>
                        <a:pt x="382" y="472"/>
                        <a:pt x="347" y="527"/>
                        <a:pt x="333" y="536"/>
                      </a:cubicBezTo>
                      <a:cubicBezTo>
                        <a:pt x="330" y="540"/>
                        <a:pt x="329" y="545"/>
                        <a:pt x="325" y="548"/>
                      </a:cubicBezTo>
                      <a:cubicBezTo>
                        <a:pt x="322" y="551"/>
                        <a:pt x="316" y="549"/>
                        <a:pt x="313" y="552"/>
                      </a:cubicBezTo>
                      <a:cubicBezTo>
                        <a:pt x="300" y="565"/>
                        <a:pt x="320" y="575"/>
                        <a:pt x="293" y="584"/>
                      </a:cubicBezTo>
                      <a:cubicBezTo>
                        <a:pt x="286" y="595"/>
                        <a:pt x="272" y="610"/>
                        <a:pt x="261" y="616"/>
                      </a:cubicBezTo>
                      <a:cubicBezTo>
                        <a:pt x="254" y="620"/>
                        <a:pt x="245" y="621"/>
                        <a:pt x="237" y="624"/>
                      </a:cubicBezTo>
                      <a:cubicBezTo>
                        <a:pt x="233" y="625"/>
                        <a:pt x="225" y="628"/>
                        <a:pt x="225" y="628"/>
                      </a:cubicBezTo>
                      <a:cubicBezTo>
                        <a:pt x="215" y="659"/>
                        <a:pt x="212" y="652"/>
                        <a:pt x="173" y="656"/>
                      </a:cubicBezTo>
                      <a:cubicBezTo>
                        <a:pt x="140" y="667"/>
                        <a:pt x="132" y="687"/>
                        <a:pt x="97" y="696"/>
                      </a:cubicBezTo>
                      <a:cubicBezTo>
                        <a:pt x="77" y="691"/>
                        <a:pt x="75" y="687"/>
                        <a:pt x="81" y="668"/>
                      </a:cubicBezTo>
                      <a:cubicBezTo>
                        <a:pt x="77" y="646"/>
                        <a:pt x="72" y="639"/>
                        <a:pt x="77" y="616"/>
                      </a:cubicBezTo>
                      <a:cubicBezTo>
                        <a:pt x="73" y="598"/>
                        <a:pt x="71" y="587"/>
                        <a:pt x="61" y="572"/>
                      </a:cubicBezTo>
                      <a:cubicBezTo>
                        <a:pt x="58" y="551"/>
                        <a:pt x="51" y="543"/>
                        <a:pt x="45" y="524"/>
                      </a:cubicBezTo>
                      <a:cubicBezTo>
                        <a:pt x="52" y="502"/>
                        <a:pt x="58" y="496"/>
                        <a:pt x="49" y="472"/>
                      </a:cubicBezTo>
                      <a:cubicBezTo>
                        <a:pt x="46" y="463"/>
                        <a:pt x="33" y="448"/>
                        <a:pt x="33" y="448"/>
                      </a:cubicBezTo>
                      <a:cubicBezTo>
                        <a:pt x="42" y="422"/>
                        <a:pt x="42" y="408"/>
                        <a:pt x="33" y="380"/>
                      </a:cubicBezTo>
                      <a:cubicBezTo>
                        <a:pt x="49" y="369"/>
                        <a:pt x="48" y="362"/>
                        <a:pt x="53" y="344"/>
                      </a:cubicBezTo>
                      <a:cubicBezTo>
                        <a:pt x="47" y="327"/>
                        <a:pt x="49" y="308"/>
                        <a:pt x="33" y="332"/>
                      </a:cubicBezTo>
                      <a:cubicBezTo>
                        <a:pt x="40" y="353"/>
                        <a:pt x="29" y="374"/>
                        <a:pt x="17" y="392"/>
                      </a:cubicBezTo>
                      <a:cubicBezTo>
                        <a:pt x="6" y="360"/>
                        <a:pt x="10" y="340"/>
                        <a:pt x="13" y="304"/>
                      </a:cubicBezTo>
                      <a:cubicBezTo>
                        <a:pt x="44" y="314"/>
                        <a:pt x="54" y="289"/>
                        <a:pt x="81" y="280"/>
                      </a:cubicBezTo>
                      <a:cubicBezTo>
                        <a:pt x="94" y="261"/>
                        <a:pt x="85" y="242"/>
                        <a:pt x="105" y="228"/>
                      </a:cubicBezTo>
                      <a:cubicBezTo>
                        <a:pt x="108" y="220"/>
                        <a:pt x="110" y="212"/>
                        <a:pt x="113" y="204"/>
                      </a:cubicBezTo>
                      <a:cubicBezTo>
                        <a:pt x="116" y="196"/>
                        <a:pt x="89" y="196"/>
                        <a:pt x="89" y="196"/>
                      </a:cubicBezTo>
                      <a:cubicBezTo>
                        <a:pt x="81" y="221"/>
                        <a:pt x="58" y="211"/>
                        <a:pt x="37" y="204"/>
                      </a:cubicBezTo>
                      <a:cubicBezTo>
                        <a:pt x="33" y="207"/>
                        <a:pt x="30" y="213"/>
                        <a:pt x="25" y="212"/>
                      </a:cubicBezTo>
                      <a:cubicBezTo>
                        <a:pt x="16" y="210"/>
                        <a:pt x="1" y="196"/>
                        <a:pt x="1" y="196"/>
                      </a:cubicBezTo>
                      <a:cubicBezTo>
                        <a:pt x="4" y="186"/>
                        <a:pt x="4" y="174"/>
                        <a:pt x="9" y="164"/>
                      </a:cubicBezTo>
                      <a:cubicBezTo>
                        <a:pt x="13" y="155"/>
                        <a:pt x="25" y="140"/>
                        <a:pt x="25" y="140"/>
                      </a:cubicBezTo>
                      <a:cubicBezTo>
                        <a:pt x="0" y="132"/>
                        <a:pt x="25" y="128"/>
                        <a:pt x="37" y="124"/>
                      </a:cubicBezTo>
                      <a:cubicBezTo>
                        <a:pt x="58" y="131"/>
                        <a:pt x="75" y="116"/>
                        <a:pt x="97" y="112"/>
                      </a:cubicBezTo>
                      <a:cubicBezTo>
                        <a:pt x="135" y="87"/>
                        <a:pt x="159" y="122"/>
                        <a:pt x="197" y="132"/>
                      </a:cubicBezTo>
                      <a:cubicBezTo>
                        <a:pt x="205" y="129"/>
                        <a:pt x="213" y="127"/>
                        <a:pt x="221" y="124"/>
                      </a:cubicBezTo>
                      <a:cubicBezTo>
                        <a:pt x="225" y="123"/>
                        <a:pt x="226" y="147"/>
                        <a:pt x="233" y="120"/>
                      </a:cubicBezTo>
                      <a:lnTo>
                        <a:pt x="229" y="64"/>
                      </a:lnTo>
                      <a:lnTo>
                        <a:pt x="209" y="40"/>
                      </a:lnTo>
                      <a:cubicBezTo>
                        <a:pt x="243" y="21"/>
                        <a:pt x="240" y="21"/>
                        <a:pt x="261" y="0"/>
                      </a:cubicBezTo>
                      <a:cubicBezTo>
                        <a:pt x="297" y="16"/>
                        <a:pt x="333" y="32"/>
                        <a:pt x="369" y="48"/>
                      </a:cubicBezTo>
                      <a:cubicBezTo>
                        <a:pt x="373" y="50"/>
                        <a:pt x="361" y="44"/>
                        <a:pt x="357" y="44"/>
                      </a:cubicBezTo>
                      <a:cubicBezTo>
                        <a:pt x="349" y="45"/>
                        <a:pt x="333" y="52"/>
                        <a:pt x="333" y="52"/>
                      </a:cubicBezTo>
                      <a:cubicBezTo>
                        <a:pt x="322" y="68"/>
                        <a:pt x="318" y="71"/>
                        <a:pt x="329" y="88"/>
                      </a:cubicBezTo>
                      <a:cubicBezTo>
                        <a:pt x="308" y="119"/>
                        <a:pt x="323" y="118"/>
                        <a:pt x="333" y="148"/>
                      </a:cubicBezTo>
                      <a:cubicBezTo>
                        <a:pt x="320" y="157"/>
                        <a:pt x="314" y="167"/>
                        <a:pt x="301" y="176"/>
                      </a:cubicBezTo>
                      <a:cubicBezTo>
                        <a:pt x="306" y="213"/>
                        <a:pt x="303" y="213"/>
                        <a:pt x="337" y="220"/>
                      </a:cubicBezTo>
                      <a:cubicBezTo>
                        <a:pt x="358" y="216"/>
                        <a:pt x="368" y="214"/>
                        <a:pt x="361" y="192"/>
                      </a:cubicBezTo>
                      <a:cubicBezTo>
                        <a:pt x="362" y="177"/>
                        <a:pt x="362" y="162"/>
                        <a:pt x="365" y="148"/>
                      </a:cubicBezTo>
                      <a:cubicBezTo>
                        <a:pt x="366" y="143"/>
                        <a:pt x="369" y="133"/>
                        <a:pt x="373" y="136"/>
                      </a:cubicBezTo>
                      <a:cubicBezTo>
                        <a:pt x="379" y="140"/>
                        <a:pt x="376" y="149"/>
                        <a:pt x="377" y="156"/>
                      </a:cubicBezTo>
                      <a:cubicBezTo>
                        <a:pt x="404" y="147"/>
                        <a:pt x="409" y="116"/>
                        <a:pt x="417" y="92"/>
                      </a:cubicBezTo>
                      <a:cubicBezTo>
                        <a:pt x="422" y="76"/>
                        <a:pt x="453" y="74"/>
                        <a:pt x="465" y="72"/>
                      </a:cubicBezTo>
                      <a:cubicBezTo>
                        <a:pt x="472" y="92"/>
                        <a:pt x="477" y="93"/>
                        <a:pt x="497" y="88"/>
                      </a:cubicBezTo>
                      <a:cubicBezTo>
                        <a:pt x="512" y="78"/>
                        <a:pt x="515" y="74"/>
                        <a:pt x="509" y="56"/>
                      </a:cubicBezTo>
                      <a:cubicBezTo>
                        <a:pt x="523" y="46"/>
                        <a:pt x="517" y="46"/>
                        <a:pt x="529" y="52"/>
                      </a:cubicBezTo>
                      <a:lnTo>
                        <a:pt x="693" y="72"/>
                      </a:lnTo>
                      <a:lnTo>
                        <a:pt x="541" y="460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88" name="Freeform 57"/>
                <p:cNvSpPr>
                  <a:spLocks/>
                </p:cNvSpPr>
                <p:nvPr userDrawn="1"/>
              </p:nvSpPr>
              <p:spPr bwMode="ltGray">
                <a:xfrm>
                  <a:off x="689" y="6"/>
                  <a:ext cx="1386" cy="232"/>
                </a:xfrm>
                <a:custGeom>
                  <a:avLst/>
                  <a:gdLst>
                    <a:gd name="T0" fmla="*/ 2147483647 w 931"/>
                    <a:gd name="T1" fmla="*/ 0 h 149"/>
                    <a:gd name="T2" fmla="*/ 2147483647 w 931"/>
                    <a:gd name="T3" fmla="*/ 2147483647 h 149"/>
                    <a:gd name="T4" fmla="*/ 2147483647 w 931"/>
                    <a:gd name="T5" fmla="*/ 2147483647 h 149"/>
                    <a:gd name="T6" fmla="*/ 2147483647 w 931"/>
                    <a:gd name="T7" fmla="*/ 2147483647 h 149"/>
                    <a:gd name="T8" fmla="*/ 2147483647 w 931"/>
                    <a:gd name="T9" fmla="*/ 2147483647 h 149"/>
                    <a:gd name="T10" fmla="*/ 0 w 931"/>
                    <a:gd name="T11" fmla="*/ 2147483647 h 149"/>
                    <a:gd name="T12" fmla="*/ 2147483647 w 931"/>
                    <a:gd name="T13" fmla="*/ 2147483647 h 149"/>
                    <a:gd name="T14" fmla="*/ 2147483647 w 931"/>
                    <a:gd name="T15" fmla="*/ 2147483647 h 149"/>
                    <a:gd name="T16" fmla="*/ 2147483647 w 931"/>
                    <a:gd name="T17" fmla="*/ 2147483647 h 149"/>
                    <a:gd name="T18" fmla="*/ 2147483647 w 931"/>
                    <a:gd name="T19" fmla="*/ 2147483647 h 149"/>
                    <a:gd name="T20" fmla="*/ 2147483647 w 931"/>
                    <a:gd name="T21" fmla="*/ 2147483647 h 149"/>
                    <a:gd name="T22" fmla="*/ 2147483647 w 931"/>
                    <a:gd name="T23" fmla="*/ 2147483647 h 149"/>
                    <a:gd name="T24" fmla="*/ 2147483647 w 931"/>
                    <a:gd name="T25" fmla="*/ 2147483647 h 149"/>
                    <a:gd name="T26" fmla="*/ 2147483647 w 931"/>
                    <a:gd name="T27" fmla="*/ 2147483647 h 149"/>
                    <a:gd name="T28" fmla="*/ 2147483647 w 931"/>
                    <a:gd name="T29" fmla="*/ 2147483647 h 149"/>
                    <a:gd name="T30" fmla="*/ 2147483647 w 931"/>
                    <a:gd name="T31" fmla="*/ 2147483647 h 149"/>
                    <a:gd name="T32" fmla="*/ 2147483647 w 931"/>
                    <a:gd name="T33" fmla="*/ 2147483647 h 149"/>
                    <a:gd name="T34" fmla="*/ 2147483647 w 931"/>
                    <a:gd name="T35" fmla="*/ 2147483647 h 149"/>
                    <a:gd name="T36" fmla="*/ 2147483647 w 931"/>
                    <a:gd name="T37" fmla="*/ 2147483647 h 149"/>
                    <a:gd name="T38" fmla="*/ 2147483647 w 931"/>
                    <a:gd name="T39" fmla="*/ 2147483647 h 149"/>
                    <a:gd name="T40" fmla="*/ 2147483647 w 931"/>
                    <a:gd name="T41" fmla="*/ 2147483647 h 149"/>
                    <a:gd name="T42" fmla="*/ 2147483647 w 931"/>
                    <a:gd name="T43" fmla="*/ 2147483647 h 149"/>
                    <a:gd name="T44" fmla="*/ 2147483647 w 931"/>
                    <a:gd name="T45" fmla="*/ 2147483647 h 149"/>
                    <a:gd name="T46" fmla="*/ 2147483647 w 931"/>
                    <a:gd name="T47" fmla="*/ 2147483647 h 149"/>
                    <a:gd name="T48" fmla="*/ 2147483647 w 931"/>
                    <a:gd name="T49" fmla="*/ 2147483647 h 149"/>
                    <a:gd name="T50" fmla="*/ 2147483647 w 931"/>
                    <a:gd name="T51" fmla="*/ 2147483647 h 149"/>
                    <a:gd name="T52" fmla="*/ 2147483647 w 931"/>
                    <a:gd name="T53" fmla="*/ 2147483647 h 149"/>
                    <a:gd name="T54" fmla="*/ 2147483647 w 931"/>
                    <a:gd name="T55" fmla="*/ 2147483647 h 149"/>
                    <a:gd name="T56" fmla="*/ 2147483647 w 931"/>
                    <a:gd name="T57" fmla="*/ 2147483647 h 149"/>
                    <a:gd name="T58" fmla="*/ 2147483647 w 931"/>
                    <a:gd name="T59" fmla="*/ 2147483647 h 149"/>
                    <a:gd name="T60" fmla="*/ 2147483647 w 931"/>
                    <a:gd name="T61" fmla="*/ 2147483647 h 149"/>
                    <a:gd name="T62" fmla="*/ 2147483647 w 931"/>
                    <a:gd name="T63" fmla="*/ 2147483647 h 149"/>
                    <a:gd name="T64" fmla="*/ 2147483647 w 931"/>
                    <a:gd name="T65" fmla="*/ 2147483647 h 149"/>
                    <a:gd name="T66" fmla="*/ 2147483647 w 931"/>
                    <a:gd name="T67" fmla="*/ 2147483647 h 149"/>
                    <a:gd name="T68" fmla="*/ 2147483647 w 931"/>
                    <a:gd name="T69" fmla="*/ 2147483647 h 149"/>
                    <a:gd name="T70" fmla="*/ 2147483647 w 931"/>
                    <a:gd name="T71" fmla="*/ 2147483647 h 149"/>
                    <a:gd name="T72" fmla="*/ 2147483647 w 931"/>
                    <a:gd name="T73" fmla="*/ 2147483647 h 149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0" t="0" r="r" b="b"/>
                  <a:pathLst>
                    <a:path w="931" h="149">
                      <a:moveTo>
                        <a:pt x="794" y="84"/>
                      </a:moveTo>
                      <a:cubicBezTo>
                        <a:pt x="813" y="72"/>
                        <a:pt x="931" y="14"/>
                        <a:pt x="825" y="0"/>
                      </a:cubicBezTo>
                      <a:lnTo>
                        <a:pt x="159" y="0"/>
                      </a:lnTo>
                      <a:cubicBezTo>
                        <a:pt x="149" y="12"/>
                        <a:pt x="162" y="18"/>
                        <a:pt x="143" y="29"/>
                      </a:cubicBezTo>
                      <a:cubicBezTo>
                        <a:pt x="130" y="44"/>
                        <a:pt x="133" y="39"/>
                        <a:pt x="116" y="48"/>
                      </a:cubicBezTo>
                      <a:cubicBezTo>
                        <a:pt x="108" y="46"/>
                        <a:pt x="100" y="44"/>
                        <a:pt x="91" y="42"/>
                      </a:cubicBezTo>
                      <a:cubicBezTo>
                        <a:pt x="89" y="41"/>
                        <a:pt x="83" y="40"/>
                        <a:pt x="83" y="40"/>
                      </a:cubicBezTo>
                      <a:cubicBezTo>
                        <a:pt x="76" y="40"/>
                        <a:pt x="68" y="39"/>
                        <a:pt x="62" y="42"/>
                      </a:cubicBezTo>
                      <a:cubicBezTo>
                        <a:pt x="54" y="45"/>
                        <a:pt x="46" y="61"/>
                        <a:pt x="38" y="67"/>
                      </a:cubicBezTo>
                      <a:cubicBezTo>
                        <a:pt x="32" y="71"/>
                        <a:pt x="27" y="74"/>
                        <a:pt x="22" y="77"/>
                      </a:cubicBezTo>
                      <a:cubicBezTo>
                        <a:pt x="16" y="81"/>
                        <a:pt x="5" y="86"/>
                        <a:pt x="5" y="86"/>
                      </a:cubicBezTo>
                      <a:cubicBezTo>
                        <a:pt x="9" y="95"/>
                        <a:pt x="7" y="97"/>
                        <a:pt x="0" y="105"/>
                      </a:cubicBezTo>
                      <a:cubicBezTo>
                        <a:pt x="17" y="107"/>
                        <a:pt x="22" y="107"/>
                        <a:pt x="16" y="120"/>
                      </a:cubicBezTo>
                      <a:cubicBezTo>
                        <a:pt x="27" y="122"/>
                        <a:pt x="48" y="116"/>
                        <a:pt x="59" y="115"/>
                      </a:cubicBezTo>
                      <a:cubicBezTo>
                        <a:pt x="71" y="112"/>
                        <a:pt x="73" y="117"/>
                        <a:pt x="83" y="111"/>
                      </a:cubicBezTo>
                      <a:cubicBezTo>
                        <a:pt x="89" y="96"/>
                        <a:pt x="83" y="100"/>
                        <a:pt x="97" y="96"/>
                      </a:cubicBezTo>
                      <a:cubicBezTo>
                        <a:pt x="100" y="94"/>
                        <a:pt x="103" y="93"/>
                        <a:pt x="105" y="90"/>
                      </a:cubicBezTo>
                      <a:cubicBezTo>
                        <a:pt x="106" y="88"/>
                        <a:pt x="106" y="85"/>
                        <a:pt x="108" y="84"/>
                      </a:cubicBezTo>
                      <a:cubicBezTo>
                        <a:pt x="112" y="80"/>
                        <a:pt x="140" y="69"/>
                        <a:pt x="148" y="67"/>
                      </a:cubicBezTo>
                      <a:cubicBezTo>
                        <a:pt x="160" y="52"/>
                        <a:pt x="153" y="56"/>
                        <a:pt x="167" y="52"/>
                      </a:cubicBezTo>
                      <a:cubicBezTo>
                        <a:pt x="178" y="55"/>
                        <a:pt x="179" y="62"/>
                        <a:pt x="191" y="58"/>
                      </a:cubicBezTo>
                      <a:cubicBezTo>
                        <a:pt x="199" y="52"/>
                        <a:pt x="206" y="51"/>
                        <a:pt x="215" y="46"/>
                      </a:cubicBezTo>
                      <a:cubicBezTo>
                        <a:pt x="226" y="58"/>
                        <a:pt x="217" y="46"/>
                        <a:pt x="223" y="69"/>
                      </a:cubicBezTo>
                      <a:cubicBezTo>
                        <a:pt x="226" y="79"/>
                        <a:pt x="233" y="85"/>
                        <a:pt x="237" y="94"/>
                      </a:cubicBezTo>
                      <a:cubicBezTo>
                        <a:pt x="227" y="100"/>
                        <a:pt x="229" y="104"/>
                        <a:pt x="218" y="107"/>
                      </a:cubicBezTo>
                      <a:cubicBezTo>
                        <a:pt x="207" y="120"/>
                        <a:pt x="203" y="113"/>
                        <a:pt x="188" y="109"/>
                      </a:cubicBezTo>
                      <a:cubicBezTo>
                        <a:pt x="191" y="117"/>
                        <a:pt x="200" y="127"/>
                        <a:pt x="210" y="132"/>
                      </a:cubicBezTo>
                      <a:cubicBezTo>
                        <a:pt x="218" y="114"/>
                        <a:pt x="211" y="122"/>
                        <a:pt x="231" y="113"/>
                      </a:cubicBezTo>
                      <a:cubicBezTo>
                        <a:pt x="237" y="111"/>
                        <a:pt x="248" y="105"/>
                        <a:pt x="248" y="105"/>
                      </a:cubicBezTo>
                      <a:cubicBezTo>
                        <a:pt x="248" y="100"/>
                        <a:pt x="246" y="94"/>
                        <a:pt x="250" y="90"/>
                      </a:cubicBezTo>
                      <a:cubicBezTo>
                        <a:pt x="253" y="88"/>
                        <a:pt x="254" y="96"/>
                        <a:pt x="258" y="96"/>
                      </a:cubicBezTo>
                      <a:cubicBezTo>
                        <a:pt x="262" y="97"/>
                        <a:pt x="264" y="94"/>
                        <a:pt x="266" y="92"/>
                      </a:cubicBezTo>
                      <a:cubicBezTo>
                        <a:pt x="262" y="82"/>
                        <a:pt x="252" y="77"/>
                        <a:pt x="248" y="67"/>
                      </a:cubicBezTo>
                      <a:cubicBezTo>
                        <a:pt x="250" y="63"/>
                        <a:pt x="255" y="58"/>
                        <a:pt x="253" y="54"/>
                      </a:cubicBezTo>
                      <a:cubicBezTo>
                        <a:pt x="251" y="50"/>
                        <a:pt x="248" y="42"/>
                        <a:pt x="248" y="42"/>
                      </a:cubicBezTo>
                      <a:cubicBezTo>
                        <a:pt x="256" y="32"/>
                        <a:pt x="259" y="35"/>
                        <a:pt x="266" y="44"/>
                      </a:cubicBezTo>
                      <a:cubicBezTo>
                        <a:pt x="270" y="56"/>
                        <a:pt x="276" y="61"/>
                        <a:pt x="285" y="71"/>
                      </a:cubicBezTo>
                      <a:cubicBezTo>
                        <a:pt x="281" y="81"/>
                        <a:pt x="289" y="82"/>
                        <a:pt x="277" y="88"/>
                      </a:cubicBezTo>
                      <a:cubicBezTo>
                        <a:pt x="262" y="106"/>
                        <a:pt x="278" y="83"/>
                        <a:pt x="274" y="101"/>
                      </a:cubicBezTo>
                      <a:cubicBezTo>
                        <a:pt x="274" y="105"/>
                        <a:pt x="268" y="109"/>
                        <a:pt x="266" y="113"/>
                      </a:cubicBezTo>
                      <a:cubicBezTo>
                        <a:pt x="270" y="122"/>
                        <a:pt x="268" y="125"/>
                        <a:pt x="261" y="132"/>
                      </a:cubicBezTo>
                      <a:cubicBezTo>
                        <a:pt x="268" y="149"/>
                        <a:pt x="282" y="134"/>
                        <a:pt x="296" y="130"/>
                      </a:cubicBezTo>
                      <a:cubicBezTo>
                        <a:pt x="299" y="122"/>
                        <a:pt x="295" y="119"/>
                        <a:pt x="299" y="111"/>
                      </a:cubicBezTo>
                      <a:cubicBezTo>
                        <a:pt x="296" y="105"/>
                        <a:pt x="288" y="97"/>
                        <a:pt x="299" y="92"/>
                      </a:cubicBezTo>
                      <a:cubicBezTo>
                        <a:pt x="303" y="90"/>
                        <a:pt x="315" y="88"/>
                        <a:pt x="315" y="88"/>
                      </a:cubicBezTo>
                      <a:cubicBezTo>
                        <a:pt x="326" y="91"/>
                        <a:pt x="325" y="95"/>
                        <a:pt x="331" y="103"/>
                      </a:cubicBezTo>
                      <a:cubicBezTo>
                        <a:pt x="339" y="84"/>
                        <a:pt x="331" y="90"/>
                        <a:pt x="361" y="92"/>
                      </a:cubicBezTo>
                      <a:cubicBezTo>
                        <a:pt x="355" y="76"/>
                        <a:pt x="365" y="76"/>
                        <a:pt x="382" y="73"/>
                      </a:cubicBezTo>
                      <a:cubicBezTo>
                        <a:pt x="383" y="71"/>
                        <a:pt x="387" y="57"/>
                        <a:pt x="393" y="54"/>
                      </a:cubicBezTo>
                      <a:cubicBezTo>
                        <a:pt x="398" y="52"/>
                        <a:pt x="409" y="50"/>
                        <a:pt x="409" y="50"/>
                      </a:cubicBezTo>
                      <a:cubicBezTo>
                        <a:pt x="430" y="54"/>
                        <a:pt x="413" y="58"/>
                        <a:pt x="431" y="63"/>
                      </a:cubicBezTo>
                      <a:cubicBezTo>
                        <a:pt x="433" y="61"/>
                        <a:pt x="435" y="57"/>
                        <a:pt x="439" y="56"/>
                      </a:cubicBezTo>
                      <a:cubicBezTo>
                        <a:pt x="445" y="55"/>
                        <a:pt x="452" y="61"/>
                        <a:pt x="457" y="58"/>
                      </a:cubicBezTo>
                      <a:cubicBezTo>
                        <a:pt x="461" y="57"/>
                        <a:pt x="457" y="52"/>
                        <a:pt x="455" y="50"/>
                      </a:cubicBezTo>
                      <a:cubicBezTo>
                        <a:pt x="451" y="47"/>
                        <a:pt x="444" y="47"/>
                        <a:pt x="439" y="46"/>
                      </a:cubicBezTo>
                      <a:cubicBezTo>
                        <a:pt x="436" y="45"/>
                        <a:pt x="431" y="44"/>
                        <a:pt x="431" y="44"/>
                      </a:cubicBezTo>
                      <a:cubicBezTo>
                        <a:pt x="440" y="38"/>
                        <a:pt x="443" y="36"/>
                        <a:pt x="455" y="40"/>
                      </a:cubicBezTo>
                      <a:cubicBezTo>
                        <a:pt x="461" y="38"/>
                        <a:pt x="467" y="35"/>
                        <a:pt x="474" y="35"/>
                      </a:cubicBezTo>
                      <a:cubicBezTo>
                        <a:pt x="483" y="36"/>
                        <a:pt x="511" y="43"/>
                        <a:pt x="519" y="46"/>
                      </a:cubicBezTo>
                      <a:cubicBezTo>
                        <a:pt x="527" y="49"/>
                        <a:pt x="544" y="54"/>
                        <a:pt x="544" y="54"/>
                      </a:cubicBezTo>
                      <a:cubicBezTo>
                        <a:pt x="548" y="54"/>
                        <a:pt x="560" y="52"/>
                        <a:pt x="565" y="50"/>
                      </a:cubicBezTo>
                      <a:cubicBezTo>
                        <a:pt x="570" y="47"/>
                        <a:pt x="581" y="42"/>
                        <a:pt x="581" y="42"/>
                      </a:cubicBezTo>
                      <a:cubicBezTo>
                        <a:pt x="585" y="42"/>
                        <a:pt x="598" y="44"/>
                        <a:pt x="600" y="48"/>
                      </a:cubicBezTo>
                      <a:cubicBezTo>
                        <a:pt x="603" y="55"/>
                        <a:pt x="589" y="61"/>
                        <a:pt x="584" y="63"/>
                      </a:cubicBezTo>
                      <a:cubicBezTo>
                        <a:pt x="576" y="69"/>
                        <a:pt x="568" y="69"/>
                        <a:pt x="565" y="77"/>
                      </a:cubicBezTo>
                      <a:cubicBezTo>
                        <a:pt x="568" y="86"/>
                        <a:pt x="564" y="92"/>
                        <a:pt x="568" y="101"/>
                      </a:cubicBezTo>
                      <a:cubicBezTo>
                        <a:pt x="574" y="93"/>
                        <a:pt x="577" y="91"/>
                        <a:pt x="589" y="94"/>
                      </a:cubicBezTo>
                      <a:cubicBezTo>
                        <a:pt x="595" y="108"/>
                        <a:pt x="602" y="93"/>
                        <a:pt x="611" y="88"/>
                      </a:cubicBezTo>
                      <a:cubicBezTo>
                        <a:pt x="613" y="86"/>
                        <a:pt x="613" y="83"/>
                        <a:pt x="616" y="82"/>
                      </a:cubicBezTo>
                      <a:cubicBezTo>
                        <a:pt x="618" y="80"/>
                        <a:pt x="622" y="81"/>
                        <a:pt x="624" y="80"/>
                      </a:cubicBezTo>
                      <a:cubicBezTo>
                        <a:pt x="626" y="78"/>
                        <a:pt x="626" y="75"/>
                        <a:pt x="627" y="73"/>
                      </a:cubicBezTo>
                      <a:cubicBezTo>
                        <a:pt x="632" y="65"/>
                        <a:pt x="638" y="63"/>
                        <a:pt x="648" y="61"/>
                      </a:cubicBezTo>
                      <a:cubicBezTo>
                        <a:pt x="664" y="62"/>
                        <a:pt x="684" y="69"/>
                        <a:pt x="700" y="69"/>
                      </a:cubicBezTo>
                      <a:lnTo>
                        <a:pt x="794" y="84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89" name="Freeform 58"/>
                <p:cNvSpPr>
                  <a:spLocks/>
                </p:cNvSpPr>
                <p:nvPr userDrawn="1"/>
              </p:nvSpPr>
              <p:spPr bwMode="ltGray">
                <a:xfrm>
                  <a:off x="971" y="91"/>
                  <a:ext cx="30" cy="25"/>
                </a:xfrm>
                <a:custGeom>
                  <a:avLst/>
                  <a:gdLst>
                    <a:gd name="T0" fmla="*/ 3 w 31"/>
                    <a:gd name="T1" fmla="*/ 3 h 30"/>
                    <a:gd name="T2" fmla="*/ 15 w 31"/>
                    <a:gd name="T3" fmla="*/ 0 h 30"/>
                    <a:gd name="T4" fmla="*/ 15 w 31"/>
                    <a:gd name="T5" fmla="*/ 3 h 30"/>
                    <a:gd name="T6" fmla="*/ 3 w 31"/>
                    <a:gd name="T7" fmla="*/ 3 h 3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1" h="30">
                      <a:moveTo>
                        <a:pt x="3" y="28"/>
                      </a:moveTo>
                      <a:cubicBezTo>
                        <a:pt x="8" y="8"/>
                        <a:pt x="12" y="6"/>
                        <a:pt x="31" y="0"/>
                      </a:cubicBezTo>
                      <a:cubicBezTo>
                        <a:pt x="29" y="5"/>
                        <a:pt x="25" y="22"/>
                        <a:pt x="19" y="24"/>
                      </a:cubicBezTo>
                      <a:cubicBezTo>
                        <a:pt x="0" y="30"/>
                        <a:pt x="3" y="9"/>
                        <a:pt x="3" y="2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90" name="Freeform 59"/>
                <p:cNvSpPr>
                  <a:spLocks/>
                </p:cNvSpPr>
                <p:nvPr userDrawn="1"/>
              </p:nvSpPr>
              <p:spPr bwMode="ltGray">
                <a:xfrm>
                  <a:off x="935" y="125"/>
                  <a:ext cx="45" cy="27"/>
                </a:xfrm>
                <a:custGeom>
                  <a:avLst/>
                  <a:gdLst>
                    <a:gd name="T0" fmla="*/ 6 w 44"/>
                    <a:gd name="T1" fmla="*/ 3 h 32"/>
                    <a:gd name="T2" fmla="*/ 74 w 44"/>
                    <a:gd name="T3" fmla="*/ 0 h 32"/>
                    <a:gd name="T4" fmla="*/ 106 w 44"/>
                    <a:gd name="T5" fmla="*/ 3 h 32"/>
                    <a:gd name="T6" fmla="*/ 6 w 44"/>
                    <a:gd name="T7" fmla="*/ 3 h 32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44" h="32">
                      <a:moveTo>
                        <a:pt x="6" y="32"/>
                      </a:moveTo>
                      <a:cubicBezTo>
                        <a:pt x="0" y="14"/>
                        <a:pt x="7" y="10"/>
                        <a:pt x="22" y="0"/>
                      </a:cubicBezTo>
                      <a:cubicBezTo>
                        <a:pt x="27" y="1"/>
                        <a:pt x="35" y="0"/>
                        <a:pt x="38" y="4"/>
                      </a:cubicBezTo>
                      <a:cubicBezTo>
                        <a:pt x="44" y="13"/>
                        <a:pt x="16" y="32"/>
                        <a:pt x="6" y="3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91" name="Freeform 60"/>
                <p:cNvSpPr>
                  <a:spLocks/>
                </p:cNvSpPr>
                <p:nvPr userDrawn="1"/>
              </p:nvSpPr>
              <p:spPr bwMode="ltGray">
                <a:xfrm>
                  <a:off x="1081" y="226"/>
                  <a:ext cx="75" cy="14"/>
                </a:xfrm>
                <a:custGeom>
                  <a:avLst/>
                  <a:gdLst>
                    <a:gd name="T0" fmla="*/ 37 w 76"/>
                    <a:gd name="T1" fmla="*/ 2 h 18"/>
                    <a:gd name="T2" fmla="*/ 25 w 76"/>
                    <a:gd name="T3" fmla="*/ 2 h 18"/>
                    <a:gd name="T4" fmla="*/ 37 w 76"/>
                    <a:gd name="T5" fmla="*/ 2 h 18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76" h="18">
                      <a:moveTo>
                        <a:pt x="37" y="18"/>
                      </a:moveTo>
                      <a:cubicBezTo>
                        <a:pt x="25" y="14"/>
                        <a:pt x="0" y="10"/>
                        <a:pt x="25" y="2"/>
                      </a:cubicBezTo>
                      <a:cubicBezTo>
                        <a:pt x="76" y="9"/>
                        <a:pt x="46" y="0"/>
                        <a:pt x="37" y="1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92" name="Freeform 61"/>
                <p:cNvSpPr>
                  <a:spLocks/>
                </p:cNvSpPr>
                <p:nvPr userDrawn="1"/>
              </p:nvSpPr>
              <p:spPr bwMode="ltGray">
                <a:xfrm>
                  <a:off x="1210" y="223"/>
                  <a:ext cx="42" cy="37"/>
                </a:xfrm>
                <a:custGeom>
                  <a:avLst/>
                  <a:gdLst>
                    <a:gd name="T0" fmla="*/ 0 w 42"/>
                    <a:gd name="T1" fmla="*/ 3 h 44"/>
                    <a:gd name="T2" fmla="*/ 12 w 42"/>
                    <a:gd name="T3" fmla="*/ 3 h 44"/>
                    <a:gd name="T4" fmla="*/ 0 w 42"/>
                    <a:gd name="T5" fmla="*/ 3 h 44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42" h="44">
                      <a:moveTo>
                        <a:pt x="0" y="21"/>
                      </a:moveTo>
                      <a:cubicBezTo>
                        <a:pt x="4" y="17"/>
                        <a:pt x="7" y="11"/>
                        <a:pt x="12" y="9"/>
                      </a:cubicBezTo>
                      <a:cubicBezTo>
                        <a:pt x="42" y="0"/>
                        <a:pt x="23" y="44"/>
                        <a:pt x="0" y="21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93" name="Freeform 62"/>
                <p:cNvSpPr>
                  <a:spLocks/>
                </p:cNvSpPr>
                <p:nvPr userDrawn="1"/>
              </p:nvSpPr>
              <p:spPr bwMode="ltGray">
                <a:xfrm>
                  <a:off x="865" y="123"/>
                  <a:ext cx="33" cy="24"/>
                </a:xfrm>
                <a:custGeom>
                  <a:avLst/>
                  <a:gdLst>
                    <a:gd name="T0" fmla="*/ 7 w 31"/>
                    <a:gd name="T1" fmla="*/ 2 h 30"/>
                    <a:gd name="T2" fmla="*/ 611 w 31"/>
                    <a:gd name="T3" fmla="*/ 2 h 30"/>
                    <a:gd name="T4" fmla="*/ 7 w 31"/>
                    <a:gd name="T5" fmla="*/ 2 h 3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31" h="30">
                      <a:moveTo>
                        <a:pt x="7" y="22"/>
                      </a:moveTo>
                      <a:cubicBezTo>
                        <a:pt x="0" y="0"/>
                        <a:pt x="15" y="6"/>
                        <a:pt x="31" y="10"/>
                      </a:cubicBezTo>
                      <a:cubicBezTo>
                        <a:pt x="14" y="16"/>
                        <a:pt x="15" y="30"/>
                        <a:pt x="7" y="2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</p:grpSp>
          <p:grpSp>
            <p:nvGrpSpPr>
              <p:cNvPr id="10" name="Group 63"/>
              <p:cNvGrpSpPr>
                <a:grpSpLocks/>
              </p:cNvGrpSpPr>
              <p:nvPr userDrawn="1"/>
            </p:nvGrpSpPr>
            <p:grpSpPr bwMode="auto">
              <a:xfrm>
                <a:off x="7" y="-154"/>
                <a:ext cx="5739" cy="418"/>
                <a:chOff x="1056" y="111"/>
                <a:chExt cx="2448" cy="418"/>
              </a:xfrm>
            </p:grpSpPr>
            <p:sp>
              <p:nvSpPr>
                <p:cNvPr id="27" name="Line 64"/>
                <p:cNvSpPr>
                  <a:spLocks noChangeShapeType="1"/>
                </p:cNvSpPr>
                <p:nvPr/>
              </p:nvSpPr>
              <p:spPr bwMode="white">
                <a:xfrm>
                  <a:off x="1056" y="332"/>
                  <a:ext cx="2448" cy="0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28" name="Line 65"/>
                <p:cNvSpPr>
                  <a:spLocks noChangeShapeType="1"/>
                </p:cNvSpPr>
                <p:nvPr/>
              </p:nvSpPr>
              <p:spPr bwMode="white">
                <a:xfrm>
                  <a:off x="1254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29" name="Line 66"/>
                <p:cNvSpPr>
                  <a:spLocks noChangeShapeType="1"/>
                </p:cNvSpPr>
                <p:nvPr/>
              </p:nvSpPr>
              <p:spPr bwMode="white">
                <a:xfrm>
                  <a:off x="1482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30" name="Line 67"/>
                <p:cNvSpPr>
                  <a:spLocks noChangeShapeType="1"/>
                </p:cNvSpPr>
                <p:nvPr/>
              </p:nvSpPr>
              <p:spPr bwMode="white">
                <a:xfrm>
                  <a:off x="1710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31" name="Line 68"/>
                <p:cNvSpPr>
                  <a:spLocks noChangeShapeType="1"/>
                </p:cNvSpPr>
                <p:nvPr/>
              </p:nvSpPr>
              <p:spPr bwMode="white">
                <a:xfrm>
                  <a:off x="1938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32" name="Line 69"/>
                <p:cNvSpPr>
                  <a:spLocks noChangeShapeType="1"/>
                </p:cNvSpPr>
                <p:nvPr/>
              </p:nvSpPr>
              <p:spPr bwMode="white">
                <a:xfrm>
                  <a:off x="2166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33" name="Line 70"/>
                <p:cNvSpPr>
                  <a:spLocks noChangeShapeType="1"/>
                </p:cNvSpPr>
                <p:nvPr/>
              </p:nvSpPr>
              <p:spPr bwMode="white">
                <a:xfrm>
                  <a:off x="2394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34" name="Line 71"/>
                <p:cNvSpPr>
                  <a:spLocks noChangeShapeType="1"/>
                </p:cNvSpPr>
                <p:nvPr/>
              </p:nvSpPr>
              <p:spPr bwMode="white">
                <a:xfrm>
                  <a:off x="2622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35" name="Line 72"/>
                <p:cNvSpPr>
                  <a:spLocks noChangeShapeType="1"/>
                </p:cNvSpPr>
                <p:nvPr/>
              </p:nvSpPr>
              <p:spPr bwMode="white">
                <a:xfrm>
                  <a:off x="2850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36" name="Line 73"/>
                <p:cNvSpPr>
                  <a:spLocks noChangeShapeType="1"/>
                </p:cNvSpPr>
                <p:nvPr/>
              </p:nvSpPr>
              <p:spPr bwMode="white">
                <a:xfrm>
                  <a:off x="3078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37" name="Line 74"/>
                <p:cNvSpPr>
                  <a:spLocks noChangeShapeType="1"/>
                </p:cNvSpPr>
                <p:nvPr/>
              </p:nvSpPr>
              <p:spPr bwMode="white">
                <a:xfrm>
                  <a:off x="3306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</p:grpSp>
          <p:grpSp>
            <p:nvGrpSpPr>
              <p:cNvPr id="11" name="Group 75"/>
              <p:cNvGrpSpPr>
                <a:grpSpLocks/>
              </p:cNvGrpSpPr>
              <p:nvPr userDrawn="1"/>
            </p:nvGrpSpPr>
            <p:grpSpPr bwMode="auto">
              <a:xfrm>
                <a:off x="-1261" y="-1"/>
                <a:ext cx="2098" cy="1030"/>
                <a:chOff x="1208" y="109"/>
                <a:chExt cx="2098" cy="423"/>
              </a:xfrm>
            </p:grpSpPr>
            <p:sp>
              <p:nvSpPr>
                <p:cNvPr id="12" name="Line 76"/>
                <p:cNvSpPr>
                  <a:spLocks noChangeShapeType="1"/>
                </p:cNvSpPr>
                <p:nvPr/>
              </p:nvSpPr>
              <p:spPr bwMode="ltGray">
                <a:xfrm>
                  <a:off x="2850" y="110"/>
                  <a:ext cx="0" cy="142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13" name="Line 77"/>
                <p:cNvSpPr>
                  <a:spLocks noChangeShapeType="1"/>
                </p:cNvSpPr>
                <p:nvPr/>
              </p:nvSpPr>
              <p:spPr bwMode="ltGray">
                <a:xfrm>
                  <a:off x="2972" y="332"/>
                  <a:ext cx="70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14" name="Line 78"/>
                <p:cNvSpPr>
                  <a:spLocks noChangeShapeType="1"/>
                </p:cNvSpPr>
                <p:nvPr/>
              </p:nvSpPr>
              <p:spPr bwMode="ltGray">
                <a:xfrm>
                  <a:off x="3078" y="350"/>
                  <a:ext cx="0" cy="28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15" name="Line 79"/>
                <p:cNvSpPr>
                  <a:spLocks noChangeShapeType="1"/>
                </p:cNvSpPr>
                <p:nvPr/>
              </p:nvSpPr>
              <p:spPr bwMode="ltGray">
                <a:xfrm>
                  <a:off x="3306" y="450"/>
                  <a:ext cx="0" cy="79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16" name="Line 80"/>
                <p:cNvSpPr>
                  <a:spLocks noChangeShapeType="1"/>
                </p:cNvSpPr>
                <p:nvPr/>
              </p:nvSpPr>
              <p:spPr bwMode="ltGray">
                <a:xfrm>
                  <a:off x="2166" y="114"/>
                  <a:ext cx="0" cy="62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17" name="Line 81"/>
                <p:cNvSpPr>
                  <a:spLocks noChangeShapeType="1"/>
                </p:cNvSpPr>
                <p:nvPr/>
              </p:nvSpPr>
              <p:spPr bwMode="ltGray">
                <a:xfrm>
                  <a:off x="1938" y="111"/>
                  <a:ext cx="0" cy="337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18" name="Line 82"/>
                <p:cNvSpPr>
                  <a:spLocks noChangeShapeType="1"/>
                </p:cNvSpPr>
                <p:nvPr/>
              </p:nvSpPr>
              <p:spPr bwMode="ltGray">
                <a:xfrm flipH="1">
                  <a:off x="1912" y="332"/>
                  <a:ext cx="6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19" name="Line 83"/>
                <p:cNvSpPr>
                  <a:spLocks noChangeShapeType="1"/>
                </p:cNvSpPr>
                <p:nvPr/>
              </p:nvSpPr>
              <p:spPr bwMode="ltGray">
                <a:xfrm>
                  <a:off x="1778" y="332"/>
                  <a:ext cx="60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20" name="Line 84"/>
                <p:cNvSpPr>
                  <a:spLocks noChangeShapeType="1"/>
                </p:cNvSpPr>
                <p:nvPr/>
              </p:nvSpPr>
              <p:spPr bwMode="ltGray">
                <a:xfrm flipH="1">
                  <a:off x="1578" y="332"/>
                  <a:ext cx="82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21" name="Line 85"/>
                <p:cNvSpPr>
                  <a:spLocks noChangeShapeType="1"/>
                </p:cNvSpPr>
                <p:nvPr/>
              </p:nvSpPr>
              <p:spPr bwMode="ltGray">
                <a:xfrm>
                  <a:off x="1208" y="332"/>
                  <a:ext cx="34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22" name="Line 86"/>
                <p:cNvSpPr>
                  <a:spLocks noChangeShapeType="1"/>
                </p:cNvSpPr>
                <p:nvPr/>
              </p:nvSpPr>
              <p:spPr bwMode="ltGray">
                <a:xfrm>
                  <a:off x="1480" y="234"/>
                  <a:ext cx="0" cy="298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23" name="Line 87"/>
                <p:cNvSpPr>
                  <a:spLocks noChangeShapeType="1"/>
                </p:cNvSpPr>
                <p:nvPr/>
              </p:nvSpPr>
              <p:spPr bwMode="ltGray">
                <a:xfrm>
                  <a:off x="1254" y="252"/>
                  <a:ext cx="0" cy="156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24" name="Line 88"/>
                <p:cNvSpPr>
                  <a:spLocks noChangeShapeType="1"/>
                </p:cNvSpPr>
                <p:nvPr/>
              </p:nvSpPr>
              <p:spPr bwMode="ltGray">
                <a:xfrm flipH="1" flipV="1">
                  <a:off x="1482" y="109"/>
                  <a:ext cx="0" cy="27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25" name="Line 89"/>
                <p:cNvSpPr>
                  <a:spLocks noChangeShapeType="1"/>
                </p:cNvSpPr>
                <p:nvPr/>
              </p:nvSpPr>
              <p:spPr bwMode="ltGray">
                <a:xfrm>
                  <a:off x="1710" y="180"/>
                  <a:ext cx="0" cy="96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26" name="Line 90"/>
                <p:cNvSpPr>
                  <a:spLocks noChangeShapeType="1"/>
                </p:cNvSpPr>
                <p:nvPr/>
              </p:nvSpPr>
              <p:spPr bwMode="ltGray">
                <a:xfrm flipV="1">
                  <a:off x="1710" y="111"/>
                  <a:ext cx="0" cy="22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</p:grpSp>
        </p:grpSp>
        <p:pic>
          <p:nvPicPr>
            <p:cNvPr id="7" name="Picture 91" descr="earth"/>
            <p:cNvPicPr>
              <a:picLocks noChangeAspect="1" noChangeArrowheads="1"/>
            </p:cNvPicPr>
            <p:nvPr userDrawn="1"/>
          </p:nvPicPr>
          <p:blipFill>
            <a:blip r:embed="rId2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336" y="1566"/>
              <a:ext cx="690" cy="6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2252" name="Rectangle 92"/>
          <p:cNvSpPr>
            <a:spLocks noGrp="1" noChangeArrowheads="1"/>
          </p:cNvSpPr>
          <p:nvPr>
            <p:ph type="ctrTitle"/>
          </p:nvPr>
        </p:nvSpPr>
        <p:spPr>
          <a:xfrm>
            <a:off x="1828800" y="1828800"/>
            <a:ext cx="6934200" cy="2362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zh-TW" altLang="en-US" noProof="0" smtClean="0"/>
              <a:t>按一下以編輯母片標題樣式</a:t>
            </a:r>
          </a:p>
        </p:txBody>
      </p:sp>
      <p:sp>
        <p:nvSpPr>
          <p:cNvPr id="92253" name="Rectangle 93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4572000"/>
            <a:ext cx="6934200" cy="12954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zh-TW" altLang="en-US" noProof="0" smtClean="0"/>
              <a:t>按一下以編輯母片副標題樣式</a:t>
            </a:r>
          </a:p>
        </p:txBody>
      </p:sp>
      <p:sp>
        <p:nvSpPr>
          <p:cNvPr id="94" name="Rectangle 94"/>
          <p:cNvSpPr>
            <a:spLocks noGrp="1" noChangeArrowheads="1"/>
          </p:cNvSpPr>
          <p:nvPr>
            <p:ph type="dt" sz="half" idx="10"/>
          </p:nvPr>
        </p:nvSpPr>
        <p:spPr>
          <a:xfrm>
            <a:off x="5334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5" name="Rectangle 95"/>
          <p:cNvSpPr>
            <a:spLocks noGrp="1" noChangeArrowheads="1"/>
          </p:cNvSpPr>
          <p:nvPr>
            <p:ph type="ftr" sz="quarter" idx="11"/>
          </p:nvPr>
        </p:nvSpPr>
        <p:spPr>
          <a:xfrm>
            <a:off x="32004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6" name="Rectangle 9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C5B2B1-0092-44C2-AED3-A062A5FE90F3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4580484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6E3170-BF16-4828-AAC2-7329DA574982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7249032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44F37E-7CB6-4162-B60F-AE22B1A2AC84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3317844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85800" y="2147888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2147888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19F49B-2CF5-4403-A78F-9F33367E2A1B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9084274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953991-1154-42EE-9DE6-AD3C40249F06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6119474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7BA7B8-0314-425B-8713-5F77CFCA49BC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02777217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3B2AE4-4444-428D-BB00-9C2B3D561AC0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1099309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80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600">
                <a:latin typeface="標楷體" pitchFamily="65" charset="-120"/>
                <a:ea typeface="標楷體" pitchFamily="65" charset="-120"/>
              </a:defRPr>
            </a:lvl1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9E0D1C-3522-4D0A-9593-ADE07B103CD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1166692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ED3966-27C6-43C7-89D1-2ABB3FBE7919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4927839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D5A2A9-B885-4135-9ED4-C40E21FE1D54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53621277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E9F795-943F-4B87-B636-E9330392DA98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54101689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405563" y="930275"/>
            <a:ext cx="2052637" cy="5332413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246063" y="930275"/>
            <a:ext cx="6007100" cy="5332413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EC9FF7-BF5A-4E59-A04F-1A75064889E6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63452824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標題，文字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46063" y="930275"/>
            <a:ext cx="7772400" cy="1143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685800" y="2147888"/>
            <a:ext cx="3810000" cy="41148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2147888"/>
            <a:ext cx="3810000" cy="41148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ADF921-BD88-486D-8006-B3ECD743DB98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00562218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-19050"/>
            <a:ext cx="9144000" cy="6877050"/>
            <a:chOff x="0" y="-12"/>
            <a:chExt cx="5760" cy="4332"/>
          </a:xfrm>
        </p:grpSpPr>
        <p:sp>
          <p:nvSpPr>
            <p:cNvPr id="5" name="Rectangle 3"/>
            <p:cNvSpPr>
              <a:spLocks noChangeArrowheads="1"/>
            </p:cNvSpPr>
            <p:nvPr userDrawn="1"/>
          </p:nvSpPr>
          <p:spPr bwMode="hidden">
            <a:xfrm>
              <a:off x="1104" y="1008"/>
              <a:ext cx="4656" cy="331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zh-TW" altLang="en-US">
                <a:solidFill>
                  <a:srgbClr val="000000"/>
                </a:solidFill>
                <a:latin typeface="Tahoma" pitchFamily="34" charset="0"/>
                <a:ea typeface="新細明體" pitchFamily="18" charset="-120"/>
              </a:endParaRPr>
            </a:p>
          </p:txBody>
        </p:sp>
        <p:grpSp>
          <p:nvGrpSpPr>
            <p:cNvPr id="6" name="Group 4"/>
            <p:cNvGrpSpPr>
              <a:grpSpLocks/>
            </p:cNvGrpSpPr>
            <p:nvPr userDrawn="1"/>
          </p:nvGrpSpPr>
          <p:grpSpPr bwMode="auto">
            <a:xfrm>
              <a:off x="-1261" y="-157"/>
              <a:ext cx="7021" cy="1190"/>
              <a:chOff x="-1261" y="-154"/>
              <a:chExt cx="7021" cy="1190"/>
            </a:xfrm>
          </p:grpSpPr>
          <p:sp>
            <p:nvSpPr>
              <p:cNvPr id="8" name="Freeform 5"/>
              <p:cNvSpPr>
                <a:spLocks/>
              </p:cNvSpPr>
              <p:nvPr userDrawn="1"/>
            </p:nvSpPr>
            <p:spPr bwMode="ltGray">
              <a:xfrm>
                <a:off x="0" y="4"/>
                <a:ext cx="5760" cy="1032"/>
              </a:xfrm>
              <a:custGeom>
                <a:avLst/>
                <a:gdLst>
                  <a:gd name="T0" fmla="*/ 215008 w 4848"/>
                  <a:gd name="T1" fmla="*/ 2147483647 h 432"/>
                  <a:gd name="T2" fmla="*/ 0 w 4848"/>
                  <a:gd name="T3" fmla="*/ 2147483647 h 432"/>
                  <a:gd name="T4" fmla="*/ 0 w 4848"/>
                  <a:gd name="T5" fmla="*/ 0 h 432"/>
                  <a:gd name="T6" fmla="*/ 215008 w 4848"/>
                  <a:gd name="T7" fmla="*/ 0 h 432"/>
                  <a:gd name="T8" fmla="*/ 215008 w 4848"/>
                  <a:gd name="T9" fmla="*/ 2147483647 h 43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848" h="432">
                    <a:moveTo>
                      <a:pt x="4848" y="432"/>
                    </a:moveTo>
                    <a:lnTo>
                      <a:pt x="0" y="432"/>
                    </a:lnTo>
                    <a:lnTo>
                      <a:pt x="0" y="0"/>
                    </a:lnTo>
                    <a:lnTo>
                      <a:pt x="4848" y="0"/>
                    </a:lnTo>
                    <a:lnTo>
                      <a:pt x="4848" y="432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zh-TW" altLang="en-US" smtClean="0">
                  <a:solidFill>
                    <a:srgbClr val="000000"/>
                  </a:solidFill>
                  <a:latin typeface="Arial" pitchFamily="34" charset="0"/>
                  <a:ea typeface="新細明體" pitchFamily="18" charset="-120"/>
                </a:endParaRPr>
              </a:p>
            </p:txBody>
          </p:sp>
          <p:grpSp>
            <p:nvGrpSpPr>
              <p:cNvPr id="9" name="Group 6"/>
              <p:cNvGrpSpPr>
                <a:grpSpLocks/>
              </p:cNvGrpSpPr>
              <p:nvPr userDrawn="1"/>
            </p:nvGrpSpPr>
            <p:grpSpPr bwMode="auto">
              <a:xfrm>
                <a:off x="333" y="-9"/>
                <a:ext cx="5176" cy="1044"/>
                <a:chOff x="333" y="-9"/>
                <a:chExt cx="5176" cy="1044"/>
              </a:xfrm>
            </p:grpSpPr>
            <p:sp>
              <p:nvSpPr>
                <p:cNvPr id="38" name="Freeform 7"/>
                <p:cNvSpPr>
                  <a:spLocks/>
                </p:cNvSpPr>
                <p:nvPr userDrawn="1"/>
              </p:nvSpPr>
              <p:spPr bwMode="ltGray">
                <a:xfrm>
                  <a:off x="3230" y="949"/>
                  <a:ext cx="17" cy="20"/>
                </a:xfrm>
                <a:custGeom>
                  <a:avLst/>
                  <a:gdLst>
                    <a:gd name="T0" fmla="*/ 78 w 15"/>
                    <a:gd name="T1" fmla="*/ 3 h 23"/>
                    <a:gd name="T2" fmla="*/ 233 w 15"/>
                    <a:gd name="T3" fmla="*/ 3 h 23"/>
                    <a:gd name="T4" fmla="*/ 206 w 15"/>
                    <a:gd name="T5" fmla="*/ 3 h 23"/>
                    <a:gd name="T6" fmla="*/ 78 w 15"/>
                    <a:gd name="T7" fmla="*/ 3 h 23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15" h="23">
                      <a:moveTo>
                        <a:pt x="5" y="11"/>
                      </a:moveTo>
                      <a:cubicBezTo>
                        <a:pt x="2" y="1"/>
                        <a:pt x="7" y="0"/>
                        <a:pt x="15" y="5"/>
                      </a:cubicBezTo>
                      <a:cubicBezTo>
                        <a:pt x="14" y="9"/>
                        <a:pt x="15" y="13"/>
                        <a:pt x="13" y="17"/>
                      </a:cubicBezTo>
                      <a:cubicBezTo>
                        <a:pt x="9" y="23"/>
                        <a:pt x="0" y="16"/>
                        <a:pt x="5" y="11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TW" altLang="en-US" smtClean="0">
                    <a:solidFill>
                      <a:srgbClr val="000000"/>
                    </a:solidFill>
                    <a:latin typeface="Arial" pitchFamily="34" charset="0"/>
                    <a:ea typeface="新細明體" pitchFamily="18" charset="-120"/>
                  </a:endParaRPr>
                </a:p>
              </p:txBody>
            </p:sp>
            <p:sp>
              <p:nvSpPr>
                <p:cNvPr id="39" name="Freeform 8"/>
                <p:cNvSpPr>
                  <a:spLocks/>
                </p:cNvSpPr>
                <p:nvPr userDrawn="1"/>
              </p:nvSpPr>
              <p:spPr bwMode="ltGray">
                <a:xfrm>
                  <a:off x="3406" y="1015"/>
                  <a:ext cx="21" cy="20"/>
                </a:xfrm>
                <a:custGeom>
                  <a:avLst/>
                  <a:gdLst>
                    <a:gd name="T0" fmla="*/ 3 w 20"/>
                    <a:gd name="T1" fmla="*/ 3 h 23"/>
                    <a:gd name="T2" fmla="*/ 36 w 20"/>
                    <a:gd name="T3" fmla="*/ 3 h 23"/>
                    <a:gd name="T4" fmla="*/ 7 w 20"/>
                    <a:gd name="T5" fmla="*/ 3 h 23"/>
                    <a:gd name="T6" fmla="*/ 3 w 20"/>
                    <a:gd name="T7" fmla="*/ 3 h 23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0" h="23">
                      <a:moveTo>
                        <a:pt x="3" y="13"/>
                      </a:moveTo>
                      <a:cubicBezTo>
                        <a:pt x="0" y="5"/>
                        <a:pt x="2" y="0"/>
                        <a:pt x="11" y="3"/>
                      </a:cubicBezTo>
                      <a:cubicBezTo>
                        <a:pt x="16" y="10"/>
                        <a:pt x="20" y="23"/>
                        <a:pt x="7" y="19"/>
                      </a:cubicBezTo>
                      <a:cubicBezTo>
                        <a:pt x="6" y="17"/>
                        <a:pt x="3" y="13"/>
                        <a:pt x="3" y="13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TW" altLang="en-US" smtClean="0">
                    <a:solidFill>
                      <a:srgbClr val="000000"/>
                    </a:solidFill>
                    <a:latin typeface="Arial" pitchFamily="34" charset="0"/>
                    <a:ea typeface="新細明體" pitchFamily="18" charset="-120"/>
                  </a:endParaRPr>
                </a:p>
              </p:txBody>
            </p:sp>
            <p:sp>
              <p:nvSpPr>
                <p:cNvPr id="40" name="Freeform 9"/>
                <p:cNvSpPr>
                  <a:spLocks/>
                </p:cNvSpPr>
                <p:nvPr userDrawn="1"/>
              </p:nvSpPr>
              <p:spPr bwMode="ltGray">
                <a:xfrm>
                  <a:off x="2909" y="908"/>
                  <a:ext cx="31" cy="34"/>
                </a:xfrm>
                <a:custGeom>
                  <a:avLst/>
                  <a:gdLst>
                    <a:gd name="T0" fmla="*/ 38 w 30"/>
                    <a:gd name="T1" fmla="*/ 2 h 42"/>
                    <a:gd name="T2" fmla="*/ 8 w 30"/>
                    <a:gd name="T3" fmla="*/ 2 h 42"/>
                    <a:gd name="T4" fmla="*/ 0 w 30"/>
                    <a:gd name="T5" fmla="*/ 2 h 42"/>
                    <a:gd name="T6" fmla="*/ 38 w 30"/>
                    <a:gd name="T7" fmla="*/ 2 h 42"/>
                    <a:gd name="T8" fmla="*/ 59 w 30"/>
                    <a:gd name="T9" fmla="*/ 2 h 42"/>
                    <a:gd name="T10" fmla="*/ 55 w 30"/>
                    <a:gd name="T11" fmla="*/ 2 h 42"/>
                    <a:gd name="T12" fmla="*/ 38 w 30"/>
                    <a:gd name="T13" fmla="*/ 2 h 42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30" h="42">
                      <a:moveTo>
                        <a:pt x="16" y="33"/>
                      </a:moveTo>
                      <a:cubicBezTo>
                        <a:pt x="3" y="20"/>
                        <a:pt x="15" y="34"/>
                        <a:pt x="8" y="21"/>
                      </a:cubicBezTo>
                      <a:cubicBezTo>
                        <a:pt x="6" y="17"/>
                        <a:pt x="0" y="9"/>
                        <a:pt x="0" y="9"/>
                      </a:cubicBezTo>
                      <a:cubicBezTo>
                        <a:pt x="5" y="1"/>
                        <a:pt x="7" y="0"/>
                        <a:pt x="16" y="3"/>
                      </a:cubicBezTo>
                      <a:cubicBezTo>
                        <a:pt x="25" y="16"/>
                        <a:pt x="10" y="16"/>
                        <a:pt x="30" y="23"/>
                      </a:cubicBezTo>
                      <a:cubicBezTo>
                        <a:pt x="29" y="26"/>
                        <a:pt x="30" y="29"/>
                        <a:pt x="28" y="31"/>
                      </a:cubicBezTo>
                      <a:cubicBezTo>
                        <a:pt x="15" y="42"/>
                        <a:pt x="16" y="38"/>
                        <a:pt x="16" y="33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TW" altLang="en-US" smtClean="0">
                    <a:solidFill>
                      <a:srgbClr val="000000"/>
                    </a:solidFill>
                    <a:latin typeface="Arial" pitchFamily="34" charset="0"/>
                    <a:ea typeface="新細明體" pitchFamily="18" charset="-120"/>
                  </a:endParaRPr>
                </a:p>
              </p:txBody>
            </p:sp>
            <p:sp>
              <p:nvSpPr>
                <p:cNvPr id="41" name="Freeform 10"/>
                <p:cNvSpPr>
                  <a:spLocks/>
                </p:cNvSpPr>
                <p:nvPr userDrawn="1"/>
              </p:nvSpPr>
              <p:spPr bwMode="ltGray">
                <a:xfrm>
                  <a:off x="2551" y="940"/>
                  <a:ext cx="25" cy="12"/>
                </a:xfrm>
                <a:custGeom>
                  <a:avLst/>
                  <a:gdLst>
                    <a:gd name="T0" fmla="*/ 15 w 25"/>
                    <a:gd name="T1" fmla="*/ 2 h 16"/>
                    <a:gd name="T2" fmla="*/ 3 w 25"/>
                    <a:gd name="T3" fmla="*/ 2 h 16"/>
                    <a:gd name="T4" fmla="*/ 15 w 25"/>
                    <a:gd name="T5" fmla="*/ 0 h 16"/>
                    <a:gd name="T6" fmla="*/ 15 w 25"/>
                    <a:gd name="T7" fmla="*/ 2 h 16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5" h="16">
                      <a:moveTo>
                        <a:pt x="15" y="16"/>
                      </a:moveTo>
                      <a:cubicBezTo>
                        <a:pt x="10" y="15"/>
                        <a:pt x="0" y="12"/>
                        <a:pt x="3" y="8"/>
                      </a:cubicBezTo>
                      <a:cubicBezTo>
                        <a:pt x="6" y="4"/>
                        <a:pt x="15" y="0"/>
                        <a:pt x="15" y="0"/>
                      </a:cubicBezTo>
                      <a:cubicBezTo>
                        <a:pt x="17" y="3"/>
                        <a:pt x="25" y="16"/>
                        <a:pt x="15" y="16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TW" altLang="en-US" smtClean="0">
                    <a:solidFill>
                      <a:srgbClr val="000000"/>
                    </a:solidFill>
                    <a:latin typeface="Arial" pitchFamily="34" charset="0"/>
                    <a:ea typeface="新細明體" pitchFamily="18" charset="-120"/>
                  </a:endParaRPr>
                </a:p>
              </p:txBody>
            </p:sp>
            <p:sp>
              <p:nvSpPr>
                <p:cNvPr id="42" name="Freeform 11"/>
                <p:cNvSpPr>
                  <a:spLocks/>
                </p:cNvSpPr>
                <p:nvPr userDrawn="1"/>
              </p:nvSpPr>
              <p:spPr bwMode="ltGray">
                <a:xfrm>
                  <a:off x="2443" y="954"/>
                  <a:ext cx="65" cy="39"/>
                </a:xfrm>
                <a:custGeom>
                  <a:avLst/>
                  <a:gdLst>
                    <a:gd name="T0" fmla="*/ 14 w 65"/>
                    <a:gd name="T1" fmla="*/ 3 h 46"/>
                    <a:gd name="T2" fmla="*/ 30 w 65"/>
                    <a:gd name="T3" fmla="*/ 3 h 46"/>
                    <a:gd name="T4" fmla="*/ 42 w 65"/>
                    <a:gd name="T5" fmla="*/ 0 h 46"/>
                    <a:gd name="T6" fmla="*/ 58 w 65"/>
                    <a:gd name="T7" fmla="*/ 3 h 46"/>
                    <a:gd name="T8" fmla="*/ 32 w 65"/>
                    <a:gd name="T9" fmla="*/ 3 h 46"/>
                    <a:gd name="T10" fmla="*/ 12 w 65"/>
                    <a:gd name="T11" fmla="*/ 3 h 46"/>
                    <a:gd name="T12" fmla="*/ 8 w 65"/>
                    <a:gd name="T13" fmla="*/ 3 h 46"/>
                    <a:gd name="T14" fmla="*/ 12 w 65"/>
                    <a:gd name="T15" fmla="*/ 3 h 46"/>
                    <a:gd name="T16" fmla="*/ 14 w 65"/>
                    <a:gd name="T17" fmla="*/ 3 h 4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65" h="46">
                      <a:moveTo>
                        <a:pt x="14" y="24"/>
                      </a:moveTo>
                      <a:cubicBezTo>
                        <a:pt x="18" y="13"/>
                        <a:pt x="16" y="9"/>
                        <a:pt x="30" y="4"/>
                      </a:cubicBezTo>
                      <a:cubicBezTo>
                        <a:pt x="34" y="3"/>
                        <a:pt x="42" y="0"/>
                        <a:pt x="42" y="0"/>
                      </a:cubicBezTo>
                      <a:cubicBezTo>
                        <a:pt x="50" y="1"/>
                        <a:pt x="65" y="0"/>
                        <a:pt x="58" y="12"/>
                      </a:cubicBezTo>
                      <a:cubicBezTo>
                        <a:pt x="53" y="21"/>
                        <a:pt x="40" y="21"/>
                        <a:pt x="32" y="26"/>
                      </a:cubicBezTo>
                      <a:cubicBezTo>
                        <a:pt x="26" y="35"/>
                        <a:pt x="23" y="42"/>
                        <a:pt x="12" y="46"/>
                      </a:cubicBezTo>
                      <a:cubicBezTo>
                        <a:pt x="0" y="42"/>
                        <a:pt x="5" y="30"/>
                        <a:pt x="8" y="20"/>
                      </a:cubicBezTo>
                      <a:cubicBezTo>
                        <a:pt x="9" y="18"/>
                        <a:pt x="10" y="13"/>
                        <a:pt x="12" y="14"/>
                      </a:cubicBezTo>
                      <a:cubicBezTo>
                        <a:pt x="15" y="16"/>
                        <a:pt x="13" y="21"/>
                        <a:pt x="14" y="24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TW" altLang="en-US" smtClean="0">
                    <a:solidFill>
                      <a:srgbClr val="000000"/>
                    </a:solidFill>
                    <a:latin typeface="Arial" pitchFamily="34" charset="0"/>
                    <a:ea typeface="新細明體" pitchFamily="18" charset="-120"/>
                  </a:endParaRPr>
                </a:p>
              </p:txBody>
            </p:sp>
            <p:sp>
              <p:nvSpPr>
                <p:cNvPr id="43" name="Freeform 12"/>
                <p:cNvSpPr>
                  <a:spLocks/>
                </p:cNvSpPr>
                <p:nvPr userDrawn="1"/>
              </p:nvSpPr>
              <p:spPr bwMode="ltGray">
                <a:xfrm>
                  <a:off x="2375" y="952"/>
                  <a:ext cx="68" cy="39"/>
                </a:xfrm>
                <a:custGeom>
                  <a:avLst/>
                  <a:gdLst>
                    <a:gd name="T0" fmla="*/ 0 w 69"/>
                    <a:gd name="T1" fmla="*/ 2 h 47"/>
                    <a:gd name="T2" fmla="*/ 18 w 69"/>
                    <a:gd name="T3" fmla="*/ 2 h 47"/>
                    <a:gd name="T4" fmla="*/ 34 w 69"/>
                    <a:gd name="T5" fmla="*/ 1 h 47"/>
                    <a:gd name="T6" fmla="*/ 42 w 69"/>
                    <a:gd name="T7" fmla="*/ 2 h 47"/>
                    <a:gd name="T8" fmla="*/ 34 w 69"/>
                    <a:gd name="T9" fmla="*/ 2 h 47"/>
                    <a:gd name="T10" fmla="*/ 28 w 69"/>
                    <a:gd name="T11" fmla="*/ 2 h 47"/>
                    <a:gd name="T12" fmla="*/ 22 w 69"/>
                    <a:gd name="T13" fmla="*/ 2 h 47"/>
                    <a:gd name="T14" fmla="*/ 16 w 69"/>
                    <a:gd name="T15" fmla="*/ 2 h 47"/>
                    <a:gd name="T16" fmla="*/ 12 w 69"/>
                    <a:gd name="T17" fmla="*/ 2 h 47"/>
                    <a:gd name="T18" fmla="*/ 0 w 69"/>
                    <a:gd name="T19" fmla="*/ 2 h 47"/>
                    <a:gd name="T20" fmla="*/ 0 w 69"/>
                    <a:gd name="T21" fmla="*/ 2 h 47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69" h="47">
                      <a:moveTo>
                        <a:pt x="0" y="31"/>
                      </a:moveTo>
                      <a:cubicBezTo>
                        <a:pt x="7" y="24"/>
                        <a:pt x="9" y="22"/>
                        <a:pt x="18" y="25"/>
                      </a:cubicBezTo>
                      <a:cubicBezTo>
                        <a:pt x="25" y="4"/>
                        <a:pt x="36" y="12"/>
                        <a:pt x="52" y="1"/>
                      </a:cubicBezTo>
                      <a:cubicBezTo>
                        <a:pt x="56" y="2"/>
                        <a:pt x="61" y="0"/>
                        <a:pt x="64" y="3"/>
                      </a:cubicBezTo>
                      <a:cubicBezTo>
                        <a:pt x="69" y="8"/>
                        <a:pt x="50" y="19"/>
                        <a:pt x="50" y="19"/>
                      </a:cubicBezTo>
                      <a:cubicBezTo>
                        <a:pt x="46" y="31"/>
                        <a:pt x="35" y="22"/>
                        <a:pt x="28" y="33"/>
                      </a:cubicBezTo>
                      <a:cubicBezTo>
                        <a:pt x="31" y="41"/>
                        <a:pt x="31" y="44"/>
                        <a:pt x="22" y="47"/>
                      </a:cubicBezTo>
                      <a:cubicBezTo>
                        <a:pt x="20" y="46"/>
                        <a:pt x="18" y="46"/>
                        <a:pt x="16" y="45"/>
                      </a:cubicBezTo>
                      <a:cubicBezTo>
                        <a:pt x="14" y="43"/>
                        <a:pt x="14" y="40"/>
                        <a:pt x="12" y="39"/>
                      </a:cubicBezTo>
                      <a:cubicBezTo>
                        <a:pt x="8" y="37"/>
                        <a:pt x="0" y="35"/>
                        <a:pt x="0" y="35"/>
                      </a:cubicBezTo>
                      <a:cubicBezTo>
                        <a:pt x="2" y="26"/>
                        <a:pt x="3" y="25"/>
                        <a:pt x="0" y="31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TW" altLang="en-US" smtClean="0">
                    <a:solidFill>
                      <a:srgbClr val="000000"/>
                    </a:solidFill>
                    <a:latin typeface="Arial" pitchFamily="34" charset="0"/>
                    <a:ea typeface="新細明體" pitchFamily="18" charset="-120"/>
                  </a:endParaRPr>
                </a:p>
              </p:txBody>
            </p:sp>
            <p:sp>
              <p:nvSpPr>
                <p:cNvPr id="44" name="Freeform 13"/>
                <p:cNvSpPr>
                  <a:spLocks/>
                </p:cNvSpPr>
                <p:nvPr userDrawn="1"/>
              </p:nvSpPr>
              <p:spPr bwMode="ltGray">
                <a:xfrm>
                  <a:off x="2007" y="739"/>
                  <a:ext cx="354" cy="228"/>
                </a:xfrm>
                <a:custGeom>
                  <a:avLst/>
                  <a:gdLst>
                    <a:gd name="T0" fmla="*/ 10 w 355"/>
                    <a:gd name="T1" fmla="*/ 2 h 277"/>
                    <a:gd name="T2" fmla="*/ 36 w 355"/>
                    <a:gd name="T3" fmla="*/ 2 h 277"/>
                    <a:gd name="T4" fmla="*/ 46 w 355"/>
                    <a:gd name="T5" fmla="*/ 2 h 277"/>
                    <a:gd name="T6" fmla="*/ 76 w 355"/>
                    <a:gd name="T7" fmla="*/ 2 h 277"/>
                    <a:gd name="T8" fmla="*/ 92 w 355"/>
                    <a:gd name="T9" fmla="*/ 2 h 277"/>
                    <a:gd name="T10" fmla="*/ 122 w 355"/>
                    <a:gd name="T11" fmla="*/ 2 h 277"/>
                    <a:gd name="T12" fmla="*/ 136 w 355"/>
                    <a:gd name="T13" fmla="*/ 2 h 277"/>
                    <a:gd name="T14" fmla="*/ 148 w 355"/>
                    <a:gd name="T15" fmla="*/ 2 h 277"/>
                    <a:gd name="T16" fmla="*/ 154 w 355"/>
                    <a:gd name="T17" fmla="*/ 2 h 277"/>
                    <a:gd name="T18" fmla="*/ 176 w 355"/>
                    <a:gd name="T19" fmla="*/ 2 h 277"/>
                    <a:gd name="T20" fmla="*/ 170 w 355"/>
                    <a:gd name="T21" fmla="*/ 2 h 277"/>
                    <a:gd name="T22" fmla="*/ 177 w 355"/>
                    <a:gd name="T23" fmla="*/ 3 h 277"/>
                    <a:gd name="T24" fmla="*/ 177 w 355"/>
                    <a:gd name="T25" fmla="*/ 3 h 277"/>
                    <a:gd name="T26" fmla="*/ 194 w 355"/>
                    <a:gd name="T27" fmla="*/ 3 h 277"/>
                    <a:gd name="T28" fmla="*/ 214 w 355"/>
                    <a:gd name="T29" fmla="*/ 3 h 277"/>
                    <a:gd name="T30" fmla="*/ 232 w 355"/>
                    <a:gd name="T31" fmla="*/ 3 h 277"/>
                    <a:gd name="T32" fmla="*/ 250 w 355"/>
                    <a:gd name="T33" fmla="*/ 3 h 277"/>
                    <a:gd name="T34" fmla="*/ 274 w 355"/>
                    <a:gd name="T35" fmla="*/ 4 h 277"/>
                    <a:gd name="T36" fmla="*/ 292 w 355"/>
                    <a:gd name="T37" fmla="*/ 4 h 277"/>
                    <a:gd name="T38" fmla="*/ 330 w 355"/>
                    <a:gd name="T39" fmla="*/ 4 h 277"/>
                    <a:gd name="T40" fmla="*/ 320 w 355"/>
                    <a:gd name="T41" fmla="*/ 4 h 277"/>
                    <a:gd name="T42" fmla="*/ 300 w 355"/>
                    <a:gd name="T43" fmla="*/ 4 h 277"/>
                    <a:gd name="T44" fmla="*/ 278 w 355"/>
                    <a:gd name="T45" fmla="*/ 4 h 277"/>
                    <a:gd name="T46" fmla="*/ 266 w 355"/>
                    <a:gd name="T47" fmla="*/ 4 h 277"/>
                    <a:gd name="T48" fmla="*/ 230 w 355"/>
                    <a:gd name="T49" fmla="*/ 4 h 277"/>
                    <a:gd name="T50" fmla="*/ 212 w 355"/>
                    <a:gd name="T51" fmla="*/ 4 h 277"/>
                    <a:gd name="T52" fmla="*/ 172 w 355"/>
                    <a:gd name="T53" fmla="*/ 3 h 277"/>
                    <a:gd name="T54" fmla="*/ 160 w 355"/>
                    <a:gd name="T55" fmla="*/ 3 h 277"/>
                    <a:gd name="T56" fmla="*/ 126 w 355"/>
                    <a:gd name="T57" fmla="*/ 2 h 277"/>
                    <a:gd name="T58" fmla="*/ 108 w 355"/>
                    <a:gd name="T59" fmla="*/ 2 h 277"/>
                    <a:gd name="T60" fmla="*/ 94 w 355"/>
                    <a:gd name="T61" fmla="*/ 2 h 277"/>
                    <a:gd name="T62" fmla="*/ 68 w 355"/>
                    <a:gd name="T63" fmla="*/ 2 h 277"/>
                    <a:gd name="T64" fmla="*/ 64 w 355"/>
                    <a:gd name="T65" fmla="*/ 2 h 277"/>
                    <a:gd name="T66" fmla="*/ 58 w 355"/>
                    <a:gd name="T67" fmla="*/ 2 h 277"/>
                    <a:gd name="T68" fmla="*/ 54 w 355"/>
                    <a:gd name="T69" fmla="*/ 2 h 277"/>
                    <a:gd name="T70" fmla="*/ 38 w 355"/>
                    <a:gd name="T71" fmla="*/ 2 h 277"/>
                    <a:gd name="T72" fmla="*/ 20 w 355"/>
                    <a:gd name="T73" fmla="*/ 2 h 277"/>
                    <a:gd name="T74" fmla="*/ 4 w 355"/>
                    <a:gd name="T75" fmla="*/ 2 h 277"/>
                    <a:gd name="T76" fmla="*/ 10 w 355"/>
                    <a:gd name="T77" fmla="*/ 2 h 277"/>
                    <a:gd name="T78" fmla="*/ 10 w 355"/>
                    <a:gd name="T79" fmla="*/ 2 h 277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</a:gdLst>
                  <a:ahLst/>
                  <a:cxnLst>
                    <a:cxn ang="T80">
                      <a:pos x="T0" y="T1"/>
                    </a:cxn>
                    <a:cxn ang="T81">
                      <a:pos x="T2" y="T3"/>
                    </a:cxn>
                    <a:cxn ang="T82">
                      <a:pos x="T4" y="T5"/>
                    </a:cxn>
                    <a:cxn ang="T83">
                      <a:pos x="T6" y="T7"/>
                    </a:cxn>
                    <a:cxn ang="T84">
                      <a:pos x="T8" y="T9"/>
                    </a:cxn>
                    <a:cxn ang="T85">
                      <a:pos x="T10" y="T11"/>
                    </a:cxn>
                    <a:cxn ang="T86">
                      <a:pos x="T12" y="T13"/>
                    </a:cxn>
                    <a:cxn ang="T87">
                      <a:pos x="T14" y="T15"/>
                    </a:cxn>
                    <a:cxn ang="T88">
                      <a:pos x="T16" y="T17"/>
                    </a:cxn>
                    <a:cxn ang="T89">
                      <a:pos x="T18" y="T19"/>
                    </a:cxn>
                    <a:cxn ang="T90">
                      <a:pos x="T20" y="T21"/>
                    </a:cxn>
                    <a:cxn ang="T91">
                      <a:pos x="T22" y="T23"/>
                    </a:cxn>
                    <a:cxn ang="T92">
                      <a:pos x="T24" y="T25"/>
                    </a:cxn>
                    <a:cxn ang="T93">
                      <a:pos x="T26" y="T27"/>
                    </a:cxn>
                    <a:cxn ang="T94">
                      <a:pos x="T28" y="T29"/>
                    </a:cxn>
                    <a:cxn ang="T95">
                      <a:pos x="T30" y="T31"/>
                    </a:cxn>
                    <a:cxn ang="T96">
                      <a:pos x="T32" y="T33"/>
                    </a:cxn>
                    <a:cxn ang="T97">
                      <a:pos x="T34" y="T35"/>
                    </a:cxn>
                    <a:cxn ang="T98">
                      <a:pos x="T36" y="T37"/>
                    </a:cxn>
                    <a:cxn ang="T99">
                      <a:pos x="T38" y="T39"/>
                    </a:cxn>
                    <a:cxn ang="T100">
                      <a:pos x="T40" y="T41"/>
                    </a:cxn>
                    <a:cxn ang="T101">
                      <a:pos x="T42" y="T43"/>
                    </a:cxn>
                    <a:cxn ang="T102">
                      <a:pos x="T44" y="T45"/>
                    </a:cxn>
                    <a:cxn ang="T103">
                      <a:pos x="T46" y="T47"/>
                    </a:cxn>
                    <a:cxn ang="T104">
                      <a:pos x="T48" y="T49"/>
                    </a:cxn>
                    <a:cxn ang="T105">
                      <a:pos x="T50" y="T51"/>
                    </a:cxn>
                    <a:cxn ang="T106">
                      <a:pos x="T52" y="T53"/>
                    </a:cxn>
                    <a:cxn ang="T107">
                      <a:pos x="T54" y="T55"/>
                    </a:cxn>
                    <a:cxn ang="T108">
                      <a:pos x="T56" y="T57"/>
                    </a:cxn>
                    <a:cxn ang="T109">
                      <a:pos x="T58" y="T59"/>
                    </a:cxn>
                    <a:cxn ang="T110">
                      <a:pos x="T60" y="T61"/>
                    </a:cxn>
                    <a:cxn ang="T111">
                      <a:pos x="T62" y="T63"/>
                    </a:cxn>
                    <a:cxn ang="T112">
                      <a:pos x="T64" y="T65"/>
                    </a:cxn>
                    <a:cxn ang="T113">
                      <a:pos x="T66" y="T67"/>
                    </a:cxn>
                    <a:cxn ang="T114">
                      <a:pos x="T68" y="T69"/>
                    </a:cxn>
                    <a:cxn ang="T115">
                      <a:pos x="T70" y="T71"/>
                    </a:cxn>
                    <a:cxn ang="T116">
                      <a:pos x="T72" y="T73"/>
                    </a:cxn>
                    <a:cxn ang="T117">
                      <a:pos x="T74" y="T75"/>
                    </a:cxn>
                    <a:cxn ang="T118">
                      <a:pos x="T76" y="T77"/>
                    </a:cxn>
                    <a:cxn ang="T119">
                      <a:pos x="T78" y="T79"/>
                    </a:cxn>
                  </a:cxnLst>
                  <a:rect l="0" t="0" r="r" b="b"/>
                  <a:pathLst>
                    <a:path w="355" h="277">
                      <a:moveTo>
                        <a:pt x="10" y="4"/>
                      </a:moveTo>
                      <a:cubicBezTo>
                        <a:pt x="22" y="0"/>
                        <a:pt x="24" y="14"/>
                        <a:pt x="36" y="18"/>
                      </a:cubicBezTo>
                      <a:cubicBezTo>
                        <a:pt x="37" y="19"/>
                        <a:pt x="45" y="29"/>
                        <a:pt x="46" y="30"/>
                      </a:cubicBezTo>
                      <a:cubicBezTo>
                        <a:pt x="56" y="40"/>
                        <a:pt x="67" y="38"/>
                        <a:pt x="76" y="52"/>
                      </a:cubicBezTo>
                      <a:cubicBezTo>
                        <a:pt x="80" y="58"/>
                        <a:pt x="92" y="66"/>
                        <a:pt x="92" y="66"/>
                      </a:cubicBezTo>
                      <a:cubicBezTo>
                        <a:pt x="96" y="79"/>
                        <a:pt x="112" y="88"/>
                        <a:pt x="122" y="98"/>
                      </a:cubicBezTo>
                      <a:cubicBezTo>
                        <a:pt x="124" y="105"/>
                        <a:pt x="130" y="124"/>
                        <a:pt x="136" y="128"/>
                      </a:cubicBezTo>
                      <a:cubicBezTo>
                        <a:pt x="140" y="130"/>
                        <a:pt x="148" y="132"/>
                        <a:pt x="148" y="132"/>
                      </a:cubicBezTo>
                      <a:cubicBezTo>
                        <a:pt x="150" y="138"/>
                        <a:pt x="154" y="150"/>
                        <a:pt x="154" y="150"/>
                      </a:cubicBezTo>
                      <a:cubicBezTo>
                        <a:pt x="161" y="139"/>
                        <a:pt x="168" y="144"/>
                        <a:pt x="176" y="152"/>
                      </a:cubicBezTo>
                      <a:cubicBezTo>
                        <a:pt x="174" y="167"/>
                        <a:pt x="173" y="181"/>
                        <a:pt x="170" y="196"/>
                      </a:cubicBezTo>
                      <a:cubicBezTo>
                        <a:pt x="171" y="202"/>
                        <a:pt x="174" y="220"/>
                        <a:pt x="180" y="224"/>
                      </a:cubicBezTo>
                      <a:cubicBezTo>
                        <a:pt x="185" y="228"/>
                        <a:pt x="193" y="228"/>
                        <a:pt x="198" y="232"/>
                      </a:cubicBezTo>
                      <a:cubicBezTo>
                        <a:pt x="204" y="230"/>
                        <a:pt x="216" y="234"/>
                        <a:pt x="216" y="234"/>
                      </a:cubicBezTo>
                      <a:cubicBezTo>
                        <a:pt x="223" y="241"/>
                        <a:pt x="225" y="245"/>
                        <a:pt x="236" y="242"/>
                      </a:cubicBezTo>
                      <a:cubicBezTo>
                        <a:pt x="242" y="240"/>
                        <a:pt x="254" y="236"/>
                        <a:pt x="254" y="236"/>
                      </a:cubicBezTo>
                      <a:cubicBezTo>
                        <a:pt x="260" y="240"/>
                        <a:pt x="265" y="246"/>
                        <a:pt x="272" y="248"/>
                      </a:cubicBezTo>
                      <a:cubicBezTo>
                        <a:pt x="277" y="250"/>
                        <a:pt x="291" y="252"/>
                        <a:pt x="296" y="256"/>
                      </a:cubicBezTo>
                      <a:cubicBezTo>
                        <a:pt x="301" y="260"/>
                        <a:pt x="314" y="264"/>
                        <a:pt x="314" y="264"/>
                      </a:cubicBezTo>
                      <a:cubicBezTo>
                        <a:pt x="330" y="263"/>
                        <a:pt x="338" y="261"/>
                        <a:pt x="352" y="266"/>
                      </a:cubicBezTo>
                      <a:cubicBezTo>
                        <a:pt x="355" y="275"/>
                        <a:pt x="350" y="277"/>
                        <a:pt x="342" y="274"/>
                      </a:cubicBezTo>
                      <a:cubicBezTo>
                        <a:pt x="336" y="276"/>
                        <a:pt x="322" y="272"/>
                        <a:pt x="322" y="272"/>
                      </a:cubicBezTo>
                      <a:cubicBezTo>
                        <a:pt x="314" y="275"/>
                        <a:pt x="308" y="272"/>
                        <a:pt x="300" y="270"/>
                      </a:cubicBezTo>
                      <a:cubicBezTo>
                        <a:pt x="296" y="269"/>
                        <a:pt x="288" y="266"/>
                        <a:pt x="288" y="266"/>
                      </a:cubicBezTo>
                      <a:cubicBezTo>
                        <a:pt x="276" y="270"/>
                        <a:pt x="264" y="266"/>
                        <a:pt x="252" y="264"/>
                      </a:cubicBezTo>
                      <a:cubicBezTo>
                        <a:pt x="245" y="259"/>
                        <a:pt x="242" y="257"/>
                        <a:pt x="234" y="260"/>
                      </a:cubicBezTo>
                      <a:cubicBezTo>
                        <a:pt x="211" y="252"/>
                        <a:pt x="192" y="256"/>
                        <a:pt x="172" y="242"/>
                      </a:cubicBezTo>
                      <a:cubicBezTo>
                        <a:pt x="165" y="231"/>
                        <a:pt x="176" y="221"/>
                        <a:pt x="160" y="216"/>
                      </a:cubicBezTo>
                      <a:cubicBezTo>
                        <a:pt x="154" y="233"/>
                        <a:pt x="136" y="203"/>
                        <a:pt x="126" y="200"/>
                      </a:cubicBezTo>
                      <a:cubicBezTo>
                        <a:pt x="120" y="196"/>
                        <a:pt x="114" y="190"/>
                        <a:pt x="108" y="186"/>
                      </a:cubicBezTo>
                      <a:cubicBezTo>
                        <a:pt x="104" y="175"/>
                        <a:pt x="104" y="165"/>
                        <a:pt x="94" y="158"/>
                      </a:cubicBezTo>
                      <a:cubicBezTo>
                        <a:pt x="83" y="142"/>
                        <a:pt x="85" y="119"/>
                        <a:pt x="68" y="108"/>
                      </a:cubicBezTo>
                      <a:cubicBezTo>
                        <a:pt x="67" y="106"/>
                        <a:pt x="66" y="104"/>
                        <a:pt x="64" y="102"/>
                      </a:cubicBezTo>
                      <a:cubicBezTo>
                        <a:pt x="62" y="101"/>
                        <a:pt x="59" y="102"/>
                        <a:pt x="58" y="100"/>
                      </a:cubicBezTo>
                      <a:cubicBezTo>
                        <a:pt x="56" y="97"/>
                        <a:pt x="54" y="88"/>
                        <a:pt x="54" y="88"/>
                      </a:cubicBezTo>
                      <a:cubicBezTo>
                        <a:pt x="59" y="73"/>
                        <a:pt x="52" y="61"/>
                        <a:pt x="38" y="58"/>
                      </a:cubicBezTo>
                      <a:cubicBezTo>
                        <a:pt x="32" y="49"/>
                        <a:pt x="31" y="44"/>
                        <a:pt x="20" y="40"/>
                      </a:cubicBezTo>
                      <a:cubicBezTo>
                        <a:pt x="16" y="27"/>
                        <a:pt x="16" y="26"/>
                        <a:pt x="4" y="22"/>
                      </a:cubicBezTo>
                      <a:cubicBezTo>
                        <a:pt x="1" y="13"/>
                        <a:pt x="0" y="5"/>
                        <a:pt x="10" y="2"/>
                      </a:cubicBezTo>
                      <a:cubicBezTo>
                        <a:pt x="18" y="5"/>
                        <a:pt x="18" y="4"/>
                        <a:pt x="10" y="4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TW" altLang="en-US" smtClean="0">
                    <a:solidFill>
                      <a:srgbClr val="000000"/>
                    </a:solidFill>
                    <a:latin typeface="Arial" pitchFamily="34" charset="0"/>
                    <a:ea typeface="新細明體" pitchFamily="18" charset="-120"/>
                  </a:endParaRPr>
                </a:p>
              </p:txBody>
            </p:sp>
            <p:sp>
              <p:nvSpPr>
                <p:cNvPr id="45" name="Freeform 14"/>
                <p:cNvSpPr>
                  <a:spLocks/>
                </p:cNvSpPr>
                <p:nvPr userDrawn="1"/>
              </p:nvSpPr>
              <p:spPr bwMode="ltGray">
                <a:xfrm>
                  <a:off x="2222" y="724"/>
                  <a:ext cx="157" cy="167"/>
                </a:xfrm>
                <a:custGeom>
                  <a:avLst/>
                  <a:gdLst>
                    <a:gd name="T0" fmla="*/ 54 w 156"/>
                    <a:gd name="T1" fmla="*/ 2 h 206"/>
                    <a:gd name="T2" fmla="*/ 66 w 156"/>
                    <a:gd name="T3" fmla="*/ 2 h 206"/>
                    <a:gd name="T4" fmla="*/ 68 w 156"/>
                    <a:gd name="T5" fmla="*/ 2 h 206"/>
                    <a:gd name="T6" fmla="*/ 102 w 156"/>
                    <a:gd name="T7" fmla="*/ 2 h 206"/>
                    <a:gd name="T8" fmla="*/ 128 w 156"/>
                    <a:gd name="T9" fmla="*/ 2 h 206"/>
                    <a:gd name="T10" fmla="*/ 134 w 156"/>
                    <a:gd name="T11" fmla="*/ 2 h 206"/>
                    <a:gd name="T12" fmla="*/ 146 w 156"/>
                    <a:gd name="T13" fmla="*/ 0 h 206"/>
                    <a:gd name="T14" fmla="*/ 172 w 156"/>
                    <a:gd name="T15" fmla="*/ 2 h 206"/>
                    <a:gd name="T16" fmla="*/ 168 w 156"/>
                    <a:gd name="T17" fmla="*/ 2 h 206"/>
                    <a:gd name="T18" fmla="*/ 148 w 156"/>
                    <a:gd name="T19" fmla="*/ 2 h 206"/>
                    <a:gd name="T20" fmla="*/ 154 w 156"/>
                    <a:gd name="T21" fmla="*/ 2 h 206"/>
                    <a:gd name="T22" fmla="*/ 164 w 156"/>
                    <a:gd name="T23" fmla="*/ 2 h 206"/>
                    <a:gd name="T24" fmla="*/ 168 w 156"/>
                    <a:gd name="T25" fmla="*/ 2 h 206"/>
                    <a:gd name="T26" fmla="*/ 150 w 156"/>
                    <a:gd name="T27" fmla="*/ 2 h 206"/>
                    <a:gd name="T28" fmla="*/ 138 w 156"/>
                    <a:gd name="T29" fmla="*/ 2 h 206"/>
                    <a:gd name="T30" fmla="*/ 126 w 156"/>
                    <a:gd name="T31" fmla="*/ 2 h 206"/>
                    <a:gd name="T32" fmla="*/ 122 w 156"/>
                    <a:gd name="T33" fmla="*/ 2 h 206"/>
                    <a:gd name="T34" fmla="*/ 110 w 156"/>
                    <a:gd name="T35" fmla="*/ 2 h 206"/>
                    <a:gd name="T36" fmla="*/ 104 w 156"/>
                    <a:gd name="T37" fmla="*/ 2 h 206"/>
                    <a:gd name="T38" fmla="*/ 76 w 156"/>
                    <a:gd name="T39" fmla="*/ 2 h 206"/>
                    <a:gd name="T40" fmla="*/ 72 w 156"/>
                    <a:gd name="T41" fmla="*/ 2 h 206"/>
                    <a:gd name="T42" fmla="*/ 60 w 156"/>
                    <a:gd name="T43" fmla="*/ 2 h 206"/>
                    <a:gd name="T44" fmla="*/ 42 w 156"/>
                    <a:gd name="T45" fmla="*/ 2 h 206"/>
                    <a:gd name="T46" fmla="*/ 28 w 156"/>
                    <a:gd name="T47" fmla="*/ 2 h 206"/>
                    <a:gd name="T48" fmla="*/ 10 w 156"/>
                    <a:gd name="T49" fmla="*/ 2 h 206"/>
                    <a:gd name="T50" fmla="*/ 4 w 156"/>
                    <a:gd name="T51" fmla="*/ 2 h 206"/>
                    <a:gd name="T52" fmla="*/ 0 w 156"/>
                    <a:gd name="T53" fmla="*/ 2 h 206"/>
                    <a:gd name="T54" fmla="*/ 20 w 156"/>
                    <a:gd name="T55" fmla="*/ 2 h 206"/>
                    <a:gd name="T56" fmla="*/ 32 w 156"/>
                    <a:gd name="T57" fmla="*/ 2 h 206"/>
                    <a:gd name="T58" fmla="*/ 34 w 156"/>
                    <a:gd name="T59" fmla="*/ 2 h 206"/>
                    <a:gd name="T60" fmla="*/ 52 w 156"/>
                    <a:gd name="T61" fmla="*/ 2 h 206"/>
                    <a:gd name="T62" fmla="*/ 54 w 156"/>
                    <a:gd name="T63" fmla="*/ 2 h 20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0" t="0" r="r" b="b"/>
                  <a:pathLst>
                    <a:path w="156" h="206">
                      <a:moveTo>
                        <a:pt x="54" y="66"/>
                      </a:moveTo>
                      <a:cubicBezTo>
                        <a:pt x="58" y="63"/>
                        <a:pt x="64" y="63"/>
                        <a:pt x="66" y="58"/>
                      </a:cubicBezTo>
                      <a:cubicBezTo>
                        <a:pt x="67" y="56"/>
                        <a:pt x="67" y="53"/>
                        <a:pt x="68" y="52"/>
                      </a:cubicBezTo>
                      <a:cubicBezTo>
                        <a:pt x="71" y="49"/>
                        <a:pt x="80" y="44"/>
                        <a:pt x="80" y="44"/>
                      </a:cubicBezTo>
                      <a:cubicBezTo>
                        <a:pt x="113" y="55"/>
                        <a:pt x="85" y="29"/>
                        <a:pt x="106" y="22"/>
                      </a:cubicBezTo>
                      <a:cubicBezTo>
                        <a:pt x="110" y="17"/>
                        <a:pt x="108" y="9"/>
                        <a:pt x="112" y="4"/>
                      </a:cubicBezTo>
                      <a:cubicBezTo>
                        <a:pt x="115" y="1"/>
                        <a:pt x="124" y="0"/>
                        <a:pt x="124" y="0"/>
                      </a:cubicBezTo>
                      <a:cubicBezTo>
                        <a:pt x="138" y="14"/>
                        <a:pt x="126" y="23"/>
                        <a:pt x="150" y="28"/>
                      </a:cubicBezTo>
                      <a:cubicBezTo>
                        <a:pt x="156" y="36"/>
                        <a:pt x="154" y="39"/>
                        <a:pt x="146" y="44"/>
                      </a:cubicBezTo>
                      <a:cubicBezTo>
                        <a:pt x="141" y="52"/>
                        <a:pt x="135" y="61"/>
                        <a:pt x="126" y="64"/>
                      </a:cubicBezTo>
                      <a:cubicBezTo>
                        <a:pt x="118" y="75"/>
                        <a:pt x="128" y="83"/>
                        <a:pt x="132" y="94"/>
                      </a:cubicBezTo>
                      <a:cubicBezTo>
                        <a:pt x="129" y="103"/>
                        <a:pt x="135" y="105"/>
                        <a:pt x="142" y="110"/>
                      </a:cubicBezTo>
                      <a:cubicBezTo>
                        <a:pt x="145" y="119"/>
                        <a:pt x="141" y="120"/>
                        <a:pt x="146" y="128"/>
                      </a:cubicBezTo>
                      <a:cubicBezTo>
                        <a:pt x="142" y="139"/>
                        <a:pt x="135" y="133"/>
                        <a:pt x="128" y="128"/>
                      </a:cubicBezTo>
                      <a:cubicBezTo>
                        <a:pt x="116" y="132"/>
                        <a:pt x="122" y="136"/>
                        <a:pt x="116" y="146"/>
                      </a:cubicBezTo>
                      <a:cubicBezTo>
                        <a:pt x="113" y="151"/>
                        <a:pt x="108" y="152"/>
                        <a:pt x="104" y="156"/>
                      </a:cubicBezTo>
                      <a:cubicBezTo>
                        <a:pt x="107" y="167"/>
                        <a:pt x="112" y="191"/>
                        <a:pt x="100" y="198"/>
                      </a:cubicBezTo>
                      <a:cubicBezTo>
                        <a:pt x="96" y="200"/>
                        <a:pt x="92" y="200"/>
                        <a:pt x="88" y="202"/>
                      </a:cubicBezTo>
                      <a:cubicBezTo>
                        <a:pt x="86" y="203"/>
                        <a:pt x="84" y="205"/>
                        <a:pt x="82" y="206"/>
                      </a:cubicBezTo>
                      <a:cubicBezTo>
                        <a:pt x="80" y="205"/>
                        <a:pt x="77" y="204"/>
                        <a:pt x="76" y="202"/>
                      </a:cubicBezTo>
                      <a:cubicBezTo>
                        <a:pt x="74" y="198"/>
                        <a:pt x="76" y="191"/>
                        <a:pt x="72" y="190"/>
                      </a:cubicBezTo>
                      <a:cubicBezTo>
                        <a:pt x="68" y="189"/>
                        <a:pt x="60" y="186"/>
                        <a:pt x="60" y="186"/>
                      </a:cubicBezTo>
                      <a:cubicBezTo>
                        <a:pt x="53" y="188"/>
                        <a:pt x="49" y="192"/>
                        <a:pt x="42" y="194"/>
                      </a:cubicBezTo>
                      <a:cubicBezTo>
                        <a:pt x="34" y="189"/>
                        <a:pt x="37" y="183"/>
                        <a:pt x="28" y="186"/>
                      </a:cubicBezTo>
                      <a:cubicBezTo>
                        <a:pt x="12" y="181"/>
                        <a:pt x="19" y="161"/>
                        <a:pt x="10" y="148"/>
                      </a:cubicBezTo>
                      <a:cubicBezTo>
                        <a:pt x="5" y="121"/>
                        <a:pt x="11" y="147"/>
                        <a:pt x="4" y="130"/>
                      </a:cubicBezTo>
                      <a:cubicBezTo>
                        <a:pt x="2" y="126"/>
                        <a:pt x="0" y="118"/>
                        <a:pt x="0" y="118"/>
                      </a:cubicBezTo>
                      <a:cubicBezTo>
                        <a:pt x="2" y="95"/>
                        <a:pt x="0" y="83"/>
                        <a:pt x="20" y="96"/>
                      </a:cubicBezTo>
                      <a:cubicBezTo>
                        <a:pt x="23" y="105"/>
                        <a:pt x="23" y="110"/>
                        <a:pt x="32" y="104"/>
                      </a:cubicBezTo>
                      <a:cubicBezTo>
                        <a:pt x="35" y="95"/>
                        <a:pt x="29" y="88"/>
                        <a:pt x="34" y="80"/>
                      </a:cubicBezTo>
                      <a:cubicBezTo>
                        <a:pt x="36" y="76"/>
                        <a:pt x="48" y="73"/>
                        <a:pt x="52" y="70"/>
                      </a:cubicBezTo>
                      <a:cubicBezTo>
                        <a:pt x="57" y="63"/>
                        <a:pt x="58" y="62"/>
                        <a:pt x="54" y="66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TW" altLang="en-US" smtClean="0">
                    <a:solidFill>
                      <a:srgbClr val="000000"/>
                    </a:solidFill>
                    <a:latin typeface="Arial" pitchFamily="34" charset="0"/>
                    <a:ea typeface="新細明體" pitchFamily="18" charset="-120"/>
                  </a:endParaRPr>
                </a:p>
              </p:txBody>
            </p:sp>
            <p:sp>
              <p:nvSpPr>
                <p:cNvPr id="46" name="Freeform 15"/>
                <p:cNvSpPr>
                  <a:spLocks/>
                </p:cNvSpPr>
                <p:nvPr userDrawn="1"/>
              </p:nvSpPr>
              <p:spPr bwMode="ltGray">
                <a:xfrm>
                  <a:off x="2375" y="800"/>
                  <a:ext cx="110" cy="32"/>
                </a:xfrm>
                <a:custGeom>
                  <a:avLst/>
                  <a:gdLst>
                    <a:gd name="T0" fmla="*/ 4 w 109"/>
                    <a:gd name="T1" fmla="*/ 3 h 38"/>
                    <a:gd name="T2" fmla="*/ 18 w 109"/>
                    <a:gd name="T3" fmla="*/ 3 h 38"/>
                    <a:gd name="T4" fmla="*/ 46 w 109"/>
                    <a:gd name="T5" fmla="*/ 3 h 38"/>
                    <a:gd name="T6" fmla="*/ 94 w 109"/>
                    <a:gd name="T7" fmla="*/ 3 h 38"/>
                    <a:gd name="T8" fmla="*/ 112 w 109"/>
                    <a:gd name="T9" fmla="*/ 0 h 38"/>
                    <a:gd name="T10" fmla="*/ 98 w 109"/>
                    <a:gd name="T11" fmla="*/ 3 h 38"/>
                    <a:gd name="T12" fmla="*/ 82 w 109"/>
                    <a:gd name="T13" fmla="*/ 3 h 38"/>
                    <a:gd name="T14" fmla="*/ 42 w 109"/>
                    <a:gd name="T15" fmla="*/ 3 h 38"/>
                    <a:gd name="T16" fmla="*/ 14 w 109"/>
                    <a:gd name="T17" fmla="*/ 3 h 38"/>
                    <a:gd name="T18" fmla="*/ 4 w 109"/>
                    <a:gd name="T19" fmla="*/ 3 h 38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109" h="38">
                      <a:moveTo>
                        <a:pt x="4" y="32"/>
                      </a:moveTo>
                      <a:cubicBezTo>
                        <a:pt x="7" y="22"/>
                        <a:pt x="7" y="14"/>
                        <a:pt x="18" y="10"/>
                      </a:cubicBezTo>
                      <a:cubicBezTo>
                        <a:pt x="28" y="12"/>
                        <a:pt x="37" y="14"/>
                        <a:pt x="46" y="20"/>
                      </a:cubicBezTo>
                      <a:cubicBezTo>
                        <a:pt x="62" y="15"/>
                        <a:pt x="54" y="17"/>
                        <a:pt x="72" y="14"/>
                      </a:cubicBezTo>
                      <a:cubicBezTo>
                        <a:pt x="77" y="9"/>
                        <a:pt x="90" y="0"/>
                        <a:pt x="90" y="0"/>
                      </a:cubicBezTo>
                      <a:cubicBezTo>
                        <a:pt x="109" y="6"/>
                        <a:pt x="85" y="23"/>
                        <a:pt x="76" y="26"/>
                      </a:cubicBezTo>
                      <a:cubicBezTo>
                        <a:pt x="71" y="33"/>
                        <a:pt x="68" y="35"/>
                        <a:pt x="60" y="38"/>
                      </a:cubicBezTo>
                      <a:cubicBezTo>
                        <a:pt x="54" y="36"/>
                        <a:pt x="42" y="32"/>
                        <a:pt x="42" y="32"/>
                      </a:cubicBezTo>
                      <a:cubicBezTo>
                        <a:pt x="33" y="23"/>
                        <a:pt x="26" y="26"/>
                        <a:pt x="14" y="30"/>
                      </a:cubicBezTo>
                      <a:cubicBezTo>
                        <a:pt x="1" y="28"/>
                        <a:pt x="0" y="24"/>
                        <a:pt x="4" y="3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TW" altLang="en-US" smtClean="0">
                    <a:solidFill>
                      <a:srgbClr val="000000"/>
                    </a:solidFill>
                    <a:latin typeface="Arial" pitchFamily="34" charset="0"/>
                    <a:ea typeface="新細明體" pitchFamily="18" charset="-120"/>
                  </a:endParaRPr>
                </a:p>
              </p:txBody>
            </p:sp>
            <p:sp>
              <p:nvSpPr>
                <p:cNvPr id="47" name="Freeform 16"/>
                <p:cNvSpPr>
                  <a:spLocks/>
                </p:cNvSpPr>
                <p:nvPr userDrawn="1"/>
              </p:nvSpPr>
              <p:spPr bwMode="ltGray">
                <a:xfrm>
                  <a:off x="2370" y="839"/>
                  <a:ext cx="75" cy="84"/>
                </a:xfrm>
                <a:custGeom>
                  <a:avLst/>
                  <a:gdLst>
                    <a:gd name="T0" fmla="*/ 8 w 76"/>
                    <a:gd name="T1" fmla="*/ 2 h 104"/>
                    <a:gd name="T2" fmla="*/ 18 w 76"/>
                    <a:gd name="T3" fmla="*/ 0 h 104"/>
                    <a:gd name="T4" fmla="*/ 34 w 76"/>
                    <a:gd name="T5" fmla="*/ 2 h 104"/>
                    <a:gd name="T6" fmla="*/ 40 w 76"/>
                    <a:gd name="T7" fmla="*/ 2 h 104"/>
                    <a:gd name="T8" fmla="*/ 38 w 76"/>
                    <a:gd name="T9" fmla="*/ 2 h 104"/>
                    <a:gd name="T10" fmla="*/ 38 w 76"/>
                    <a:gd name="T11" fmla="*/ 2 h 104"/>
                    <a:gd name="T12" fmla="*/ 38 w 76"/>
                    <a:gd name="T13" fmla="*/ 2 h 104"/>
                    <a:gd name="T14" fmla="*/ 38 w 76"/>
                    <a:gd name="T15" fmla="*/ 2 h 104"/>
                    <a:gd name="T16" fmla="*/ 34 w 76"/>
                    <a:gd name="T17" fmla="*/ 2 h 104"/>
                    <a:gd name="T18" fmla="*/ 22 w 76"/>
                    <a:gd name="T19" fmla="*/ 2 h 104"/>
                    <a:gd name="T20" fmla="*/ 28 w 76"/>
                    <a:gd name="T21" fmla="*/ 2 h 104"/>
                    <a:gd name="T22" fmla="*/ 30 w 76"/>
                    <a:gd name="T23" fmla="*/ 2 h 104"/>
                    <a:gd name="T24" fmla="*/ 20 w 76"/>
                    <a:gd name="T25" fmla="*/ 2 h 104"/>
                    <a:gd name="T26" fmla="*/ 12 w 76"/>
                    <a:gd name="T27" fmla="*/ 2 h 104"/>
                    <a:gd name="T28" fmla="*/ 8 w 76"/>
                    <a:gd name="T29" fmla="*/ 2 h 104"/>
                    <a:gd name="T30" fmla="*/ 0 w 76"/>
                    <a:gd name="T31" fmla="*/ 2 h 104"/>
                    <a:gd name="T32" fmla="*/ 2 w 76"/>
                    <a:gd name="T33" fmla="*/ 2 h 104"/>
                    <a:gd name="T34" fmla="*/ 8 w 76"/>
                    <a:gd name="T35" fmla="*/ 2 h 104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76" h="104">
                      <a:moveTo>
                        <a:pt x="8" y="18"/>
                      </a:moveTo>
                      <a:cubicBezTo>
                        <a:pt x="10" y="8"/>
                        <a:pt x="9" y="3"/>
                        <a:pt x="18" y="0"/>
                      </a:cubicBezTo>
                      <a:cubicBezTo>
                        <a:pt x="28" y="3"/>
                        <a:pt x="25" y="12"/>
                        <a:pt x="34" y="18"/>
                      </a:cubicBezTo>
                      <a:cubicBezTo>
                        <a:pt x="46" y="16"/>
                        <a:pt x="51" y="8"/>
                        <a:pt x="62" y="4"/>
                      </a:cubicBezTo>
                      <a:cubicBezTo>
                        <a:pt x="76" y="9"/>
                        <a:pt x="56" y="31"/>
                        <a:pt x="46" y="34"/>
                      </a:cubicBezTo>
                      <a:cubicBezTo>
                        <a:pt x="51" y="56"/>
                        <a:pt x="43" y="29"/>
                        <a:pt x="54" y="48"/>
                      </a:cubicBezTo>
                      <a:cubicBezTo>
                        <a:pt x="56" y="52"/>
                        <a:pt x="58" y="60"/>
                        <a:pt x="58" y="60"/>
                      </a:cubicBezTo>
                      <a:cubicBezTo>
                        <a:pt x="55" y="68"/>
                        <a:pt x="54" y="71"/>
                        <a:pt x="46" y="74"/>
                      </a:cubicBezTo>
                      <a:cubicBezTo>
                        <a:pt x="38" y="71"/>
                        <a:pt x="37" y="68"/>
                        <a:pt x="34" y="60"/>
                      </a:cubicBezTo>
                      <a:cubicBezTo>
                        <a:pt x="33" y="50"/>
                        <a:pt x="32" y="33"/>
                        <a:pt x="22" y="48"/>
                      </a:cubicBezTo>
                      <a:cubicBezTo>
                        <a:pt x="25" y="60"/>
                        <a:pt x="23" y="53"/>
                        <a:pt x="28" y="68"/>
                      </a:cubicBezTo>
                      <a:cubicBezTo>
                        <a:pt x="29" y="70"/>
                        <a:pt x="30" y="74"/>
                        <a:pt x="30" y="74"/>
                      </a:cubicBezTo>
                      <a:cubicBezTo>
                        <a:pt x="24" y="84"/>
                        <a:pt x="22" y="93"/>
                        <a:pt x="20" y="104"/>
                      </a:cubicBezTo>
                      <a:cubicBezTo>
                        <a:pt x="17" y="103"/>
                        <a:pt x="14" y="104"/>
                        <a:pt x="12" y="102"/>
                      </a:cubicBezTo>
                      <a:cubicBezTo>
                        <a:pt x="9" y="99"/>
                        <a:pt x="8" y="90"/>
                        <a:pt x="8" y="90"/>
                      </a:cubicBezTo>
                      <a:cubicBezTo>
                        <a:pt x="13" y="75"/>
                        <a:pt x="14" y="64"/>
                        <a:pt x="0" y="54"/>
                      </a:cubicBezTo>
                      <a:cubicBezTo>
                        <a:pt x="1" y="46"/>
                        <a:pt x="1" y="38"/>
                        <a:pt x="2" y="30"/>
                      </a:cubicBezTo>
                      <a:cubicBezTo>
                        <a:pt x="2" y="27"/>
                        <a:pt x="13" y="2"/>
                        <a:pt x="8" y="1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TW" altLang="en-US" smtClean="0">
                    <a:solidFill>
                      <a:srgbClr val="000000"/>
                    </a:solidFill>
                    <a:latin typeface="Arial" pitchFamily="34" charset="0"/>
                    <a:ea typeface="新細明體" pitchFamily="18" charset="-120"/>
                  </a:endParaRPr>
                </a:p>
              </p:txBody>
            </p:sp>
            <p:sp>
              <p:nvSpPr>
                <p:cNvPr id="48" name="Freeform 17"/>
                <p:cNvSpPr>
                  <a:spLocks/>
                </p:cNvSpPr>
                <p:nvPr userDrawn="1"/>
              </p:nvSpPr>
              <p:spPr bwMode="ltGray">
                <a:xfrm>
                  <a:off x="2497" y="793"/>
                  <a:ext cx="37" cy="49"/>
                </a:xfrm>
                <a:custGeom>
                  <a:avLst/>
                  <a:gdLst>
                    <a:gd name="T0" fmla="*/ 3 w 37"/>
                    <a:gd name="T1" fmla="*/ 2 h 61"/>
                    <a:gd name="T2" fmla="*/ 13 w 37"/>
                    <a:gd name="T3" fmla="*/ 0 h 61"/>
                    <a:gd name="T4" fmla="*/ 15 w 37"/>
                    <a:gd name="T5" fmla="*/ 2 h 61"/>
                    <a:gd name="T6" fmla="*/ 37 w 37"/>
                    <a:gd name="T7" fmla="*/ 2 h 61"/>
                    <a:gd name="T8" fmla="*/ 19 w 37"/>
                    <a:gd name="T9" fmla="*/ 2 h 61"/>
                    <a:gd name="T10" fmla="*/ 5 w 37"/>
                    <a:gd name="T11" fmla="*/ 2 h 61"/>
                    <a:gd name="T12" fmla="*/ 1 w 37"/>
                    <a:gd name="T13" fmla="*/ 2 h 61"/>
                    <a:gd name="T14" fmla="*/ 3 w 37"/>
                    <a:gd name="T15" fmla="*/ 2 h 61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37" h="61">
                      <a:moveTo>
                        <a:pt x="3" y="28"/>
                      </a:moveTo>
                      <a:cubicBezTo>
                        <a:pt x="5" y="14"/>
                        <a:pt x="2" y="7"/>
                        <a:pt x="13" y="0"/>
                      </a:cubicBezTo>
                      <a:cubicBezTo>
                        <a:pt x="26" y="9"/>
                        <a:pt x="23" y="17"/>
                        <a:pt x="15" y="28"/>
                      </a:cubicBezTo>
                      <a:cubicBezTo>
                        <a:pt x="25" y="31"/>
                        <a:pt x="33" y="27"/>
                        <a:pt x="37" y="38"/>
                      </a:cubicBezTo>
                      <a:cubicBezTo>
                        <a:pt x="30" y="45"/>
                        <a:pt x="28" y="47"/>
                        <a:pt x="19" y="44"/>
                      </a:cubicBezTo>
                      <a:cubicBezTo>
                        <a:pt x="13" y="54"/>
                        <a:pt x="18" y="61"/>
                        <a:pt x="5" y="58"/>
                      </a:cubicBezTo>
                      <a:cubicBezTo>
                        <a:pt x="0" y="50"/>
                        <a:pt x="3" y="44"/>
                        <a:pt x="1" y="34"/>
                      </a:cubicBezTo>
                      <a:cubicBezTo>
                        <a:pt x="2" y="32"/>
                        <a:pt x="3" y="28"/>
                        <a:pt x="3" y="2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TW" altLang="en-US" smtClean="0">
                    <a:solidFill>
                      <a:srgbClr val="000000"/>
                    </a:solidFill>
                    <a:latin typeface="Arial" pitchFamily="34" charset="0"/>
                    <a:ea typeface="新細明體" pitchFamily="18" charset="-120"/>
                  </a:endParaRPr>
                </a:p>
              </p:txBody>
            </p:sp>
            <p:sp>
              <p:nvSpPr>
                <p:cNvPr id="49" name="Freeform 18"/>
                <p:cNvSpPr>
                  <a:spLocks/>
                </p:cNvSpPr>
                <p:nvPr userDrawn="1"/>
              </p:nvSpPr>
              <p:spPr bwMode="ltGray">
                <a:xfrm>
                  <a:off x="2506" y="869"/>
                  <a:ext cx="47" cy="24"/>
                </a:xfrm>
                <a:custGeom>
                  <a:avLst/>
                  <a:gdLst>
                    <a:gd name="T0" fmla="*/ 7 w 49"/>
                    <a:gd name="T1" fmla="*/ 0 h 29"/>
                    <a:gd name="T2" fmla="*/ 12 w 49"/>
                    <a:gd name="T3" fmla="*/ 0 h 29"/>
                    <a:gd name="T4" fmla="*/ 20 w 49"/>
                    <a:gd name="T5" fmla="*/ 2 h 29"/>
                    <a:gd name="T6" fmla="*/ 13 w 49"/>
                    <a:gd name="T7" fmla="*/ 2 h 29"/>
                    <a:gd name="T8" fmla="*/ 3 w 49"/>
                    <a:gd name="T9" fmla="*/ 2 h 29"/>
                    <a:gd name="T10" fmla="*/ 7 w 49"/>
                    <a:gd name="T11" fmla="*/ 0 h 29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49" h="29">
                      <a:moveTo>
                        <a:pt x="7" y="0"/>
                      </a:moveTo>
                      <a:cubicBezTo>
                        <a:pt x="15" y="6"/>
                        <a:pt x="19" y="2"/>
                        <a:pt x="29" y="0"/>
                      </a:cubicBezTo>
                      <a:cubicBezTo>
                        <a:pt x="45" y="5"/>
                        <a:pt x="40" y="3"/>
                        <a:pt x="49" y="16"/>
                      </a:cubicBezTo>
                      <a:cubicBezTo>
                        <a:pt x="46" y="29"/>
                        <a:pt x="42" y="21"/>
                        <a:pt x="35" y="14"/>
                      </a:cubicBezTo>
                      <a:cubicBezTo>
                        <a:pt x="26" y="15"/>
                        <a:pt x="12" y="19"/>
                        <a:pt x="3" y="16"/>
                      </a:cubicBezTo>
                      <a:cubicBezTo>
                        <a:pt x="0" y="6"/>
                        <a:pt x="7" y="10"/>
                        <a:pt x="7" y="0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TW" altLang="en-US" smtClean="0">
                    <a:solidFill>
                      <a:srgbClr val="000000"/>
                    </a:solidFill>
                    <a:latin typeface="Arial" pitchFamily="34" charset="0"/>
                    <a:ea typeface="新細明體" pitchFamily="18" charset="-120"/>
                  </a:endParaRPr>
                </a:p>
              </p:txBody>
            </p:sp>
            <p:sp>
              <p:nvSpPr>
                <p:cNvPr id="50" name="Freeform 19"/>
                <p:cNvSpPr>
                  <a:spLocks/>
                </p:cNvSpPr>
                <p:nvPr userDrawn="1"/>
              </p:nvSpPr>
              <p:spPr bwMode="ltGray">
                <a:xfrm>
                  <a:off x="2555" y="832"/>
                  <a:ext cx="61" cy="42"/>
                </a:xfrm>
                <a:custGeom>
                  <a:avLst/>
                  <a:gdLst>
                    <a:gd name="T0" fmla="*/ 21 w 61"/>
                    <a:gd name="T1" fmla="*/ 4 h 48"/>
                    <a:gd name="T2" fmla="*/ 15 w 61"/>
                    <a:gd name="T3" fmla="*/ 4 h 48"/>
                    <a:gd name="T4" fmla="*/ 3 w 61"/>
                    <a:gd name="T5" fmla="*/ 4 h 48"/>
                    <a:gd name="T6" fmla="*/ 13 w 61"/>
                    <a:gd name="T7" fmla="*/ 4 h 48"/>
                    <a:gd name="T8" fmla="*/ 25 w 61"/>
                    <a:gd name="T9" fmla="*/ 0 h 48"/>
                    <a:gd name="T10" fmla="*/ 49 w 61"/>
                    <a:gd name="T11" fmla="*/ 4 h 48"/>
                    <a:gd name="T12" fmla="*/ 53 w 61"/>
                    <a:gd name="T13" fmla="*/ 4 h 48"/>
                    <a:gd name="T14" fmla="*/ 61 w 61"/>
                    <a:gd name="T15" fmla="*/ 4 h 48"/>
                    <a:gd name="T16" fmla="*/ 41 w 61"/>
                    <a:gd name="T17" fmla="*/ 4 h 48"/>
                    <a:gd name="T18" fmla="*/ 23 w 61"/>
                    <a:gd name="T19" fmla="*/ 4 h 48"/>
                    <a:gd name="T20" fmla="*/ 21 w 61"/>
                    <a:gd name="T21" fmla="*/ 4 h 48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61" h="48">
                      <a:moveTo>
                        <a:pt x="21" y="38"/>
                      </a:moveTo>
                      <a:cubicBezTo>
                        <a:pt x="19" y="34"/>
                        <a:pt x="19" y="29"/>
                        <a:pt x="15" y="26"/>
                      </a:cubicBezTo>
                      <a:cubicBezTo>
                        <a:pt x="12" y="24"/>
                        <a:pt x="3" y="22"/>
                        <a:pt x="3" y="22"/>
                      </a:cubicBezTo>
                      <a:cubicBezTo>
                        <a:pt x="0" y="12"/>
                        <a:pt x="5" y="12"/>
                        <a:pt x="13" y="8"/>
                      </a:cubicBezTo>
                      <a:cubicBezTo>
                        <a:pt x="17" y="6"/>
                        <a:pt x="25" y="0"/>
                        <a:pt x="25" y="0"/>
                      </a:cubicBezTo>
                      <a:cubicBezTo>
                        <a:pt x="37" y="2"/>
                        <a:pt x="41" y="2"/>
                        <a:pt x="49" y="10"/>
                      </a:cubicBezTo>
                      <a:cubicBezTo>
                        <a:pt x="45" y="21"/>
                        <a:pt x="46" y="12"/>
                        <a:pt x="53" y="20"/>
                      </a:cubicBezTo>
                      <a:cubicBezTo>
                        <a:pt x="56" y="24"/>
                        <a:pt x="61" y="32"/>
                        <a:pt x="61" y="32"/>
                      </a:cubicBezTo>
                      <a:cubicBezTo>
                        <a:pt x="56" y="47"/>
                        <a:pt x="53" y="42"/>
                        <a:pt x="41" y="38"/>
                      </a:cubicBezTo>
                      <a:cubicBezTo>
                        <a:pt x="27" y="47"/>
                        <a:pt x="34" y="48"/>
                        <a:pt x="23" y="44"/>
                      </a:cubicBezTo>
                      <a:cubicBezTo>
                        <a:pt x="22" y="42"/>
                        <a:pt x="21" y="38"/>
                        <a:pt x="21" y="3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TW" altLang="en-US" smtClean="0">
                    <a:solidFill>
                      <a:srgbClr val="000000"/>
                    </a:solidFill>
                    <a:latin typeface="Arial" pitchFamily="34" charset="0"/>
                    <a:ea typeface="新細明體" pitchFamily="18" charset="-120"/>
                  </a:endParaRPr>
                </a:p>
              </p:txBody>
            </p:sp>
            <p:sp>
              <p:nvSpPr>
                <p:cNvPr id="51" name="Freeform 20"/>
                <p:cNvSpPr>
                  <a:spLocks/>
                </p:cNvSpPr>
                <p:nvPr userDrawn="1"/>
              </p:nvSpPr>
              <p:spPr bwMode="ltGray">
                <a:xfrm>
                  <a:off x="2572" y="852"/>
                  <a:ext cx="286" cy="149"/>
                </a:xfrm>
                <a:custGeom>
                  <a:avLst/>
                  <a:gdLst>
                    <a:gd name="T0" fmla="*/ 46 w 286"/>
                    <a:gd name="T1" fmla="*/ 2 h 182"/>
                    <a:gd name="T2" fmla="*/ 36 w 286"/>
                    <a:gd name="T3" fmla="*/ 2 h 182"/>
                    <a:gd name="T4" fmla="*/ 26 w 286"/>
                    <a:gd name="T5" fmla="*/ 2 h 182"/>
                    <a:gd name="T6" fmla="*/ 0 w 286"/>
                    <a:gd name="T7" fmla="*/ 2 h 182"/>
                    <a:gd name="T8" fmla="*/ 10 w 286"/>
                    <a:gd name="T9" fmla="*/ 2 h 182"/>
                    <a:gd name="T10" fmla="*/ 16 w 286"/>
                    <a:gd name="T11" fmla="*/ 2 h 182"/>
                    <a:gd name="T12" fmla="*/ 24 w 286"/>
                    <a:gd name="T13" fmla="*/ 2 h 182"/>
                    <a:gd name="T14" fmla="*/ 30 w 286"/>
                    <a:gd name="T15" fmla="*/ 2 h 182"/>
                    <a:gd name="T16" fmla="*/ 48 w 286"/>
                    <a:gd name="T17" fmla="*/ 2 h 182"/>
                    <a:gd name="T18" fmla="*/ 70 w 286"/>
                    <a:gd name="T19" fmla="*/ 2 h 182"/>
                    <a:gd name="T20" fmla="*/ 88 w 286"/>
                    <a:gd name="T21" fmla="*/ 2 h 182"/>
                    <a:gd name="T22" fmla="*/ 106 w 286"/>
                    <a:gd name="T23" fmla="*/ 2 h 182"/>
                    <a:gd name="T24" fmla="*/ 104 w 286"/>
                    <a:gd name="T25" fmla="*/ 2 h 182"/>
                    <a:gd name="T26" fmla="*/ 98 w 286"/>
                    <a:gd name="T27" fmla="*/ 2 h 182"/>
                    <a:gd name="T28" fmla="*/ 122 w 286"/>
                    <a:gd name="T29" fmla="*/ 2 h 182"/>
                    <a:gd name="T30" fmla="*/ 140 w 286"/>
                    <a:gd name="T31" fmla="*/ 2 h 182"/>
                    <a:gd name="T32" fmla="*/ 168 w 286"/>
                    <a:gd name="T33" fmla="*/ 2 h 182"/>
                    <a:gd name="T34" fmla="*/ 174 w 286"/>
                    <a:gd name="T35" fmla="*/ 2 h 182"/>
                    <a:gd name="T36" fmla="*/ 168 w 286"/>
                    <a:gd name="T37" fmla="*/ 2 h 182"/>
                    <a:gd name="T38" fmla="*/ 178 w 286"/>
                    <a:gd name="T39" fmla="*/ 2 h 182"/>
                    <a:gd name="T40" fmla="*/ 186 w 286"/>
                    <a:gd name="T41" fmla="*/ 2 h 182"/>
                    <a:gd name="T42" fmla="*/ 202 w 286"/>
                    <a:gd name="T43" fmla="*/ 2 h 182"/>
                    <a:gd name="T44" fmla="*/ 214 w 286"/>
                    <a:gd name="T45" fmla="*/ 2 h 182"/>
                    <a:gd name="T46" fmla="*/ 244 w 286"/>
                    <a:gd name="T47" fmla="*/ 2 h 182"/>
                    <a:gd name="T48" fmla="*/ 262 w 286"/>
                    <a:gd name="T49" fmla="*/ 2 h 182"/>
                    <a:gd name="T50" fmla="*/ 284 w 286"/>
                    <a:gd name="T51" fmla="*/ 2 h 182"/>
                    <a:gd name="T52" fmla="*/ 268 w 286"/>
                    <a:gd name="T53" fmla="*/ 2 h 182"/>
                    <a:gd name="T54" fmla="*/ 256 w 286"/>
                    <a:gd name="T55" fmla="*/ 2 h 182"/>
                    <a:gd name="T56" fmla="*/ 250 w 286"/>
                    <a:gd name="T57" fmla="*/ 2 h 182"/>
                    <a:gd name="T58" fmla="*/ 248 w 286"/>
                    <a:gd name="T59" fmla="*/ 2 h 182"/>
                    <a:gd name="T60" fmla="*/ 236 w 286"/>
                    <a:gd name="T61" fmla="*/ 2 h 182"/>
                    <a:gd name="T62" fmla="*/ 240 w 286"/>
                    <a:gd name="T63" fmla="*/ 2 h 182"/>
                    <a:gd name="T64" fmla="*/ 220 w 286"/>
                    <a:gd name="T65" fmla="*/ 2 h 182"/>
                    <a:gd name="T66" fmla="*/ 210 w 286"/>
                    <a:gd name="T67" fmla="*/ 2 h 182"/>
                    <a:gd name="T68" fmla="*/ 190 w 286"/>
                    <a:gd name="T69" fmla="*/ 2 h 182"/>
                    <a:gd name="T70" fmla="*/ 168 w 286"/>
                    <a:gd name="T71" fmla="*/ 2 h 182"/>
                    <a:gd name="T72" fmla="*/ 156 w 286"/>
                    <a:gd name="T73" fmla="*/ 2 h 182"/>
                    <a:gd name="T74" fmla="*/ 120 w 286"/>
                    <a:gd name="T75" fmla="*/ 2 h 182"/>
                    <a:gd name="T76" fmla="*/ 102 w 286"/>
                    <a:gd name="T77" fmla="*/ 2 h 182"/>
                    <a:gd name="T78" fmla="*/ 96 w 286"/>
                    <a:gd name="T79" fmla="*/ 0 h 182"/>
                    <a:gd name="T80" fmla="*/ 70 w 286"/>
                    <a:gd name="T81" fmla="*/ 2 h 182"/>
                    <a:gd name="T82" fmla="*/ 56 w 286"/>
                    <a:gd name="T83" fmla="*/ 2 h 182"/>
                    <a:gd name="T84" fmla="*/ 46 w 286"/>
                    <a:gd name="T85" fmla="*/ 2 h 182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0" t="0" r="r" b="b"/>
                  <a:pathLst>
                    <a:path w="286" h="182">
                      <a:moveTo>
                        <a:pt x="46" y="28"/>
                      </a:moveTo>
                      <a:cubicBezTo>
                        <a:pt x="41" y="14"/>
                        <a:pt x="46" y="17"/>
                        <a:pt x="36" y="14"/>
                      </a:cubicBezTo>
                      <a:cubicBezTo>
                        <a:pt x="31" y="17"/>
                        <a:pt x="26" y="30"/>
                        <a:pt x="26" y="30"/>
                      </a:cubicBezTo>
                      <a:cubicBezTo>
                        <a:pt x="12" y="25"/>
                        <a:pt x="19" y="21"/>
                        <a:pt x="0" y="24"/>
                      </a:cubicBezTo>
                      <a:cubicBezTo>
                        <a:pt x="2" y="33"/>
                        <a:pt x="2" y="37"/>
                        <a:pt x="10" y="42"/>
                      </a:cubicBezTo>
                      <a:cubicBezTo>
                        <a:pt x="12" y="49"/>
                        <a:pt x="14" y="55"/>
                        <a:pt x="16" y="62"/>
                      </a:cubicBezTo>
                      <a:cubicBezTo>
                        <a:pt x="24" y="59"/>
                        <a:pt x="27" y="57"/>
                        <a:pt x="24" y="48"/>
                      </a:cubicBezTo>
                      <a:cubicBezTo>
                        <a:pt x="26" y="47"/>
                        <a:pt x="28" y="43"/>
                        <a:pt x="30" y="44"/>
                      </a:cubicBezTo>
                      <a:cubicBezTo>
                        <a:pt x="48" y="48"/>
                        <a:pt x="36" y="52"/>
                        <a:pt x="48" y="56"/>
                      </a:cubicBezTo>
                      <a:cubicBezTo>
                        <a:pt x="74" y="65"/>
                        <a:pt x="47" y="56"/>
                        <a:pt x="70" y="62"/>
                      </a:cubicBezTo>
                      <a:cubicBezTo>
                        <a:pt x="77" y="64"/>
                        <a:pt x="88" y="72"/>
                        <a:pt x="88" y="72"/>
                      </a:cubicBezTo>
                      <a:cubicBezTo>
                        <a:pt x="96" y="84"/>
                        <a:pt x="102" y="87"/>
                        <a:pt x="106" y="102"/>
                      </a:cubicBezTo>
                      <a:cubicBezTo>
                        <a:pt x="105" y="109"/>
                        <a:pt x="106" y="115"/>
                        <a:pt x="104" y="122"/>
                      </a:cubicBezTo>
                      <a:cubicBezTo>
                        <a:pt x="103" y="126"/>
                        <a:pt x="94" y="132"/>
                        <a:pt x="98" y="134"/>
                      </a:cubicBezTo>
                      <a:cubicBezTo>
                        <a:pt x="106" y="137"/>
                        <a:pt x="122" y="128"/>
                        <a:pt x="122" y="128"/>
                      </a:cubicBezTo>
                      <a:cubicBezTo>
                        <a:pt x="130" y="131"/>
                        <a:pt x="133" y="135"/>
                        <a:pt x="140" y="140"/>
                      </a:cubicBezTo>
                      <a:cubicBezTo>
                        <a:pt x="148" y="145"/>
                        <a:pt x="159" y="145"/>
                        <a:pt x="168" y="148"/>
                      </a:cubicBezTo>
                      <a:cubicBezTo>
                        <a:pt x="170" y="147"/>
                        <a:pt x="173" y="148"/>
                        <a:pt x="174" y="146"/>
                      </a:cubicBezTo>
                      <a:cubicBezTo>
                        <a:pt x="176" y="142"/>
                        <a:pt x="164" y="136"/>
                        <a:pt x="168" y="134"/>
                      </a:cubicBezTo>
                      <a:cubicBezTo>
                        <a:pt x="171" y="132"/>
                        <a:pt x="175" y="135"/>
                        <a:pt x="178" y="136"/>
                      </a:cubicBezTo>
                      <a:cubicBezTo>
                        <a:pt x="182" y="131"/>
                        <a:pt x="186" y="118"/>
                        <a:pt x="186" y="118"/>
                      </a:cubicBezTo>
                      <a:cubicBezTo>
                        <a:pt x="189" y="119"/>
                        <a:pt x="199" y="120"/>
                        <a:pt x="202" y="122"/>
                      </a:cubicBezTo>
                      <a:cubicBezTo>
                        <a:pt x="206" y="124"/>
                        <a:pt x="214" y="130"/>
                        <a:pt x="214" y="130"/>
                      </a:cubicBezTo>
                      <a:cubicBezTo>
                        <a:pt x="224" y="145"/>
                        <a:pt x="228" y="158"/>
                        <a:pt x="244" y="168"/>
                      </a:cubicBezTo>
                      <a:cubicBezTo>
                        <a:pt x="250" y="172"/>
                        <a:pt x="262" y="178"/>
                        <a:pt x="262" y="178"/>
                      </a:cubicBezTo>
                      <a:cubicBezTo>
                        <a:pt x="265" y="178"/>
                        <a:pt x="286" y="182"/>
                        <a:pt x="284" y="170"/>
                      </a:cubicBezTo>
                      <a:cubicBezTo>
                        <a:pt x="283" y="164"/>
                        <a:pt x="268" y="160"/>
                        <a:pt x="268" y="160"/>
                      </a:cubicBezTo>
                      <a:cubicBezTo>
                        <a:pt x="261" y="150"/>
                        <a:pt x="270" y="143"/>
                        <a:pt x="256" y="138"/>
                      </a:cubicBezTo>
                      <a:cubicBezTo>
                        <a:pt x="254" y="136"/>
                        <a:pt x="251" y="135"/>
                        <a:pt x="250" y="132"/>
                      </a:cubicBezTo>
                      <a:cubicBezTo>
                        <a:pt x="248" y="129"/>
                        <a:pt x="250" y="125"/>
                        <a:pt x="248" y="122"/>
                      </a:cubicBezTo>
                      <a:cubicBezTo>
                        <a:pt x="246" y="118"/>
                        <a:pt x="240" y="118"/>
                        <a:pt x="236" y="116"/>
                      </a:cubicBezTo>
                      <a:cubicBezTo>
                        <a:pt x="230" y="107"/>
                        <a:pt x="227" y="100"/>
                        <a:pt x="240" y="96"/>
                      </a:cubicBezTo>
                      <a:cubicBezTo>
                        <a:pt x="236" y="83"/>
                        <a:pt x="236" y="84"/>
                        <a:pt x="220" y="86"/>
                      </a:cubicBezTo>
                      <a:cubicBezTo>
                        <a:pt x="209" y="82"/>
                        <a:pt x="208" y="82"/>
                        <a:pt x="210" y="70"/>
                      </a:cubicBezTo>
                      <a:cubicBezTo>
                        <a:pt x="207" y="60"/>
                        <a:pt x="199" y="57"/>
                        <a:pt x="190" y="54"/>
                      </a:cubicBezTo>
                      <a:cubicBezTo>
                        <a:pt x="181" y="45"/>
                        <a:pt x="181" y="42"/>
                        <a:pt x="168" y="38"/>
                      </a:cubicBezTo>
                      <a:cubicBezTo>
                        <a:pt x="164" y="37"/>
                        <a:pt x="156" y="34"/>
                        <a:pt x="156" y="34"/>
                      </a:cubicBezTo>
                      <a:cubicBezTo>
                        <a:pt x="146" y="24"/>
                        <a:pt x="134" y="21"/>
                        <a:pt x="120" y="16"/>
                      </a:cubicBezTo>
                      <a:cubicBezTo>
                        <a:pt x="113" y="14"/>
                        <a:pt x="108" y="8"/>
                        <a:pt x="102" y="4"/>
                      </a:cubicBezTo>
                      <a:cubicBezTo>
                        <a:pt x="100" y="3"/>
                        <a:pt x="96" y="0"/>
                        <a:pt x="96" y="0"/>
                      </a:cubicBezTo>
                      <a:cubicBezTo>
                        <a:pt x="83" y="2"/>
                        <a:pt x="79" y="1"/>
                        <a:pt x="70" y="10"/>
                      </a:cubicBezTo>
                      <a:cubicBezTo>
                        <a:pt x="67" y="19"/>
                        <a:pt x="63" y="27"/>
                        <a:pt x="56" y="32"/>
                      </a:cubicBezTo>
                      <a:cubicBezTo>
                        <a:pt x="49" y="30"/>
                        <a:pt x="52" y="31"/>
                        <a:pt x="46" y="2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TW" altLang="en-US" smtClean="0">
                    <a:solidFill>
                      <a:srgbClr val="000000"/>
                    </a:solidFill>
                    <a:latin typeface="Arial" pitchFamily="34" charset="0"/>
                    <a:ea typeface="新細明體" pitchFamily="18" charset="-120"/>
                  </a:endParaRPr>
                </a:p>
              </p:txBody>
            </p:sp>
            <p:sp>
              <p:nvSpPr>
                <p:cNvPr id="52" name="Freeform 21"/>
                <p:cNvSpPr>
                  <a:spLocks/>
                </p:cNvSpPr>
                <p:nvPr userDrawn="1"/>
              </p:nvSpPr>
              <p:spPr bwMode="ltGray">
                <a:xfrm>
                  <a:off x="2820" y="866"/>
                  <a:ext cx="78" cy="64"/>
                </a:xfrm>
                <a:custGeom>
                  <a:avLst/>
                  <a:gdLst>
                    <a:gd name="T0" fmla="*/ 1 w 78"/>
                    <a:gd name="T1" fmla="*/ 2 h 78"/>
                    <a:gd name="T2" fmla="*/ 27 w 78"/>
                    <a:gd name="T3" fmla="*/ 2 h 78"/>
                    <a:gd name="T4" fmla="*/ 45 w 78"/>
                    <a:gd name="T5" fmla="*/ 2 h 78"/>
                    <a:gd name="T6" fmla="*/ 57 w 78"/>
                    <a:gd name="T7" fmla="*/ 2 h 78"/>
                    <a:gd name="T8" fmla="*/ 43 w 78"/>
                    <a:gd name="T9" fmla="*/ 2 h 78"/>
                    <a:gd name="T10" fmla="*/ 43 w 78"/>
                    <a:gd name="T11" fmla="*/ 2 h 78"/>
                    <a:gd name="T12" fmla="*/ 71 w 78"/>
                    <a:gd name="T13" fmla="*/ 2 h 78"/>
                    <a:gd name="T14" fmla="*/ 67 w 78"/>
                    <a:gd name="T15" fmla="*/ 2 h 78"/>
                    <a:gd name="T16" fmla="*/ 33 w 78"/>
                    <a:gd name="T17" fmla="*/ 2 h 78"/>
                    <a:gd name="T18" fmla="*/ 9 w 78"/>
                    <a:gd name="T19" fmla="*/ 2 h 78"/>
                    <a:gd name="T20" fmla="*/ 3 w 78"/>
                    <a:gd name="T21" fmla="*/ 2 h 78"/>
                    <a:gd name="T22" fmla="*/ 1 w 78"/>
                    <a:gd name="T23" fmla="*/ 2 h 78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78" h="78">
                      <a:moveTo>
                        <a:pt x="1" y="58"/>
                      </a:moveTo>
                      <a:cubicBezTo>
                        <a:pt x="6" y="44"/>
                        <a:pt x="18" y="57"/>
                        <a:pt x="27" y="60"/>
                      </a:cubicBezTo>
                      <a:cubicBezTo>
                        <a:pt x="35" y="57"/>
                        <a:pt x="38" y="52"/>
                        <a:pt x="45" y="48"/>
                      </a:cubicBezTo>
                      <a:cubicBezTo>
                        <a:pt x="48" y="40"/>
                        <a:pt x="51" y="36"/>
                        <a:pt x="57" y="30"/>
                      </a:cubicBezTo>
                      <a:cubicBezTo>
                        <a:pt x="55" y="23"/>
                        <a:pt x="43" y="14"/>
                        <a:pt x="43" y="14"/>
                      </a:cubicBezTo>
                      <a:cubicBezTo>
                        <a:pt x="33" y="0"/>
                        <a:pt x="30" y="1"/>
                        <a:pt x="43" y="4"/>
                      </a:cubicBezTo>
                      <a:cubicBezTo>
                        <a:pt x="54" y="11"/>
                        <a:pt x="58" y="22"/>
                        <a:pt x="71" y="26"/>
                      </a:cubicBezTo>
                      <a:cubicBezTo>
                        <a:pt x="78" y="37"/>
                        <a:pt x="78" y="46"/>
                        <a:pt x="67" y="54"/>
                      </a:cubicBezTo>
                      <a:cubicBezTo>
                        <a:pt x="51" y="49"/>
                        <a:pt x="53" y="71"/>
                        <a:pt x="33" y="78"/>
                      </a:cubicBezTo>
                      <a:cubicBezTo>
                        <a:pt x="16" y="72"/>
                        <a:pt x="25" y="76"/>
                        <a:pt x="9" y="66"/>
                      </a:cubicBezTo>
                      <a:cubicBezTo>
                        <a:pt x="7" y="65"/>
                        <a:pt x="3" y="62"/>
                        <a:pt x="3" y="62"/>
                      </a:cubicBezTo>
                      <a:cubicBezTo>
                        <a:pt x="0" y="54"/>
                        <a:pt x="13" y="42"/>
                        <a:pt x="1" y="5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TW" altLang="en-US" smtClean="0">
                    <a:solidFill>
                      <a:srgbClr val="000000"/>
                    </a:solidFill>
                    <a:latin typeface="Arial" pitchFamily="34" charset="0"/>
                    <a:ea typeface="新細明體" pitchFamily="18" charset="-120"/>
                  </a:endParaRPr>
                </a:p>
              </p:txBody>
            </p:sp>
            <p:sp>
              <p:nvSpPr>
                <p:cNvPr id="53" name="Freeform 22"/>
                <p:cNvSpPr>
                  <a:spLocks/>
                </p:cNvSpPr>
                <p:nvPr userDrawn="1"/>
              </p:nvSpPr>
              <p:spPr bwMode="ltGray">
                <a:xfrm>
                  <a:off x="2984" y="732"/>
                  <a:ext cx="19" cy="14"/>
                </a:xfrm>
                <a:custGeom>
                  <a:avLst/>
                  <a:gdLst>
                    <a:gd name="T0" fmla="*/ 3 w 17"/>
                    <a:gd name="T1" fmla="*/ 2 h 18"/>
                    <a:gd name="T2" fmla="*/ 3 w 17"/>
                    <a:gd name="T3" fmla="*/ 2 h 18"/>
                    <a:gd name="T4" fmla="*/ 3 w 17"/>
                    <a:gd name="T5" fmla="*/ 2 h 18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7" h="18">
                      <a:moveTo>
                        <a:pt x="3" y="4"/>
                      </a:moveTo>
                      <a:cubicBezTo>
                        <a:pt x="17" y="7"/>
                        <a:pt x="16" y="18"/>
                        <a:pt x="3" y="14"/>
                      </a:cubicBezTo>
                      <a:cubicBezTo>
                        <a:pt x="0" y="6"/>
                        <a:pt x="7" y="0"/>
                        <a:pt x="3" y="4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TW" altLang="en-US" smtClean="0">
                    <a:solidFill>
                      <a:srgbClr val="000000"/>
                    </a:solidFill>
                    <a:latin typeface="Arial" pitchFamily="34" charset="0"/>
                    <a:ea typeface="新細明體" pitchFamily="18" charset="-120"/>
                  </a:endParaRPr>
                </a:p>
              </p:txBody>
            </p:sp>
            <p:sp>
              <p:nvSpPr>
                <p:cNvPr id="54" name="Freeform 23"/>
                <p:cNvSpPr>
                  <a:spLocks/>
                </p:cNvSpPr>
                <p:nvPr userDrawn="1"/>
              </p:nvSpPr>
              <p:spPr bwMode="ltGray">
                <a:xfrm>
                  <a:off x="3083" y="830"/>
                  <a:ext cx="26" cy="19"/>
                </a:xfrm>
                <a:custGeom>
                  <a:avLst/>
                  <a:gdLst>
                    <a:gd name="T0" fmla="*/ 8 w 26"/>
                    <a:gd name="T1" fmla="*/ 3 h 22"/>
                    <a:gd name="T2" fmla="*/ 14 w 26"/>
                    <a:gd name="T3" fmla="*/ 0 h 22"/>
                    <a:gd name="T4" fmla="*/ 14 w 26"/>
                    <a:gd name="T5" fmla="*/ 3 h 22"/>
                    <a:gd name="T6" fmla="*/ 8 w 26"/>
                    <a:gd name="T7" fmla="*/ 3 h 22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6" h="22">
                      <a:moveTo>
                        <a:pt x="8" y="14"/>
                      </a:moveTo>
                      <a:cubicBezTo>
                        <a:pt x="5" y="6"/>
                        <a:pt x="5" y="3"/>
                        <a:pt x="14" y="0"/>
                      </a:cubicBezTo>
                      <a:cubicBezTo>
                        <a:pt x="26" y="4"/>
                        <a:pt x="23" y="16"/>
                        <a:pt x="14" y="22"/>
                      </a:cubicBezTo>
                      <a:cubicBezTo>
                        <a:pt x="0" y="17"/>
                        <a:pt x="13" y="3"/>
                        <a:pt x="8" y="14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TW" altLang="en-US" smtClean="0">
                    <a:solidFill>
                      <a:srgbClr val="000000"/>
                    </a:solidFill>
                    <a:latin typeface="Arial" pitchFamily="34" charset="0"/>
                    <a:ea typeface="新細明體" pitchFamily="18" charset="-120"/>
                  </a:endParaRPr>
                </a:p>
              </p:txBody>
            </p:sp>
            <p:sp>
              <p:nvSpPr>
                <p:cNvPr id="55" name="Freeform 24"/>
                <p:cNvSpPr>
                  <a:spLocks/>
                </p:cNvSpPr>
                <p:nvPr userDrawn="1"/>
              </p:nvSpPr>
              <p:spPr bwMode="ltGray">
                <a:xfrm>
                  <a:off x="2766" y="610"/>
                  <a:ext cx="19" cy="12"/>
                </a:xfrm>
                <a:custGeom>
                  <a:avLst/>
                  <a:gdLst>
                    <a:gd name="T0" fmla="*/ 7 w 20"/>
                    <a:gd name="T1" fmla="*/ 2 h 15"/>
                    <a:gd name="T2" fmla="*/ 10 w 20"/>
                    <a:gd name="T3" fmla="*/ 2 h 15"/>
                    <a:gd name="T4" fmla="*/ 9 w 20"/>
                    <a:gd name="T5" fmla="*/ 2 h 15"/>
                    <a:gd name="T6" fmla="*/ 7 w 20"/>
                    <a:gd name="T7" fmla="*/ 2 h 15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0" h="15">
                      <a:moveTo>
                        <a:pt x="7" y="12"/>
                      </a:moveTo>
                      <a:cubicBezTo>
                        <a:pt x="0" y="1"/>
                        <a:pt x="6" y="0"/>
                        <a:pt x="17" y="2"/>
                      </a:cubicBezTo>
                      <a:cubicBezTo>
                        <a:pt x="20" y="10"/>
                        <a:pt x="18" y="15"/>
                        <a:pt x="9" y="12"/>
                      </a:cubicBezTo>
                      <a:cubicBezTo>
                        <a:pt x="4" y="4"/>
                        <a:pt x="4" y="4"/>
                        <a:pt x="7" y="1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TW" altLang="en-US" smtClean="0">
                    <a:solidFill>
                      <a:srgbClr val="000000"/>
                    </a:solidFill>
                    <a:latin typeface="Arial" pitchFamily="34" charset="0"/>
                    <a:ea typeface="新細明體" pitchFamily="18" charset="-120"/>
                  </a:endParaRPr>
                </a:p>
              </p:txBody>
            </p:sp>
            <p:sp>
              <p:nvSpPr>
                <p:cNvPr id="56" name="Freeform 25"/>
                <p:cNvSpPr>
                  <a:spLocks/>
                </p:cNvSpPr>
                <p:nvPr userDrawn="1"/>
              </p:nvSpPr>
              <p:spPr bwMode="ltGray">
                <a:xfrm>
                  <a:off x="2600" y="712"/>
                  <a:ext cx="19" cy="12"/>
                </a:xfrm>
                <a:custGeom>
                  <a:avLst/>
                  <a:gdLst>
                    <a:gd name="T0" fmla="*/ 7 w 20"/>
                    <a:gd name="T1" fmla="*/ 2 h 15"/>
                    <a:gd name="T2" fmla="*/ 10 w 20"/>
                    <a:gd name="T3" fmla="*/ 2 h 15"/>
                    <a:gd name="T4" fmla="*/ 10 w 20"/>
                    <a:gd name="T5" fmla="*/ 2 h 15"/>
                    <a:gd name="T6" fmla="*/ 7 w 20"/>
                    <a:gd name="T7" fmla="*/ 2 h 15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0" h="15">
                      <a:moveTo>
                        <a:pt x="7" y="12"/>
                      </a:moveTo>
                      <a:cubicBezTo>
                        <a:pt x="0" y="2"/>
                        <a:pt x="3" y="0"/>
                        <a:pt x="15" y="2"/>
                      </a:cubicBezTo>
                      <a:cubicBezTo>
                        <a:pt x="16" y="4"/>
                        <a:pt x="20" y="12"/>
                        <a:pt x="15" y="14"/>
                      </a:cubicBezTo>
                      <a:cubicBezTo>
                        <a:pt x="12" y="15"/>
                        <a:pt x="7" y="12"/>
                        <a:pt x="7" y="1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TW" altLang="en-US" smtClean="0">
                    <a:solidFill>
                      <a:srgbClr val="000000"/>
                    </a:solidFill>
                    <a:latin typeface="Arial" pitchFamily="34" charset="0"/>
                    <a:ea typeface="新細明體" pitchFamily="18" charset="-120"/>
                  </a:endParaRPr>
                </a:p>
              </p:txBody>
            </p:sp>
            <p:sp>
              <p:nvSpPr>
                <p:cNvPr id="57" name="Freeform 26"/>
                <p:cNvSpPr>
                  <a:spLocks/>
                </p:cNvSpPr>
                <p:nvPr userDrawn="1"/>
              </p:nvSpPr>
              <p:spPr bwMode="ltGray">
                <a:xfrm>
                  <a:off x="2417" y="680"/>
                  <a:ext cx="80" cy="66"/>
                </a:xfrm>
                <a:custGeom>
                  <a:avLst/>
                  <a:gdLst>
                    <a:gd name="T0" fmla="*/ 0 w 80"/>
                    <a:gd name="T1" fmla="*/ 2 h 80"/>
                    <a:gd name="T2" fmla="*/ 14 w 80"/>
                    <a:gd name="T3" fmla="*/ 2 h 80"/>
                    <a:gd name="T4" fmla="*/ 26 w 80"/>
                    <a:gd name="T5" fmla="*/ 2 h 80"/>
                    <a:gd name="T6" fmla="*/ 48 w 80"/>
                    <a:gd name="T7" fmla="*/ 2 h 80"/>
                    <a:gd name="T8" fmla="*/ 58 w 80"/>
                    <a:gd name="T9" fmla="*/ 0 h 80"/>
                    <a:gd name="T10" fmla="*/ 80 w 80"/>
                    <a:gd name="T11" fmla="*/ 2 h 80"/>
                    <a:gd name="T12" fmla="*/ 70 w 80"/>
                    <a:gd name="T13" fmla="*/ 2 h 80"/>
                    <a:gd name="T14" fmla="*/ 54 w 80"/>
                    <a:gd name="T15" fmla="*/ 2 h 80"/>
                    <a:gd name="T16" fmla="*/ 48 w 80"/>
                    <a:gd name="T17" fmla="*/ 2 h 80"/>
                    <a:gd name="T18" fmla="*/ 32 w 80"/>
                    <a:gd name="T19" fmla="*/ 2 h 80"/>
                    <a:gd name="T20" fmla="*/ 38 w 80"/>
                    <a:gd name="T21" fmla="*/ 2 h 80"/>
                    <a:gd name="T22" fmla="*/ 30 w 80"/>
                    <a:gd name="T23" fmla="*/ 2 h 80"/>
                    <a:gd name="T24" fmla="*/ 20 w 80"/>
                    <a:gd name="T25" fmla="*/ 2 h 80"/>
                    <a:gd name="T26" fmla="*/ 8 w 80"/>
                    <a:gd name="T27" fmla="*/ 2 h 80"/>
                    <a:gd name="T28" fmla="*/ 0 w 80"/>
                    <a:gd name="T29" fmla="*/ 2 h 80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80" h="80">
                      <a:moveTo>
                        <a:pt x="0" y="50"/>
                      </a:moveTo>
                      <a:cubicBezTo>
                        <a:pt x="1" y="47"/>
                        <a:pt x="12" y="25"/>
                        <a:pt x="14" y="24"/>
                      </a:cubicBezTo>
                      <a:cubicBezTo>
                        <a:pt x="17" y="22"/>
                        <a:pt x="26" y="20"/>
                        <a:pt x="26" y="20"/>
                      </a:cubicBezTo>
                      <a:cubicBezTo>
                        <a:pt x="34" y="23"/>
                        <a:pt x="40" y="21"/>
                        <a:pt x="48" y="18"/>
                      </a:cubicBezTo>
                      <a:cubicBezTo>
                        <a:pt x="52" y="12"/>
                        <a:pt x="54" y="6"/>
                        <a:pt x="58" y="0"/>
                      </a:cubicBezTo>
                      <a:cubicBezTo>
                        <a:pt x="70" y="4"/>
                        <a:pt x="76" y="28"/>
                        <a:pt x="80" y="40"/>
                      </a:cubicBezTo>
                      <a:cubicBezTo>
                        <a:pt x="75" y="54"/>
                        <a:pt x="80" y="50"/>
                        <a:pt x="70" y="56"/>
                      </a:cubicBezTo>
                      <a:cubicBezTo>
                        <a:pt x="61" y="53"/>
                        <a:pt x="59" y="54"/>
                        <a:pt x="54" y="62"/>
                      </a:cubicBezTo>
                      <a:cubicBezTo>
                        <a:pt x="57" y="71"/>
                        <a:pt x="56" y="75"/>
                        <a:pt x="48" y="80"/>
                      </a:cubicBezTo>
                      <a:cubicBezTo>
                        <a:pt x="40" y="77"/>
                        <a:pt x="39" y="72"/>
                        <a:pt x="32" y="68"/>
                      </a:cubicBezTo>
                      <a:cubicBezTo>
                        <a:pt x="26" y="59"/>
                        <a:pt x="30" y="57"/>
                        <a:pt x="38" y="52"/>
                      </a:cubicBezTo>
                      <a:cubicBezTo>
                        <a:pt x="41" y="42"/>
                        <a:pt x="39" y="34"/>
                        <a:pt x="30" y="28"/>
                      </a:cubicBezTo>
                      <a:cubicBezTo>
                        <a:pt x="20" y="31"/>
                        <a:pt x="30" y="40"/>
                        <a:pt x="20" y="48"/>
                      </a:cubicBezTo>
                      <a:cubicBezTo>
                        <a:pt x="16" y="51"/>
                        <a:pt x="8" y="56"/>
                        <a:pt x="8" y="56"/>
                      </a:cubicBezTo>
                      <a:cubicBezTo>
                        <a:pt x="2" y="50"/>
                        <a:pt x="5" y="50"/>
                        <a:pt x="0" y="50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TW" altLang="en-US" smtClean="0">
                    <a:solidFill>
                      <a:srgbClr val="000000"/>
                    </a:solidFill>
                    <a:latin typeface="Arial" pitchFamily="34" charset="0"/>
                    <a:ea typeface="新細明體" pitchFamily="18" charset="-120"/>
                  </a:endParaRPr>
                </a:p>
              </p:txBody>
            </p:sp>
            <p:sp>
              <p:nvSpPr>
                <p:cNvPr id="58" name="Freeform 27"/>
                <p:cNvSpPr>
                  <a:spLocks/>
                </p:cNvSpPr>
                <p:nvPr userDrawn="1"/>
              </p:nvSpPr>
              <p:spPr bwMode="ltGray">
                <a:xfrm>
                  <a:off x="2391" y="541"/>
                  <a:ext cx="94" cy="142"/>
                </a:xfrm>
                <a:custGeom>
                  <a:avLst/>
                  <a:gdLst>
                    <a:gd name="T0" fmla="*/ 14 w 94"/>
                    <a:gd name="T1" fmla="*/ 2 h 174"/>
                    <a:gd name="T2" fmla="*/ 26 w 94"/>
                    <a:gd name="T3" fmla="*/ 2 h 174"/>
                    <a:gd name="T4" fmla="*/ 32 w 94"/>
                    <a:gd name="T5" fmla="*/ 2 h 174"/>
                    <a:gd name="T6" fmla="*/ 52 w 94"/>
                    <a:gd name="T7" fmla="*/ 2 h 174"/>
                    <a:gd name="T8" fmla="*/ 46 w 94"/>
                    <a:gd name="T9" fmla="*/ 2 h 174"/>
                    <a:gd name="T10" fmla="*/ 66 w 94"/>
                    <a:gd name="T11" fmla="*/ 2 h 174"/>
                    <a:gd name="T12" fmla="*/ 76 w 94"/>
                    <a:gd name="T13" fmla="*/ 2 h 174"/>
                    <a:gd name="T14" fmla="*/ 58 w 94"/>
                    <a:gd name="T15" fmla="*/ 2 h 174"/>
                    <a:gd name="T16" fmla="*/ 74 w 94"/>
                    <a:gd name="T17" fmla="*/ 2 h 174"/>
                    <a:gd name="T18" fmla="*/ 84 w 94"/>
                    <a:gd name="T19" fmla="*/ 2 h 174"/>
                    <a:gd name="T20" fmla="*/ 82 w 94"/>
                    <a:gd name="T21" fmla="*/ 2 h 174"/>
                    <a:gd name="T22" fmla="*/ 60 w 94"/>
                    <a:gd name="T23" fmla="*/ 2 h 174"/>
                    <a:gd name="T24" fmla="*/ 50 w 94"/>
                    <a:gd name="T25" fmla="*/ 2 h 174"/>
                    <a:gd name="T26" fmla="*/ 34 w 94"/>
                    <a:gd name="T27" fmla="*/ 2 h 174"/>
                    <a:gd name="T28" fmla="*/ 30 w 94"/>
                    <a:gd name="T29" fmla="*/ 2 h 174"/>
                    <a:gd name="T30" fmla="*/ 42 w 94"/>
                    <a:gd name="T31" fmla="*/ 2 h 174"/>
                    <a:gd name="T32" fmla="*/ 30 w 94"/>
                    <a:gd name="T33" fmla="*/ 0 h 174"/>
                    <a:gd name="T34" fmla="*/ 18 w 94"/>
                    <a:gd name="T35" fmla="*/ 2 h 174"/>
                    <a:gd name="T36" fmla="*/ 4 w 94"/>
                    <a:gd name="T37" fmla="*/ 2 h 174"/>
                    <a:gd name="T38" fmla="*/ 14 w 94"/>
                    <a:gd name="T39" fmla="*/ 2 h 174"/>
                    <a:gd name="T40" fmla="*/ 14 w 94"/>
                    <a:gd name="T41" fmla="*/ 2 h 174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0" t="0" r="r" b="b"/>
                  <a:pathLst>
                    <a:path w="94" h="174">
                      <a:moveTo>
                        <a:pt x="14" y="96"/>
                      </a:moveTo>
                      <a:cubicBezTo>
                        <a:pt x="11" y="109"/>
                        <a:pt x="15" y="120"/>
                        <a:pt x="26" y="128"/>
                      </a:cubicBezTo>
                      <a:cubicBezTo>
                        <a:pt x="34" y="120"/>
                        <a:pt x="35" y="119"/>
                        <a:pt x="32" y="108"/>
                      </a:cubicBezTo>
                      <a:cubicBezTo>
                        <a:pt x="35" y="92"/>
                        <a:pt x="39" y="92"/>
                        <a:pt x="52" y="100"/>
                      </a:cubicBezTo>
                      <a:cubicBezTo>
                        <a:pt x="59" y="110"/>
                        <a:pt x="49" y="114"/>
                        <a:pt x="46" y="124"/>
                      </a:cubicBezTo>
                      <a:cubicBezTo>
                        <a:pt x="50" y="137"/>
                        <a:pt x="57" y="129"/>
                        <a:pt x="66" y="126"/>
                      </a:cubicBezTo>
                      <a:cubicBezTo>
                        <a:pt x="77" y="129"/>
                        <a:pt x="79" y="131"/>
                        <a:pt x="76" y="142"/>
                      </a:cubicBezTo>
                      <a:cubicBezTo>
                        <a:pt x="67" y="139"/>
                        <a:pt x="65" y="141"/>
                        <a:pt x="58" y="148"/>
                      </a:cubicBezTo>
                      <a:cubicBezTo>
                        <a:pt x="60" y="160"/>
                        <a:pt x="62" y="170"/>
                        <a:pt x="74" y="174"/>
                      </a:cubicBezTo>
                      <a:cubicBezTo>
                        <a:pt x="77" y="165"/>
                        <a:pt x="74" y="157"/>
                        <a:pt x="84" y="154"/>
                      </a:cubicBezTo>
                      <a:cubicBezTo>
                        <a:pt x="91" y="143"/>
                        <a:pt x="94" y="122"/>
                        <a:pt x="82" y="112"/>
                      </a:cubicBezTo>
                      <a:cubicBezTo>
                        <a:pt x="77" y="108"/>
                        <a:pt x="66" y="108"/>
                        <a:pt x="60" y="106"/>
                      </a:cubicBezTo>
                      <a:cubicBezTo>
                        <a:pt x="65" y="92"/>
                        <a:pt x="66" y="87"/>
                        <a:pt x="50" y="82"/>
                      </a:cubicBezTo>
                      <a:cubicBezTo>
                        <a:pt x="48" y="82"/>
                        <a:pt x="37" y="86"/>
                        <a:pt x="34" y="82"/>
                      </a:cubicBezTo>
                      <a:cubicBezTo>
                        <a:pt x="32" y="79"/>
                        <a:pt x="30" y="70"/>
                        <a:pt x="30" y="70"/>
                      </a:cubicBezTo>
                      <a:cubicBezTo>
                        <a:pt x="32" y="54"/>
                        <a:pt x="32" y="52"/>
                        <a:pt x="42" y="42"/>
                      </a:cubicBezTo>
                      <a:cubicBezTo>
                        <a:pt x="41" y="30"/>
                        <a:pt x="45" y="5"/>
                        <a:pt x="30" y="0"/>
                      </a:cubicBezTo>
                      <a:cubicBezTo>
                        <a:pt x="14" y="4"/>
                        <a:pt x="16" y="4"/>
                        <a:pt x="18" y="22"/>
                      </a:cubicBezTo>
                      <a:cubicBezTo>
                        <a:pt x="16" y="39"/>
                        <a:pt x="15" y="35"/>
                        <a:pt x="4" y="46"/>
                      </a:cubicBezTo>
                      <a:cubicBezTo>
                        <a:pt x="0" y="59"/>
                        <a:pt x="5" y="67"/>
                        <a:pt x="14" y="76"/>
                      </a:cubicBezTo>
                      <a:cubicBezTo>
                        <a:pt x="15" y="80"/>
                        <a:pt x="17" y="93"/>
                        <a:pt x="14" y="96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TW" altLang="en-US" smtClean="0">
                    <a:solidFill>
                      <a:srgbClr val="000000"/>
                    </a:solidFill>
                    <a:latin typeface="Arial" pitchFamily="34" charset="0"/>
                    <a:ea typeface="新細明體" pitchFamily="18" charset="-120"/>
                  </a:endParaRPr>
                </a:p>
              </p:txBody>
            </p:sp>
            <p:sp>
              <p:nvSpPr>
                <p:cNvPr id="59" name="Freeform 28"/>
                <p:cNvSpPr>
                  <a:spLocks/>
                </p:cNvSpPr>
                <p:nvPr userDrawn="1"/>
              </p:nvSpPr>
              <p:spPr bwMode="ltGray">
                <a:xfrm>
                  <a:off x="2415" y="644"/>
                  <a:ext cx="32" cy="41"/>
                </a:xfrm>
                <a:custGeom>
                  <a:avLst/>
                  <a:gdLst>
                    <a:gd name="T0" fmla="*/ 6 w 32"/>
                    <a:gd name="T1" fmla="*/ 2 h 50"/>
                    <a:gd name="T2" fmla="*/ 12 w 32"/>
                    <a:gd name="T3" fmla="*/ 0 h 50"/>
                    <a:gd name="T4" fmla="*/ 20 w 32"/>
                    <a:gd name="T5" fmla="*/ 2 h 50"/>
                    <a:gd name="T6" fmla="*/ 22 w 32"/>
                    <a:gd name="T7" fmla="*/ 2 h 50"/>
                    <a:gd name="T8" fmla="*/ 28 w 32"/>
                    <a:gd name="T9" fmla="*/ 2 h 50"/>
                    <a:gd name="T10" fmla="*/ 32 w 32"/>
                    <a:gd name="T11" fmla="*/ 2 h 50"/>
                    <a:gd name="T12" fmla="*/ 18 w 32"/>
                    <a:gd name="T13" fmla="*/ 2 h 50"/>
                    <a:gd name="T14" fmla="*/ 6 w 32"/>
                    <a:gd name="T15" fmla="*/ 2 h 5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32" h="50">
                      <a:moveTo>
                        <a:pt x="6" y="24"/>
                      </a:moveTo>
                      <a:cubicBezTo>
                        <a:pt x="0" y="15"/>
                        <a:pt x="3" y="6"/>
                        <a:pt x="12" y="0"/>
                      </a:cubicBezTo>
                      <a:cubicBezTo>
                        <a:pt x="23" y="3"/>
                        <a:pt x="23" y="5"/>
                        <a:pt x="20" y="16"/>
                      </a:cubicBezTo>
                      <a:cubicBezTo>
                        <a:pt x="21" y="19"/>
                        <a:pt x="20" y="22"/>
                        <a:pt x="22" y="24"/>
                      </a:cubicBezTo>
                      <a:cubicBezTo>
                        <a:pt x="23" y="26"/>
                        <a:pt x="27" y="24"/>
                        <a:pt x="28" y="26"/>
                      </a:cubicBezTo>
                      <a:cubicBezTo>
                        <a:pt x="30" y="29"/>
                        <a:pt x="32" y="38"/>
                        <a:pt x="32" y="38"/>
                      </a:cubicBezTo>
                      <a:cubicBezTo>
                        <a:pt x="29" y="46"/>
                        <a:pt x="26" y="47"/>
                        <a:pt x="18" y="50"/>
                      </a:cubicBezTo>
                      <a:cubicBezTo>
                        <a:pt x="12" y="41"/>
                        <a:pt x="18" y="24"/>
                        <a:pt x="6" y="24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TW" altLang="en-US" smtClean="0">
                    <a:solidFill>
                      <a:srgbClr val="000000"/>
                    </a:solidFill>
                    <a:latin typeface="Arial" pitchFamily="34" charset="0"/>
                    <a:ea typeface="新細明體" pitchFamily="18" charset="-120"/>
                  </a:endParaRPr>
                </a:p>
              </p:txBody>
            </p:sp>
            <p:sp>
              <p:nvSpPr>
                <p:cNvPr id="60" name="Freeform 29"/>
                <p:cNvSpPr>
                  <a:spLocks/>
                </p:cNvSpPr>
                <p:nvPr userDrawn="1"/>
              </p:nvSpPr>
              <p:spPr bwMode="ltGray">
                <a:xfrm>
                  <a:off x="2349" y="654"/>
                  <a:ext cx="45" cy="41"/>
                </a:xfrm>
                <a:custGeom>
                  <a:avLst/>
                  <a:gdLst>
                    <a:gd name="T0" fmla="*/ 0 w 43"/>
                    <a:gd name="T1" fmla="*/ 2 h 50"/>
                    <a:gd name="T2" fmla="*/ 55 w 43"/>
                    <a:gd name="T3" fmla="*/ 2 h 50"/>
                    <a:gd name="T4" fmla="*/ 98 w 43"/>
                    <a:gd name="T5" fmla="*/ 0 h 50"/>
                    <a:gd name="T6" fmla="*/ 61 w 43"/>
                    <a:gd name="T7" fmla="*/ 2 h 50"/>
                    <a:gd name="T8" fmla="*/ 2 w 43"/>
                    <a:gd name="T9" fmla="*/ 2 h 50"/>
                    <a:gd name="T10" fmla="*/ 0 w 43"/>
                    <a:gd name="T11" fmla="*/ 2 h 5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43" h="50">
                      <a:moveTo>
                        <a:pt x="0" y="44"/>
                      </a:moveTo>
                      <a:cubicBezTo>
                        <a:pt x="6" y="38"/>
                        <a:pt x="18" y="29"/>
                        <a:pt x="22" y="20"/>
                      </a:cubicBezTo>
                      <a:cubicBezTo>
                        <a:pt x="27" y="10"/>
                        <a:pt x="25" y="4"/>
                        <a:pt x="36" y="0"/>
                      </a:cubicBezTo>
                      <a:cubicBezTo>
                        <a:pt x="43" y="11"/>
                        <a:pt x="36" y="24"/>
                        <a:pt x="24" y="28"/>
                      </a:cubicBezTo>
                      <a:cubicBezTo>
                        <a:pt x="21" y="38"/>
                        <a:pt x="12" y="47"/>
                        <a:pt x="2" y="50"/>
                      </a:cubicBezTo>
                      <a:cubicBezTo>
                        <a:pt x="1" y="48"/>
                        <a:pt x="0" y="44"/>
                        <a:pt x="0" y="44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TW" altLang="en-US" smtClean="0">
                    <a:solidFill>
                      <a:srgbClr val="000000"/>
                    </a:solidFill>
                    <a:latin typeface="Arial" pitchFamily="34" charset="0"/>
                    <a:ea typeface="新細明體" pitchFamily="18" charset="-120"/>
                  </a:endParaRPr>
                </a:p>
              </p:txBody>
            </p:sp>
            <p:sp>
              <p:nvSpPr>
                <p:cNvPr id="61" name="Freeform 30"/>
                <p:cNvSpPr>
                  <a:spLocks/>
                </p:cNvSpPr>
                <p:nvPr userDrawn="1"/>
              </p:nvSpPr>
              <p:spPr bwMode="ltGray">
                <a:xfrm>
                  <a:off x="4808" y="597"/>
                  <a:ext cx="701" cy="438"/>
                </a:xfrm>
                <a:custGeom>
                  <a:avLst/>
                  <a:gdLst>
                    <a:gd name="T0" fmla="*/ 129221 w 471"/>
                    <a:gd name="T1" fmla="*/ 4873970 h 281"/>
                    <a:gd name="T2" fmla="*/ 152248 w 471"/>
                    <a:gd name="T3" fmla="*/ 4359539 h 281"/>
                    <a:gd name="T4" fmla="*/ 139780 w 471"/>
                    <a:gd name="T5" fmla="*/ 4261941 h 281"/>
                    <a:gd name="T6" fmla="*/ 102295 w 471"/>
                    <a:gd name="T7" fmla="*/ 3800461 h 281"/>
                    <a:gd name="T8" fmla="*/ 24587 w 471"/>
                    <a:gd name="T9" fmla="*/ 3743598 h 281"/>
                    <a:gd name="T10" fmla="*/ 0 w 471"/>
                    <a:gd name="T11" fmla="*/ 3325407 h 281"/>
                    <a:gd name="T12" fmla="*/ 76433 w 471"/>
                    <a:gd name="T13" fmla="*/ 3141076 h 281"/>
                    <a:gd name="T14" fmla="*/ 36593 w 471"/>
                    <a:gd name="T15" fmla="*/ 2873038 h 281"/>
                    <a:gd name="T16" fmla="*/ 11100 w 471"/>
                    <a:gd name="T17" fmla="*/ 2781576 h 281"/>
                    <a:gd name="T18" fmla="*/ 179550 w 471"/>
                    <a:gd name="T19" fmla="*/ 2090016 h 281"/>
                    <a:gd name="T20" fmla="*/ 275317 w 471"/>
                    <a:gd name="T21" fmla="*/ 1679540 h 281"/>
                    <a:gd name="T22" fmla="*/ 267228 w 471"/>
                    <a:gd name="T23" fmla="*/ 1218931 h 281"/>
                    <a:gd name="T24" fmla="*/ 152248 w 471"/>
                    <a:gd name="T25" fmla="*/ 745841 h 281"/>
                    <a:gd name="T26" fmla="*/ 128536 w 471"/>
                    <a:gd name="T27" fmla="*/ 560031 h 281"/>
                    <a:gd name="T28" fmla="*/ 164933 w 471"/>
                    <a:gd name="T29" fmla="*/ 624287 h 281"/>
                    <a:gd name="T30" fmla="*/ 301680 w 471"/>
                    <a:gd name="T31" fmla="*/ 617296 h 281"/>
                    <a:gd name="T32" fmla="*/ 402253 w 471"/>
                    <a:gd name="T33" fmla="*/ 189462 h 281"/>
                    <a:gd name="T34" fmla="*/ 517673 w 471"/>
                    <a:gd name="T35" fmla="*/ 0 h 281"/>
                    <a:gd name="T36" fmla="*/ 554461 w 471"/>
                    <a:gd name="T37" fmla="*/ 36555 h 281"/>
                    <a:gd name="T38" fmla="*/ 580778 w 471"/>
                    <a:gd name="T39" fmla="*/ 156533 h 281"/>
                    <a:gd name="T40" fmla="*/ 617914 w 471"/>
                    <a:gd name="T41" fmla="*/ 88814 h 281"/>
                    <a:gd name="T42" fmla="*/ 693886 w 471"/>
                    <a:gd name="T43" fmla="*/ 138436 h 281"/>
                    <a:gd name="T44" fmla="*/ 730973 w 471"/>
                    <a:gd name="T45" fmla="*/ 156533 h 281"/>
                    <a:gd name="T46" fmla="*/ 891032 w 471"/>
                    <a:gd name="T47" fmla="*/ 243991 h 281"/>
                    <a:gd name="T48" fmla="*/ 978507 w 471"/>
                    <a:gd name="T49" fmla="*/ 413045 h 281"/>
                    <a:gd name="T50" fmla="*/ 1055017 w 471"/>
                    <a:gd name="T51" fmla="*/ 295318 h 281"/>
                    <a:gd name="T52" fmla="*/ 1087924 w 471"/>
                    <a:gd name="T53" fmla="*/ 243991 h 281"/>
                    <a:gd name="T54" fmla="*/ 1228189 w 471"/>
                    <a:gd name="T55" fmla="*/ 243991 h 281"/>
                    <a:gd name="T56" fmla="*/ 1327908 w 471"/>
                    <a:gd name="T57" fmla="*/ 560031 h 281"/>
                    <a:gd name="T58" fmla="*/ 1456334 w 471"/>
                    <a:gd name="T59" fmla="*/ 1025978 h 281"/>
                    <a:gd name="T60" fmla="*/ 1544154 w 471"/>
                    <a:gd name="T61" fmla="*/ 1218931 h 281"/>
                    <a:gd name="T62" fmla="*/ 1619182 w 471"/>
                    <a:gd name="T63" fmla="*/ 1182513 h 281"/>
                    <a:gd name="T64" fmla="*/ 1701175 w 471"/>
                    <a:gd name="T65" fmla="*/ 1125393 h 281"/>
                    <a:gd name="T66" fmla="*/ 1827942 w 471"/>
                    <a:gd name="T67" fmla="*/ 1242386 h 281"/>
                    <a:gd name="T68" fmla="*/ 1887241 w 471"/>
                    <a:gd name="T69" fmla="*/ 1408111 h 281"/>
                    <a:gd name="T70" fmla="*/ 1939898 w 471"/>
                    <a:gd name="T71" fmla="*/ 1564230 h 281"/>
                    <a:gd name="T72" fmla="*/ 2003352 w 471"/>
                    <a:gd name="T73" fmla="*/ 1936530 h 281"/>
                    <a:gd name="T74" fmla="*/ 2027503 w 471"/>
                    <a:gd name="T75" fmla="*/ 2090016 h 281"/>
                    <a:gd name="T76" fmla="*/ 2038426 w 471"/>
                    <a:gd name="T77" fmla="*/ 2180456 h 281"/>
                    <a:gd name="T78" fmla="*/ 1951498 w 471"/>
                    <a:gd name="T79" fmla="*/ 2463636 h 281"/>
                    <a:gd name="T80" fmla="*/ 2027503 w 471"/>
                    <a:gd name="T81" fmla="*/ 2459607 h 281"/>
                    <a:gd name="T82" fmla="*/ 2155629 w 471"/>
                    <a:gd name="T83" fmla="*/ 2703802 h 281"/>
                    <a:gd name="T84" fmla="*/ 2294593 w 471"/>
                    <a:gd name="T85" fmla="*/ 2734259 h 281"/>
                    <a:gd name="T86" fmla="*/ 2395164 w 471"/>
                    <a:gd name="T87" fmla="*/ 2923728 h 281"/>
                    <a:gd name="T88" fmla="*/ 2409865 w 471"/>
                    <a:gd name="T89" fmla="*/ 2997326 h 281"/>
                    <a:gd name="T90" fmla="*/ 2409865 w 471"/>
                    <a:gd name="T91" fmla="*/ 3061860 h 281"/>
                    <a:gd name="T92" fmla="*/ 2480376 w 471"/>
                    <a:gd name="T93" fmla="*/ 2997326 h 281"/>
                    <a:gd name="T94" fmla="*/ 2520997 w 471"/>
                    <a:gd name="T95" fmla="*/ 2979156 h 281"/>
                    <a:gd name="T96" fmla="*/ 2765976 w 471"/>
                    <a:gd name="T97" fmla="*/ 3219024 h 281"/>
                    <a:gd name="T98" fmla="*/ 2814348 w 471"/>
                    <a:gd name="T99" fmla="*/ 3462499 h 281"/>
                    <a:gd name="T100" fmla="*/ 2929418 w 471"/>
                    <a:gd name="T101" fmla="*/ 3499291 h 281"/>
                    <a:gd name="T102" fmla="*/ 2966034 w 471"/>
                    <a:gd name="T103" fmla="*/ 3743598 h 281"/>
                    <a:gd name="T104" fmla="*/ 2841744 w 471"/>
                    <a:gd name="T105" fmla="*/ 4492052 h 281"/>
                    <a:gd name="T106" fmla="*/ 2738762 w 471"/>
                    <a:gd name="T107" fmla="*/ 4896054 h 281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</a:gdLst>
                  <a:ahLst/>
                  <a:cxnLst>
                    <a:cxn ang="T108">
                      <a:pos x="T0" y="T1"/>
                    </a:cxn>
                    <a:cxn ang="T109">
                      <a:pos x="T2" y="T3"/>
                    </a:cxn>
                    <a:cxn ang="T110">
                      <a:pos x="T4" y="T5"/>
                    </a:cxn>
                    <a:cxn ang="T111">
                      <a:pos x="T6" y="T7"/>
                    </a:cxn>
                    <a:cxn ang="T112">
                      <a:pos x="T8" y="T9"/>
                    </a:cxn>
                    <a:cxn ang="T113">
                      <a:pos x="T10" y="T11"/>
                    </a:cxn>
                    <a:cxn ang="T114">
                      <a:pos x="T12" y="T13"/>
                    </a:cxn>
                    <a:cxn ang="T115">
                      <a:pos x="T14" y="T15"/>
                    </a:cxn>
                    <a:cxn ang="T116">
                      <a:pos x="T16" y="T17"/>
                    </a:cxn>
                    <a:cxn ang="T117">
                      <a:pos x="T18" y="T19"/>
                    </a:cxn>
                    <a:cxn ang="T118">
                      <a:pos x="T20" y="T21"/>
                    </a:cxn>
                    <a:cxn ang="T119">
                      <a:pos x="T22" y="T23"/>
                    </a:cxn>
                    <a:cxn ang="T120">
                      <a:pos x="T24" y="T25"/>
                    </a:cxn>
                    <a:cxn ang="T121">
                      <a:pos x="T26" y="T27"/>
                    </a:cxn>
                    <a:cxn ang="T122">
                      <a:pos x="T28" y="T29"/>
                    </a:cxn>
                    <a:cxn ang="T123">
                      <a:pos x="T30" y="T31"/>
                    </a:cxn>
                    <a:cxn ang="T124">
                      <a:pos x="T32" y="T33"/>
                    </a:cxn>
                    <a:cxn ang="T125">
                      <a:pos x="T34" y="T35"/>
                    </a:cxn>
                    <a:cxn ang="T126">
                      <a:pos x="T36" y="T37"/>
                    </a:cxn>
                    <a:cxn ang="T127">
                      <a:pos x="T38" y="T39"/>
                    </a:cxn>
                    <a:cxn ang="T128">
                      <a:pos x="T40" y="T41"/>
                    </a:cxn>
                    <a:cxn ang="T129">
                      <a:pos x="T42" y="T43"/>
                    </a:cxn>
                    <a:cxn ang="T130">
                      <a:pos x="T44" y="T45"/>
                    </a:cxn>
                    <a:cxn ang="T131">
                      <a:pos x="T46" y="T47"/>
                    </a:cxn>
                    <a:cxn ang="T132">
                      <a:pos x="T48" y="T49"/>
                    </a:cxn>
                    <a:cxn ang="T133">
                      <a:pos x="T50" y="T51"/>
                    </a:cxn>
                    <a:cxn ang="T134">
                      <a:pos x="T52" y="T53"/>
                    </a:cxn>
                    <a:cxn ang="T135">
                      <a:pos x="T54" y="T55"/>
                    </a:cxn>
                    <a:cxn ang="T136">
                      <a:pos x="T56" y="T57"/>
                    </a:cxn>
                    <a:cxn ang="T137">
                      <a:pos x="T58" y="T59"/>
                    </a:cxn>
                    <a:cxn ang="T138">
                      <a:pos x="T60" y="T61"/>
                    </a:cxn>
                    <a:cxn ang="T139">
                      <a:pos x="T62" y="T63"/>
                    </a:cxn>
                    <a:cxn ang="T140">
                      <a:pos x="T64" y="T65"/>
                    </a:cxn>
                    <a:cxn ang="T141">
                      <a:pos x="T66" y="T67"/>
                    </a:cxn>
                    <a:cxn ang="T142">
                      <a:pos x="T68" y="T69"/>
                    </a:cxn>
                    <a:cxn ang="T143">
                      <a:pos x="T70" y="T71"/>
                    </a:cxn>
                    <a:cxn ang="T144">
                      <a:pos x="T72" y="T73"/>
                    </a:cxn>
                    <a:cxn ang="T145">
                      <a:pos x="T74" y="T75"/>
                    </a:cxn>
                    <a:cxn ang="T146">
                      <a:pos x="T76" y="T77"/>
                    </a:cxn>
                    <a:cxn ang="T147">
                      <a:pos x="T78" y="T79"/>
                    </a:cxn>
                    <a:cxn ang="T148">
                      <a:pos x="T80" y="T81"/>
                    </a:cxn>
                    <a:cxn ang="T149">
                      <a:pos x="T82" y="T83"/>
                    </a:cxn>
                    <a:cxn ang="T150">
                      <a:pos x="T84" y="T85"/>
                    </a:cxn>
                    <a:cxn ang="T151">
                      <a:pos x="T86" y="T87"/>
                    </a:cxn>
                    <a:cxn ang="T152">
                      <a:pos x="T88" y="T89"/>
                    </a:cxn>
                    <a:cxn ang="T153">
                      <a:pos x="T90" y="T91"/>
                    </a:cxn>
                    <a:cxn ang="T154">
                      <a:pos x="T92" y="T93"/>
                    </a:cxn>
                    <a:cxn ang="T155">
                      <a:pos x="T94" y="T95"/>
                    </a:cxn>
                    <a:cxn ang="T156">
                      <a:pos x="T96" y="T97"/>
                    </a:cxn>
                    <a:cxn ang="T157">
                      <a:pos x="T98" y="T99"/>
                    </a:cxn>
                    <a:cxn ang="T158">
                      <a:pos x="T100" y="T101"/>
                    </a:cxn>
                    <a:cxn ang="T159">
                      <a:pos x="T102" y="T103"/>
                    </a:cxn>
                    <a:cxn ang="T160">
                      <a:pos x="T104" y="T105"/>
                    </a:cxn>
                    <a:cxn ang="T161">
                      <a:pos x="T106" y="T107"/>
                    </a:cxn>
                  </a:cxnLst>
                  <a:rect l="0" t="0" r="r" b="b"/>
                  <a:pathLst>
                    <a:path w="471" h="281">
                      <a:moveTo>
                        <a:pt x="21" y="280"/>
                      </a:moveTo>
                      <a:cubicBezTo>
                        <a:pt x="32" y="281"/>
                        <a:pt x="25" y="253"/>
                        <a:pt x="24" y="250"/>
                      </a:cubicBezTo>
                      <a:cubicBezTo>
                        <a:pt x="23" y="248"/>
                        <a:pt x="22" y="245"/>
                        <a:pt x="22" y="245"/>
                      </a:cubicBezTo>
                      <a:cubicBezTo>
                        <a:pt x="21" y="243"/>
                        <a:pt x="20" y="221"/>
                        <a:pt x="16" y="218"/>
                      </a:cubicBezTo>
                      <a:cubicBezTo>
                        <a:pt x="13" y="216"/>
                        <a:pt x="4" y="215"/>
                        <a:pt x="4" y="215"/>
                      </a:cubicBezTo>
                      <a:cubicBezTo>
                        <a:pt x="0" y="207"/>
                        <a:pt x="3" y="200"/>
                        <a:pt x="0" y="191"/>
                      </a:cubicBezTo>
                      <a:cubicBezTo>
                        <a:pt x="2" y="185"/>
                        <a:pt x="7" y="186"/>
                        <a:pt x="12" y="180"/>
                      </a:cubicBezTo>
                      <a:cubicBezTo>
                        <a:pt x="14" y="172"/>
                        <a:pt x="14" y="169"/>
                        <a:pt x="6" y="165"/>
                      </a:cubicBezTo>
                      <a:cubicBezTo>
                        <a:pt x="4" y="163"/>
                        <a:pt x="2" y="162"/>
                        <a:pt x="2" y="160"/>
                      </a:cubicBezTo>
                      <a:cubicBezTo>
                        <a:pt x="2" y="150"/>
                        <a:pt x="16" y="123"/>
                        <a:pt x="28" y="120"/>
                      </a:cubicBezTo>
                      <a:cubicBezTo>
                        <a:pt x="32" y="111"/>
                        <a:pt x="40" y="105"/>
                        <a:pt x="44" y="96"/>
                      </a:cubicBezTo>
                      <a:cubicBezTo>
                        <a:pt x="39" y="83"/>
                        <a:pt x="38" y="85"/>
                        <a:pt x="42" y="70"/>
                      </a:cubicBezTo>
                      <a:cubicBezTo>
                        <a:pt x="38" y="60"/>
                        <a:pt x="34" y="48"/>
                        <a:pt x="24" y="43"/>
                      </a:cubicBezTo>
                      <a:cubicBezTo>
                        <a:pt x="18" y="36"/>
                        <a:pt x="10" y="37"/>
                        <a:pt x="20" y="32"/>
                      </a:cubicBezTo>
                      <a:cubicBezTo>
                        <a:pt x="27" y="34"/>
                        <a:pt x="26" y="32"/>
                        <a:pt x="26" y="36"/>
                      </a:cubicBezTo>
                      <a:cubicBezTo>
                        <a:pt x="34" y="41"/>
                        <a:pt x="39" y="39"/>
                        <a:pt x="48" y="35"/>
                      </a:cubicBezTo>
                      <a:cubicBezTo>
                        <a:pt x="45" y="22"/>
                        <a:pt x="48" y="14"/>
                        <a:pt x="64" y="11"/>
                      </a:cubicBezTo>
                      <a:cubicBezTo>
                        <a:pt x="71" y="8"/>
                        <a:pt x="75" y="3"/>
                        <a:pt x="82" y="0"/>
                      </a:cubicBezTo>
                      <a:cubicBezTo>
                        <a:pt x="84" y="1"/>
                        <a:pt x="88" y="0"/>
                        <a:pt x="88" y="2"/>
                      </a:cubicBezTo>
                      <a:cubicBezTo>
                        <a:pt x="90" y="12"/>
                        <a:pt x="75" y="13"/>
                        <a:pt x="92" y="9"/>
                      </a:cubicBezTo>
                      <a:cubicBezTo>
                        <a:pt x="94" y="8"/>
                        <a:pt x="96" y="5"/>
                        <a:pt x="98" y="5"/>
                      </a:cubicBezTo>
                      <a:cubicBezTo>
                        <a:pt x="102" y="4"/>
                        <a:pt x="106" y="7"/>
                        <a:pt x="110" y="8"/>
                      </a:cubicBezTo>
                      <a:cubicBezTo>
                        <a:pt x="112" y="8"/>
                        <a:pt x="116" y="9"/>
                        <a:pt x="116" y="9"/>
                      </a:cubicBezTo>
                      <a:cubicBezTo>
                        <a:pt x="122" y="16"/>
                        <a:pt x="129" y="13"/>
                        <a:pt x="141" y="14"/>
                      </a:cubicBezTo>
                      <a:cubicBezTo>
                        <a:pt x="143" y="21"/>
                        <a:pt x="147" y="22"/>
                        <a:pt x="155" y="24"/>
                      </a:cubicBezTo>
                      <a:cubicBezTo>
                        <a:pt x="159" y="22"/>
                        <a:pt x="163" y="20"/>
                        <a:pt x="167" y="17"/>
                      </a:cubicBezTo>
                      <a:cubicBezTo>
                        <a:pt x="169" y="16"/>
                        <a:pt x="173" y="14"/>
                        <a:pt x="173" y="14"/>
                      </a:cubicBezTo>
                      <a:cubicBezTo>
                        <a:pt x="195" y="26"/>
                        <a:pt x="175" y="20"/>
                        <a:pt x="195" y="14"/>
                      </a:cubicBezTo>
                      <a:cubicBezTo>
                        <a:pt x="207" y="17"/>
                        <a:pt x="201" y="26"/>
                        <a:pt x="211" y="32"/>
                      </a:cubicBezTo>
                      <a:cubicBezTo>
                        <a:pt x="214" y="38"/>
                        <a:pt x="224" y="55"/>
                        <a:pt x="231" y="59"/>
                      </a:cubicBezTo>
                      <a:cubicBezTo>
                        <a:pt x="241" y="70"/>
                        <a:pt x="235" y="67"/>
                        <a:pt x="245" y="70"/>
                      </a:cubicBezTo>
                      <a:cubicBezTo>
                        <a:pt x="249" y="69"/>
                        <a:pt x="253" y="69"/>
                        <a:pt x="257" y="68"/>
                      </a:cubicBezTo>
                      <a:cubicBezTo>
                        <a:pt x="261" y="67"/>
                        <a:pt x="270" y="65"/>
                        <a:pt x="270" y="65"/>
                      </a:cubicBezTo>
                      <a:cubicBezTo>
                        <a:pt x="278" y="66"/>
                        <a:pt x="283" y="67"/>
                        <a:pt x="290" y="71"/>
                      </a:cubicBezTo>
                      <a:cubicBezTo>
                        <a:pt x="304" y="88"/>
                        <a:pt x="282" y="62"/>
                        <a:pt x="300" y="81"/>
                      </a:cubicBezTo>
                      <a:cubicBezTo>
                        <a:pt x="302" y="84"/>
                        <a:pt x="308" y="90"/>
                        <a:pt x="308" y="90"/>
                      </a:cubicBezTo>
                      <a:cubicBezTo>
                        <a:pt x="311" y="98"/>
                        <a:pt x="315" y="103"/>
                        <a:pt x="318" y="111"/>
                      </a:cubicBezTo>
                      <a:cubicBezTo>
                        <a:pt x="319" y="114"/>
                        <a:pt x="321" y="117"/>
                        <a:pt x="322" y="120"/>
                      </a:cubicBezTo>
                      <a:cubicBezTo>
                        <a:pt x="323" y="122"/>
                        <a:pt x="324" y="125"/>
                        <a:pt x="324" y="125"/>
                      </a:cubicBezTo>
                      <a:cubicBezTo>
                        <a:pt x="321" y="132"/>
                        <a:pt x="313" y="134"/>
                        <a:pt x="310" y="142"/>
                      </a:cubicBezTo>
                      <a:cubicBezTo>
                        <a:pt x="313" y="151"/>
                        <a:pt x="317" y="146"/>
                        <a:pt x="322" y="141"/>
                      </a:cubicBezTo>
                      <a:cubicBezTo>
                        <a:pt x="341" y="143"/>
                        <a:pt x="339" y="142"/>
                        <a:pt x="342" y="155"/>
                      </a:cubicBezTo>
                      <a:cubicBezTo>
                        <a:pt x="351" y="150"/>
                        <a:pt x="355" y="152"/>
                        <a:pt x="364" y="157"/>
                      </a:cubicBezTo>
                      <a:cubicBezTo>
                        <a:pt x="369" y="162"/>
                        <a:pt x="372" y="166"/>
                        <a:pt x="380" y="168"/>
                      </a:cubicBezTo>
                      <a:cubicBezTo>
                        <a:pt x="381" y="169"/>
                        <a:pt x="383" y="171"/>
                        <a:pt x="382" y="172"/>
                      </a:cubicBezTo>
                      <a:cubicBezTo>
                        <a:pt x="380" y="176"/>
                        <a:pt x="368" y="172"/>
                        <a:pt x="382" y="176"/>
                      </a:cubicBezTo>
                      <a:cubicBezTo>
                        <a:pt x="386" y="175"/>
                        <a:pt x="390" y="173"/>
                        <a:pt x="394" y="172"/>
                      </a:cubicBezTo>
                      <a:cubicBezTo>
                        <a:pt x="396" y="172"/>
                        <a:pt x="400" y="171"/>
                        <a:pt x="400" y="171"/>
                      </a:cubicBezTo>
                      <a:cubicBezTo>
                        <a:pt x="413" y="177"/>
                        <a:pt x="427" y="179"/>
                        <a:pt x="439" y="185"/>
                      </a:cubicBezTo>
                      <a:cubicBezTo>
                        <a:pt x="441" y="190"/>
                        <a:pt x="445" y="194"/>
                        <a:pt x="447" y="199"/>
                      </a:cubicBezTo>
                      <a:cubicBezTo>
                        <a:pt x="453" y="198"/>
                        <a:pt x="460" y="195"/>
                        <a:pt x="465" y="201"/>
                      </a:cubicBezTo>
                      <a:cubicBezTo>
                        <a:pt x="468" y="205"/>
                        <a:pt x="471" y="215"/>
                        <a:pt x="471" y="215"/>
                      </a:cubicBezTo>
                      <a:cubicBezTo>
                        <a:pt x="468" y="231"/>
                        <a:pt x="469" y="248"/>
                        <a:pt x="451" y="258"/>
                      </a:cubicBezTo>
                      <a:cubicBezTo>
                        <a:pt x="447" y="262"/>
                        <a:pt x="437" y="275"/>
                        <a:pt x="435" y="281"/>
                      </a:cubicBezTo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TW" altLang="en-US" smtClean="0">
                    <a:solidFill>
                      <a:srgbClr val="000000"/>
                    </a:solidFill>
                    <a:latin typeface="Arial" pitchFamily="34" charset="0"/>
                    <a:ea typeface="新細明體" pitchFamily="18" charset="-120"/>
                  </a:endParaRPr>
                </a:p>
              </p:txBody>
            </p:sp>
            <p:sp>
              <p:nvSpPr>
                <p:cNvPr id="62" name="Freeform 31"/>
                <p:cNvSpPr>
                  <a:spLocks/>
                </p:cNvSpPr>
                <p:nvPr userDrawn="1"/>
              </p:nvSpPr>
              <p:spPr bwMode="ltGray">
                <a:xfrm>
                  <a:off x="3880" y="-7"/>
                  <a:ext cx="984" cy="692"/>
                </a:xfrm>
                <a:custGeom>
                  <a:avLst/>
                  <a:gdLst>
                    <a:gd name="T0" fmla="*/ 406 w 984"/>
                    <a:gd name="T1" fmla="*/ 2 h 844"/>
                    <a:gd name="T2" fmla="*/ 502 w 984"/>
                    <a:gd name="T3" fmla="*/ 2 h 844"/>
                    <a:gd name="T4" fmla="*/ 550 w 984"/>
                    <a:gd name="T5" fmla="*/ 2 h 844"/>
                    <a:gd name="T6" fmla="*/ 578 w 984"/>
                    <a:gd name="T7" fmla="*/ 2 h 844"/>
                    <a:gd name="T8" fmla="*/ 586 w 984"/>
                    <a:gd name="T9" fmla="*/ 2 h 844"/>
                    <a:gd name="T10" fmla="*/ 606 w 984"/>
                    <a:gd name="T11" fmla="*/ 2 h 844"/>
                    <a:gd name="T12" fmla="*/ 642 w 984"/>
                    <a:gd name="T13" fmla="*/ 2 h 844"/>
                    <a:gd name="T14" fmla="*/ 682 w 984"/>
                    <a:gd name="T15" fmla="*/ 2 h 844"/>
                    <a:gd name="T16" fmla="*/ 706 w 984"/>
                    <a:gd name="T17" fmla="*/ 2 h 844"/>
                    <a:gd name="T18" fmla="*/ 762 w 984"/>
                    <a:gd name="T19" fmla="*/ 2 h 844"/>
                    <a:gd name="T20" fmla="*/ 798 w 984"/>
                    <a:gd name="T21" fmla="*/ 2 h 844"/>
                    <a:gd name="T22" fmla="*/ 798 w 984"/>
                    <a:gd name="T23" fmla="*/ 2 h 844"/>
                    <a:gd name="T24" fmla="*/ 790 w 984"/>
                    <a:gd name="T25" fmla="*/ 2 h 844"/>
                    <a:gd name="T26" fmla="*/ 766 w 984"/>
                    <a:gd name="T27" fmla="*/ 2 h 844"/>
                    <a:gd name="T28" fmla="*/ 762 w 984"/>
                    <a:gd name="T29" fmla="*/ 2 h 844"/>
                    <a:gd name="T30" fmla="*/ 802 w 984"/>
                    <a:gd name="T31" fmla="*/ 2 h 844"/>
                    <a:gd name="T32" fmla="*/ 786 w 984"/>
                    <a:gd name="T33" fmla="*/ 4 h 844"/>
                    <a:gd name="T34" fmla="*/ 830 w 984"/>
                    <a:gd name="T35" fmla="*/ 5 h 844"/>
                    <a:gd name="T36" fmla="*/ 854 w 984"/>
                    <a:gd name="T37" fmla="*/ 6 h 844"/>
                    <a:gd name="T38" fmla="*/ 830 w 984"/>
                    <a:gd name="T39" fmla="*/ 6 h 844"/>
                    <a:gd name="T40" fmla="*/ 746 w 984"/>
                    <a:gd name="T41" fmla="*/ 5 h 844"/>
                    <a:gd name="T42" fmla="*/ 678 w 984"/>
                    <a:gd name="T43" fmla="*/ 5 h 844"/>
                    <a:gd name="T44" fmla="*/ 590 w 984"/>
                    <a:gd name="T45" fmla="*/ 6 h 844"/>
                    <a:gd name="T46" fmla="*/ 642 w 984"/>
                    <a:gd name="T47" fmla="*/ 7 h 844"/>
                    <a:gd name="T48" fmla="*/ 710 w 984"/>
                    <a:gd name="T49" fmla="*/ 7 h 844"/>
                    <a:gd name="T50" fmla="*/ 738 w 984"/>
                    <a:gd name="T51" fmla="*/ 7 h 844"/>
                    <a:gd name="T52" fmla="*/ 774 w 984"/>
                    <a:gd name="T53" fmla="*/ 7 h 844"/>
                    <a:gd name="T54" fmla="*/ 766 w 984"/>
                    <a:gd name="T55" fmla="*/ 7 h 844"/>
                    <a:gd name="T56" fmla="*/ 802 w 984"/>
                    <a:gd name="T57" fmla="*/ 9 h 844"/>
                    <a:gd name="T58" fmla="*/ 838 w 984"/>
                    <a:gd name="T59" fmla="*/ 9 h 844"/>
                    <a:gd name="T60" fmla="*/ 922 w 984"/>
                    <a:gd name="T61" fmla="*/ 11 h 844"/>
                    <a:gd name="T62" fmla="*/ 942 w 984"/>
                    <a:gd name="T63" fmla="*/ 11 h 844"/>
                    <a:gd name="T64" fmla="*/ 874 w 984"/>
                    <a:gd name="T65" fmla="*/ 11 h 844"/>
                    <a:gd name="T66" fmla="*/ 830 w 984"/>
                    <a:gd name="T67" fmla="*/ 9 h 844"/>
                    <a:gd name="T68" fmla="*/ 778 w 984"/>
                    <a:gd name="T69" fmla="*/ 9 h 844"/>
                    <a:gd name="T70" fmla="*/ 702 w 984"/>
                    <a:gd name="T71" fmla="*/ 9 h 844"/>
                    <a:gd name="T72" fmla="*/ 614 w 984"/>
                    <a:gd name="T73" fmla="*/ 8 h 844"/>
                    <a:gd name="T74" fmla="*/ 506 w 984"/>
                    <a:gd name="T75" fmla="*/ 7 h 844"/>
                    <a:gd name="T76" fmla="*/ 462 w 984"/>
                    <a:gd name="T77" fmla="*/ 6 h 844"/>
                    <a:gd name="T78" fmla="*/ 430 w 984"/>
                    <a:gd name="T79" fmla="*/ 6 h 844"/>
                    <a:gd name="T80" fmla="*/ 382 w 984"/>
                    <a:gd name="T81" fmla="*/ 5 h 844"/>
                    <a:gd name="T82" fmla="*/ 342 w 984"/>
                    <a:gd name="T83" fmla="*/ 5 h 844"/>
                    <a:gd name="T84" fmla="*/ 354 w 984"/>
                    <a:gd name="T85" fmla="*/ 5 h 844"/>
                    <a:gd name="T86" fmla="*/ 418 w 984"/>
                    <a:gd name="T87" fmla="*/ 6 h 844"/>
                    <a:gd name="T88" fmla="*/ 422 w 984"/>
                    <a:gd name="T89" fmla="*/ 6 h 844"/>
                    <a:gd name="T90" fmla="*/ 394 w 984"/>
                    <a:gd name="T91" fmla="*/ 6 h 844"/>
                    <a:gd name="T92" fmla="*/ 354 w 984"/>
                    <a:gd name="T93" fmla="*/ 6 h 844"/>
                    <a:gd name="T94" fmla="*/ 314 w 984"/>
                    <a:gd name="T95" fmla="*/ 5 h 844"/>
                    <a:gd name="T96" fmla="*/ 266 w 984"/>
                    <a:gd name="T97" fmla="*/ 4 h 844"/>
                    <a:gd name="T98" fmla="*/ 210 w 984"/>
                    <a:gd name="T99" fmla="*/ 4 h 844"/>
                    <a:gd name="T100" fmla="*/ 154 w 984"/>
                    <a:gd name="T101" fmla="*/ 2 h 844"/>
                    <a:gd name="T102" fmla="*/ 66 w 984"/>
                    <a:gd name="T103" fmla="*/ 2 h 844"/>
                    <a:gd name="T104" fmla="*/ 34 w 984"/>
                    <a:gd name="T105" fmla="*/ 2 h 844"/>
                    <a:gd name="T106" fmla="*/ 46 w 984"/>
                    <a:gd name="T107" fmla="*/ 2 h 844"/>
                    <a:gd name="T108" fmla="*/ 102 w 984"/>
                    <a:gd name="T109" fmla="*/ 2 h 844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</a:gdLst>
                  <a:ahLst/>
                  <a:cxnLst>
                    <a:cxn ang="T110">
                      <a:pos x="T0" y="T1"/>
                    </a:cxn>
                    <a:cxn ang="T111">
                      <a:pos x="T2" y="T3"/>
                    </a:cxn>
                    <a:cxn ang="T112">
                      <a:pos x="T4" y="T5"/>
                    </a:cxn>
                    <a:cxn ang="T113">
                      <a:pos x="T6" y="T7"/>
                    </a:cxn>
                    <a:cxn ang="T114">
                      <a:pos x="T8" y="T9"/>
                    </a:cxn>
                    <a:cxn ang="T115">
                      <a:pos x="T10" y="T11"/>
                    </a:cxn>
                    <a:cxn ang="T116">
                      <a:pos x="T12" y="T13"/>
                    </a:cxn>
                    <a:cxn ang="T117">
                      <a:pos x="T14" y="T15"/>
                    </a:cxn>
                    <a:cxn ang="T118">
                      <a:pos x="T16" y="T17"/>
                    </a:cxn>
                    <a:cxn ang="T119">
                      <a:pos x="T18" y="T19"/>
                    </a:cxn>
                    <a:cxn ang="T120">
                      <a:pos x="T20" y="T21"/>
                    </a:cxn>
                    <a:cxn ang="T121">
                      <a:pos x="T22" y="T23"/>
                    </a:cxn>
                    <a:cxn ang="T122">
                      <a:pos x="T24" y="T25"/>
                    </a:cxn>
                    <a:cxn ang="T123">
                      <a:pos x="T26" y="T27"/>
                    </a:cxn>
                    <a:cxn ang="T124">
                      <a:pos x="T28" y="T29"/>
                    </a:cxn>
                    <a:cxn ang="T125">
                      <a:pos x="T30" y="T31"/>
                    </a:cxn>
                    <a:cxn ang="T126">
                      <a:pos x="T32" y="T33"/>
                    </a:cxn>
                    <a:cxn ang="T127">
                      <a:pos x="T34" y="T35"/>
                    </a:cxn>
                    <a:cxn ang="T128">
                      <a:pos x="T36" y="T37"/>
                    </a:cxn>
                    <a:cxn ang="T129">
                      <a:pos x="T38" y="T39"/>
                    </a:cxn>
                    <a:cxn ang="T130">
                      <a:pos x="T40" y="T41"/>
                    </a:cxn>
                    <a:cxn ang="T131">
                      <a:pos x="T42" y="T43"/>
                    </a:cxn>
                    <a:cxn ang="T132">
                      <a:pos x="T44" y="T45"/>
                    </a:cxn>
                    <a:cxn ang="T133">
                      <a:pos x="T46" y="T47"/>
                    </a:cxn>
                    <a:cxn ang="T134">
                      <a:pos x="T48" y="T49"/>
                    </a:cxn>
                    <a:cxn ang="T135">
                      <a:pos x="T50" y="T51"/>
                    </a:cxn>
                    <a:cxn ang="T136">
                      <a:pos x="T52" y="T53"/>
                    </a:cxn>
                    <a:cxn ang="T137">
                      <a:pos x="T54" y="T55"/>
                    </a:cxn>
                    <a:cxn ang="T138">
                      <a:pos x="T56" y="T57"/>
                    </a:cxn>
                    <a:cxn ang="T139">
                      <a:pos x="T58" y="T59"/>
                    </a:cxn>
                    <a:cxn ang="T140">
                      <a:pos x="T60" y="T61"/>
                    </a:cxn>
                    <a:cxn ang="T141">
                      <a:pos x="T62" y="T63"/>
                    </a:cxn>
                    <a:cxn ang="T142">
                      <a:pos x="T64" y="T65"/>
                    </a:cxn>
                    <a:cxn ang="T143">
                      <a:pos x="T66" y="T67"/>
                    </a:cxn>
                    <a:cxn ang="T144">
                      <a:pos x="T68" y="T69"/>
                    </a:cxn>
                    <a:cxn ang="T145">
                      <a:pos x="T70" y="T71"/>
                    </a:cxn>
                    <a:cxn ang="T146">
                      <a:pos x="T72" y="T73"/>
                    </a:cxn>
                    <a:cxn ang="T147">
                      <a:pos x="T74" y="T75"/>
                    </a:cxn>
                    <a:cxn ang="T148">
                      <a:pos x="T76" y="T77"/>
                    </a:cxn>
                    <a:cxn ang="T149">
                      <a:pos x="T78" y="T79"/>
                    </a:cxn>
                    <a:cxn ang="T150">
                      <a:pos x="T80" y="T81"/>
                    </a:cxn>
                    <a:cxn ang="T151">
                      <a:pos x="T82" y="T83"/>
                    </a:cxn>
                    <a:cxn ang="T152">
                      <a:pos x="T84" y="T85"/>
                    </a:cxn>
                    <a:cxn ang="T153">
                      <a:pos x="T86" y="T87"/>
                    </a:cxn>
                    <a:cxn ang="T154">
                      <a:pos x="T88" y="T89"/>
                    </a:cxn>
                    <a:cxn ang="T155">
                      <a:pos x="T90" y="T91"/>
                    </a:cxn>
                    <a:cxn ang="T156">
                      <a:pos x="T92" y="T93"/>
                    </a:cxn>
                    <a:cxn ang="T157">
                      <a:pos x="T94" y="T95"/>
                    </a:cxn>
                    <a:cxn ang="T158">
                      <a:pos x="T96" y="T97"/>
                    </a:cxn>
                    <a:cxn ang="T159">
                      <a:pos x="T98" y="T99"/>
                    </a:cxn>
                    <a:cxn ang="T160">
                      <a:pos x="T100" y="T101"/>
                    </a:cxn>
                    <a:cxn ang="T161">
                      <a:pos x="T102" y="T103"/>
                    </a:cxn>
                    <a:cxn ang="T162">
                      <a:pos x="T104" y="T105"/>
                    </a:cxn>
                    <a:cxn ang="T163">
                      <a:pos x="T106" y="T107"/>
                    </a:cxn>
                    <a:cxn ang="T164">
                      <a:pos x="T108" y="T109"/>
                    </a:cxn>
                  </a:cxnLst>
                  <a:rect l="0" t="0" r="r" b="b"/>
                  <a:pathLst>
                    <a:path w="984" h="844">
                      <a:moveTo>
                        <a:pt x="82" y="38"/>
                      </a:moveTo>
                      <a:lnTo>
                        <a:pt x="406" y="6"/>
                      </a:lnTo>
                      <a:cubicBezTo>
                        <a:pt x="497" y="22"/>
                        <a:pt x="465" y="0"/>
                        <a:pt x="474" y="54"/>
                      </a:cubicBezTo>
                      <a:cubicBezTo>
                        <a:pt x="492" y="48"/>
                        <a:pt x="484" y="40"/>
                        <a:pt x="502" y="34"/>
                      </a:cubicBezTo>
                      <a:cubicBezTo>
                        <a:pt x="510" y="37"/>
                        <a:pt x="517" y="46"/>
                        <a:pt x="526" y="46"/>
                      </a:cubicBezTo>
                      <a:cubicBezTo>
                        <a:pt x="534" y="46"/>
                        <a:pt x="550" y="38"/>
                        <a:pt x="550" y="38"/>
                      </a:cubicBezTo>
                      <a:cubicBezTo>
                        <a:pt x="556" y="55"/>
                        <a:pt x="552" y="60"/>
                        <a:pt x="542" y="74"/>
                      </a:cubicBezTo>
                      <a:cubicBezTo>
                        <a:pt x="555" y="114"/>
                        <a:pt x="550" y="102"/>
                        <a:pt x="578" y="130"/>
                      </a:cubicBezTo>
                      <a:cubicBezTo>
                        <a:pt x="584" y="148"/>
                        <a:pt x="590" y="148"/>
                        <a:pt x="606" y="138"/>
                      </a:cubicBezTo>
                      <a:cubicBezTo>
                        <a:pt x="600" y="119"/>
                        <a:pt x="594" y="107"/>
                        <a:pt x="586" y="90"/>
                      </a:cubicBezTo>
                      <a:cubicBezTo>
                        <a:pt x="583" y="82"/>
                        <a:pt x="578" y="66"/>
                        <a:pt x="578" y="66"/>
                      </a:cubicBezTo>
                      <a:cubicBezTo>
                        <a:pt x="585" y="44"/>
                        <a:pt x="597" y="56"/>
                        <a:pt x="606" y="70"/>
                      </a:cubicBezTo>
                      <a:cubicBezTo>
                        <a:pt x="609" y="86"/>
                        <a:pt x="608" y="117"/>
                        <a:pt x="626" y="90"/>
                      </a:cubicBezTo>
                      <a:cubicBezTo>
                        <a:pt x="648" y="97"/>
                        <a:pt x="646" y="104"/>
                        <a:pt x="642" y="126"/>
                      </a:cubicBezTo>
                      <a:cubicBezTo>
                        <a:pt x="650" y="150"/>
                        <a:pt x="665" y="141"/>
                        <a:pt x="682" y="130"/>
                      </a:cubicBezTo>
                      <a:cubicBezTo>
                        <a:pt x="689" y="108"/>
                        <a:pt x="673" y="124"/>
                        <a:pt x="682" y="98"/>
                      </a:cubicBezTo>
                      <a:cubicBezTo>
                        <a:pt x="683" y="94"/>
                        <a:pt x="690" y="96"/>
                        <a:pt x="694" y="94"/>
                      </a:cubicBezTo>
                      <a:cubicBezTo>
                        <a:pt x="698" y="92"/>
                        <a:pt x="702" y="89"/>
                        <a:pt x="706" y="86"/>
                      </a:cubicBezTo>
                      <a:cubicBezTo>
                        <a:pt x="717" y="54"/>
                        <a:pt x="688" y="54"/>
                        <a:pt x="742" y="46"/>
                      </a:cubicBezTo>
                      <a:cubicBezTo>
                        <a:pt x="748" y="27"/>
                        <a:pt x="741" y="9"/>
                        <a:pt x="762" y="2"/>
                      </a:cubicBezTo>
                      <a:cubicBezTo>
                        <a:pt x="788" y="11"/>
                        <a:pt x="777" y="38"/>
                        <a:pt x="802" y="46"/>
                      </a:cubicBezTo>
                      <a:cubicBezTo>
                        <a:pt x="831" y="36"/>
                        <a:pt x="805" y="63"/>
                        <a:pt x="798" y="70"/>
                      </a:cubicBezTo>
                      <a:cubicBezTo>
                        <a:pt x="789" y="96"/>
                        <a:pt x="787" y="96"/>
                        <a:pt x="802" y="118"/>
                      </a:cubicBezTo>
                      <a:cubicBezTo>
                        <a:pt x="801" y="122"/>
                        <a:pt x="801" y="127"/>
                        <a:pt x="798" y="130"/>
                      </a:cubicBezTo>
                      <a:cubicBezTo>
                        <a:pt x="794" y="133"/>
                        <a:pt x="784" y="129"/>
                        <a:pt x="782" y="134"/>
                      </a:cubicBezTo>
                      <a:cubicBezTo>
                        <a:pt x="780" y="142"/>
                        <a:pt x="790" y="158"/>
                        <a:pt x="790" y="158"/>
                      </a:cubicBezTo>
                      <a:cubicBezTo>
                        <a:pt x="786" y="161"/>
                        <a:pt x="783" y="165"/>
                        <a:pt x="778" y="166"/>
                      </a:cubicBezTo>
                      <a:cubicBezTo>
                        <a:pt x="774" y="167"/>
                        <a:pt x="769" y="159"/>
                        <a:pt x="766" y="162"/>
                      </a:cubicBezTo>
                      <a:cubicBezTo>
                        <a:pt x="758" y="170"/>
                        <a:pt x="794" y="182"/>
                        <a:pt x="794" y="182"/>
                      </a:cubicBezTo>
                      <a:cubicBezTo>
                        <a:pt x="804" y="211"/>
                        <a:pt x="775" y="190"/>
                        <a:pt x="762" y="186"/>
                      </a:cubicBezTo>
                      <a:cubicBezTo>
                        <a:pt x="767" y="194"/>
                        <a:pt x="773" y="202"/>
                        <a:pt x="778" y="210"/>
                      </a:cubicBezTo>
                      <a:cubicBezTo>
                        <a:pt x="783" y="218"/>
                        <a:pt x="802" y="226"/>
                        <a:pt x="802" y="226"/>
                      </a:cubicBezTo>
                      <a:cubicBezTo>
                        <a:pt x="813" y="242"/>
                        <a:pt x="804" y="245"/>
                        <a:pt x="810" y="262"/>
                      </a:cubicBezTo>
                      <a:cubicBezTo>
                        <a:pt x="803" y="282"/>
                        <a:pt x="793" y="301"/>
                        <a:pt x="786" y="322"/>
                      </a:cubicBezTo>
                      <a:cubicBezTo>
                        <a:pt x="783" y="330"/>
                        <a:pt x="778" y="346"/>
                        <a:pt x="778" y="346"/>
                      </a:cubicBezTo>
                      <a:cubicBezTo>
                        <a:pt x="785" y="366"/>
                        <a:pt x="817" y="394"/>
                        <a:pt x="830" y="414"/>
                      </a:cubicBezTo>
                      <a:cubicBezTo>
                        <a:pt x="835" y="422"/>
                        <a:pt x="841" y="430"/>
                        <a:pt x="846" y="438"/>
                      </a:cubicBezTo>
                      <a:cubicBezTo>
                        <a:pt x="849" y="442"/>
                        <a:pt x="854" y="450"/>
                        <a:pt x="854" y="450"/>
                      </a:cubicBezTo>
                      <a:cubicBezTo>
                        <a:pt x="853" y="457"/>
                        <a:pt x="855" y="466"/>
                        <a:pt x="850" y="470"/>
                      </a:cubicBezTo>
                      <a:cubicBezTo>
                        <a:pt x="844" y="475"/>
                        <a:pt x="831" y="451"/>
                        <a:pt x="830" y="450"/>
                      </a:cubicBezTo>
                      <a:cubicBezTo>
                        <a:pt x="811" y="431"/>
                        <a:pt x="789" y="421"/>
                        <a:pt x="774" y="398"/>
                      </a:cubicBezTo>
                      <a:cubicBezTo>
                        <a:pt x="769" y="379"/>
                        <a:pt x="766" y="371"/>
                        <a:pt x="746" y="378"/>
                      </a:cubicBezTo>
                      <a:cubicBezTo>
                        <a:pt x="717" y="368"/>
                        <a:pt x="730" y="368"/>
                        <a:pt x="706" y="374"/>
                      </a:cubicBezTo>
                      <a:cubicBezTo>
                        <a:pt x="688" y="402"/>
                        <a:pt x="699" y="395"/>
                        <a:pt x="678" y="402"/>
                      </a:cubicBezTo>
                      <a:cubicBezTo>
                        <a:pt x="654" y="386"/>
                        <a:pt x="650" y="390"/>
                        <a:pt x="618" y="394"/>
                      </a:cubicBezTo>
                      <a:cubicBezTo>
                        <a:pt x="607" y="411"/>
                        <a:pt x="601" y="426"/>
                        <a:pt x="590" y="442"/>
                      </a:cubicBezTo>
                      <a:cubicBezTo>
                        <a:pt x="600" y="471"/>
                        <a:pt x="593" y="459"/>
                        <a:pt x="606" y="478"/>
                      </a:cubicBezTo>
                      <a:cubicBezTo>
                        <a:pt x="593" y="518"/>
                        <a:pt x="622" y="548"/>
                        <a:pt x="642" y="578"/>
                      </a:cubicBezTo>
                      <a:cubicBezTo>
                        <a:pt x="651" y="591"/>
                        <a:pt x="651" y="601"/>
                        <a:pt x="666" y="606"/>
                      </a:cubicBezTo>
                      <a:cubicBezTo>
                        <a:pt x="680" y="627"/>
                        <a:pt x="691" y="623"/>
                        <a:pt x="710" y="610"/>
                      </a:cubicBezTo>
                      <a:cubicBezTo>
                        <a:pt x="729" y="616"/>
                        <a:pt x="729" y="606"/>
                        <a:pt x="734" y="590"/>
                      </a:cubicBezTo>
                      <a:cubicBezTo>
                        <a:pt x="735" y="577"/>
                        <a:pt x="731" y="562"/>
                        <a:pt x="738" y="550"/>
                      </a:cubicBezTo>
                      <a:cubicBezTo>
                        <a:pt x="742" y="543"/>
                        <a:pt x="762" y="542"/>
                        <a:pt x="762" y="542"/>
                      </a:cubicBezTo>
                      <a:cubicBezTo>
                        <a:pt x="783" y="547"/>
                        <a:pt x="786" y="552"/>
                        <a:pt x="774" y="570"/>
                      </a:cubicBezTo>
                      <a:cubicBezTo>
                        <a:pt x="779" y="590"/>
                        <a:pt x="790" y="605"/>
                        <a:pt x="770" y="618"/>
                      </a:cubicBezTo>
                      <a:cubicBezTo>
                        <a:pt x="769" y="622"/>
                        <a:pt x="764" y="626"/>
                        <a:pt x="766" y="630"/>
                      </a:cubicBezTo>
                      <a:cubicBezTo>
                        <a:pt x="768" y="634"/>
                        <a:pt x="775" y="634"/>
                        <a:pt x="778" y="638"/>
                      </a:cubicBezTo>
                      <a:cubicBezTo>
                        <a:pt x="788" y="651"/>
                        <a:pt x="786" y="660"/>
                        <a:pt x="802" y="670"/>
                      </a:cubicBezTo>
                      <a:cubicBezTo>
                        <a:pt x="810" y="667"/>
                        <a:pt x="818" y="665"/>
                        <a:pt x="826" y="662"/>
                      </a:cubicBezTo>
                      <a:cubicBezTo>
                        <a:pt x="830" y="661"/>
                        <a:pt x="838" y="658"/>
                        <a:pt x="838" y="658"/>
                      </a:cubicBezTo>
                      <a:cubicBezTo>
                        <a:pt x="857" y="664"/>
                        <a:pt x="864" y="680"/>
                        <a:pt x="870" y="698"/>
                      </a:cubicBezTo>
                      <a:cubicBezTo>
                        <a:pt x="859" y="731"/>
                        <a:pt x="887" y="794"/>
                        <a:pt x="922" y="806"/>
                      </a:cubicBezTo>
                      <a:cubicBezTo>
                        <a:pt x="938" y="801"/>
                        <a:pt x="941" y="792"/>
                        <a:pt x="958" y="798"/>
                      </a:cubicBezTo>
                      <a:cubicBezTo>
                        <a:pt x="984" y="837"/>
                        <a:pt x="928" y="784"/>
                        <a:pt x="942" y="826"/>
                      </a:cubicBezTo>
                      <a:cubicBezTo>
                        <a:pt x="936" y="844"/>
                        <a:pt x="930" y="844"/>
                        <a:pt x="914" y="834"/>
                      </a:cubicBezTo>
                      <a:cubicBezTo>
                        <a:pt x="903" y="817"/>
                        <a:pt x="890" y="821"/>
                        <a:pt x="874" y="810"/>
                      </a:cubicBezTo>
                      <a:cubicBezTo>
                        <a:pt x="851" y="776"/>
                        <a:pt x="882" y="816"/>
                        <a:pt x="854" y="794"/>
                      </a:cubicBezTo>
                      <a:cubicBezTo>
                        <a:pt x="843" y="785"/>
                        <a:pt x="840" y="768"/>
                        <a:pt x="830" y="758"/>
                      </a:cubicBezTo>
                      <a:cubicBezTo>
                        <a:pt x="824" y="739"/>
                        <a:pt x="817" y="724"/>
                        <a:pt x="798" y="718"/>
                      </a:cubicBezTo>
                      <a:cubicBezTo>
                        <a:pt x="791" y="696"/>
                        <a:pt x="800" y="712"/>
                        <a:pt x="778" y="710"/>
                      </a:cubicBezTo>
                      <a:cubicBezTo>
                        <a:pt x="767" y="709"/>
                        <a:pt x="746" y="702"/>
                        <a:pt x="746" y="702"/>
                      </a:cubicBezTo>
                      <a:cubicBezTo>
                        <a:pt x="729" y="691"/>
                        <a:pt x="720" y="674"/>
                        <a:pt x="702" y="662"/>
                      </a:cubicBezTo>
                      <a:cubicBezTo>
                        <a:pt x="694" y="665"/>
                        <a:pt x="687" y="673"/>
                        <a:pt x="678" y="674"/>
                      </a:cubicBezTo>
                      <a:cubicBezTo>
                        <a:pt x="657" y="677"/>
                        <a:pt x="630" y="657"/>
                        <a:pt x="614" y="646"/>
                      </a:cubicBezTo>
                      <a:cubicBezTo>
                        <a:pt x="600" y="637"/>
                        <a:pt x="580" y="639"/>
                        <a:pt x="566" y="630"/>
                      </a:cubicBezTo>
                      <a:cubicBezTo>
                        <a:pt x="546" y="617"/>
                        <a:pt x="525" y="607"/>
                        <a:pt x="506" y="594"/>
                      </a:cubicBezTo>
                      <a:cubicBezTo>
                        <a:pt x="513" y="572"/>
                        <a:pt x="509" y="551"/>
                        <a:pt x="490" y="538"/>
                      </a:cubicBezTo>
                      <a:cubicBezTo>
                        <a:pt x="485" y="522"/>
                        <a:pt x="476" y="515"/>
                        <a:pt x="462" y="506"/>
                      </a:cubicBezTo>
                      <a:cubicBezTo>
                        <a:pt x="441" y="474"/>
                        <a:pt x="469" y="513"/>
                        <a:pt x="442" y="486"/>
                      </a:cubicBezTo>
                      <a:cubicBezTo>
                        <a:pt x="436" y="480"/>
                        <a:pt x="436" y="468"/>
                        <a:pt x="430" y="462"/>
                      </a:cubicBezTo>
                      <a:cubicBezTo>
                        <a:pt x="427" y="459"/>
                        <a:pt x="422" y="459"/>
                        <a:pt x="418" y="458"/>
                      </a:cubicBezTo>
                      <a:cubicBezTo>
                        <a:pt x="407" y="447"/>
                        <a:pt x="382" y="430"/>
                        <a:pt x="382" y="430"/>
                      </a:cubicBezTo>
                      <a:cubicBezTo>
                        <a:pt x="371" y="413"/>
                        <a:pt x="358" y="399"/>
                        <a:pt x="346" y="382"/>
                      </a:cubicBezTo>
                      <a:cubicBezTo>
                        <a:pt x="344" y="378"/>
                        <a:pt x="345" y="373"/>
                        <a:pt x="342" y="370"/>
                      </a:cubicBezTo>
                      <a:cubicBezTo>
                        <a:pt x="339" y="367"/>
                        <a:pt x="334" y="367"/>
                        <a:pt x="330" y="366"/>
                      </a:cubicBezTo>
                      <a:cubicBezTo>
                        <a:pt x="322" y="390"/>
                        <a:pt x="342" y="398"/>
                        <a:pt x="354" y="414"/>
                      </a:cubicBezTo>
                      <a:cubicBezTo>
                        <a:pt x="368" y="432"/>
                        <a:pt x="372" y="446"/>
                        <a:pt x="390" y="458"/>
                      </a:cubicBezTo>
                      <a:cubicBezTo>
                        <a:pt x="409" y="487"/>
                        <a:pt x="399" y="475"/>
                        <a:pt x="418" y="494"/>
                      </a:cubicBezTo>
                      <a:cubicBezTo>
                        <a:pt x="423" y="510"/>
                        <a:pt x="428" y="517"/>
                        <a:pt x="442" y="526"/>
                      </a:cubicBezTo>
                      <a:cubicBezTo>
                        <a:pt x="450" y="550"/>
                        <a:pt x="432" y="533"/>
                        <a:pt x="422" y="526"/>
                      </a:cubicBezTo>
                      <a:cubicBezTo>
                        <a:pt x="399" y="492"/>
                        <a:pt x="430" y="532"/>
                        <a:pt x="402" y="510"/>
                      </a:cubicBezTo>
                      <a:cubicBezTo>
                        <a:pt x="398" y="507"/>
                        <a:pt x="397" y="501"/>
                        <a:pt x="394" y="498"/>
                      </a:cubicBezTo>
                      <a:cubicBezTo>
                        <a:pt x="391" y="495"/>
                        <a:pt x="386" y="493"/>
                        <a:pt x="382" y="490"/>
                      </a:cubicBezTo>
                      <a:cubicBezTo>
                        <a:pt x="377" y="474"/>
                        <a:pt x="370" y="471"/>
                        <a:pt x="354" y="466"/>
                      </a:cubicBezTo>
                      <a:cubicBezTo>
                        <a:pt x="344" y="452"/>
                        <a:pt x="340" y="447"/>
                        <a:pt x="346" y="430"/>
                      </a:cubicBezTo>
                      <a:cubicBezTo>
                        <a:pt x="338" y="418"/>
                        <a:pt x="314" y="402"/>
                        <a:pt x="314" y="402"/>
                      </a:cubicBezTo>
                      <a:cubicBezTo>
                        <a:pt x="306" y="390"/>
                        <a:pt x="298" y="378"/>
                        <a:pt x="290" y="366"/>
                      </a:cubicBezTo>
                      <a:cubicBezTo>
                        <a:pt x="284" y="357"/>
                        <a:pt x="273" y="354"/>
                        <a:pt x="266" y="346"/>
                      </a:cubicBezTo>
                      <a:cubicBezTo>
                        <a:pt x="263" y="342"/>
                        <a:pt x="262" y="337"/>
                        <a:pt x="258" y="334"/>
                      </a:cubicBezTo>
                      <a:cubicBezTo>
                        <a:pt x="243" y="324"/>
                        <a:pt x="225" y="324"/>
                        <a:pt x="210" y="314"/>
                      </a:cubicBezTo>
                      <a:cubicBezTo>
                        <a:pt x="201" y="300"/>
                        <a:pt x="194" y="291"/>
                        <a:pt x="178" y="286"/>
                      </a:cubicBezTo>
                      <a:cubicBezTo>
                        <a:pt x="160" y="260"/>
                        <a:pt x="192" y="247"/>
                        <a:pt x="154" y="238"/>
                      </a:cubicBezTo>
                      <a:cubicBezTo>
                        <a:pt x="111" y="209"/>
                        <a:pt x="106" y="149"/>
                        <a:pt x="90" y="102"/>
                      </a:cubicBezTo>
                      <a:cubicBezTo>
                        <a:pt x="86" y="90"/>
                        <a:pt x="76" y="73"/>
                        <a:pt x="66" y="66"/>
                      </a:cubicBezTo>
                      <a:cubicBezTo>
                        <a:pt x="58" y="60"/>
                        <a:pt x="42" y="50"/>
                        <a:pt x="42" y="50"/>
                      </a:cubicBezTo>
                      <a:cubicBezTo>
                        <a:pt x="39" y="46"/>
                        <a:pt x="38" y="41"/>
                        <a:pt x="34" y="38"/>
                      </a:cubicBezTo>
                      <a:cubicBezTo>
                        <a:pt x="27" y="34"/>
                        <a:pt x="10" y="30"/>
                        <a:pt x="10" y="30"/>
                      </a:cubicBezTo>
                      <a:cubicBezTo>
                        <a:pt x="0" y="1"/>
                        <a:pt x="31" y="17"/>
                        <a:pt x="46" y="22"/>
                      </a:cubicBezTo>
                      <a:cubicBezTo>
                        <a:pt x="65" y="51"/>
                        <a:pt x="61" y="41"/>
                        <a:pt x="86" y="58"/>
                      </a:cubicBezTo>
                      <a:cubicBezTo>
                        <a:pt x="94" y="70"/>
                        <a:pt x="94" y="93"/>
                        <a:pt x="102" y="70"/>
                      </a:cubicBezTo>
                      <a:cubicBezTo>
                        <a:pt x="95" y="49"/>
                        <a:pt x="82" y="62"/>
                        <a:pt x="82" y="3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TW" altLang="en-US" smtClean="0">
                    <a:solidFill>
                      <a:srgbClr val="000000"/>
                    </a:solidFill>
                    <a:latin typeface="Arial" pitchFamily="34" charset="0"/>
                    <a:ea typeface="新細明體" pitchFamily="18" charset="-120"/>
                  </a:endParaRPr>
                </a:p>
              </p:txBody>
            </p:sp>
            <p:sp>
              <p:nvSpPr>
                <p:cNvPr id="63" name="Freeform 32"/>
                <p:cNvSpPr>
                  <a:spLocks/>
                </p:cNvSpPr>
                <p:nvPr userDrawn="1"/>
              </p:nvSpPr>
              <p:spPr bwMode="ltGray">
                <a:xfrm>
                  <a:off x="3577" y="490"/>
                  <a:ext cx="36" cy="39"/>
                </a:xfrm>
                <a:custGeom>
                  <a:avLst/>
                  <a:gdLst>
                    <a:gd name="T0" fmla="*/ 6 w 36"/>
                    <a:gd name="T1" fmla="*/ 2 h 48"/>
                    <a:gd name="T2" fmla="*/ 10 w 36"/>
                    <a:gd name="T3" fmla="*/ 2 h 48"/>
                    <a:gd name="T4" fmla="*/ 6 w 36"/>
                    <a:gd name="T5" fmla="*/ 2 h 48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36" h="48">
                      <a:moveTo>
                        <a:pt x="6" y="28"/>
                      </a:moveTo>
                      <a:cubicBezTo>
                        <a:pt x="25" y="0"/>
                        <a:pt x="36" y="31"/>
                        <a:pt x="10" y="48"/>
                      </a:cubicBezTo>
                      <a:cubicBezTo>
                        <a:pt x="0" y="34"/>
                        <a:pt x="0" y="40"/>
                        <a:pt x="6" y="2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TW" altLang="en-US" smtClean="0">
                    <a:solidFill>
                      <a:srgbClr val="000000"/>
                    </a:solidFill>
                    <a:latin typeface="Arial" pitchFamily="34" charset="0"/>
                    <a:ea typeface="新細明體" pitchFamily="18" charset="-120"/>
                  </a:endParaRPr>
                </a:p>
              </p:txBody>
            </p:sp>
            <p:sp>
              <p:nvSpPr>
                <p:cNvPr id="64" name="Freeform 33"/>
                <p:cNvSpPr>
                  <a:spLocks/>
                </p:cNvSpPr>
                <p:nvPr userDrawn="1"/>
              </p:nvSpPr>
              <p:spPr bwMode="ltGray">
                <a:xfrm>
                  <a:off x="3549" y="475"/>
                  <a:ext cx="38" cy="29"/>
                </a:xfrm>
                <a:custGeom>
                  <a:avLst/>
                  <a:gdLst>
                    <a:gd name="T0" fmla="*/ 0 w 36"/>
                    <a:gd name="T1" fmla="*/ 2 h 37"/>
                    <a:gd name="T2" fmla="*/ 41 w 36"/>
                    <a:gd name="T3" fmla="*/ 1 h 37"/>
                    <a:gd name="T4" fmla="*/ 117 w 36"/>
                    <a:gd name="T5" fmla="*/ 2 h 37"/>
                    <a:gd name="T6" fmla="*/ 8 w 36"/>
                    <a:gd name="T7" fmla="*/ 2 h 37"/>
                    <a:gd name="T8" fmla="*/ 0 w 36"/>
                    <a:gd name="T9" fmla="*/ 2 h 3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6" h="37">
                      <a:moveTo>
                        <a:pt x="0" y="5"/>
                      </a:moveTo>
                      <a:cubicBezTo>
                        <a:pt x="4" y="4"/>
                        <a:pt x="8" y="0"/>
                        <a:pt x="12" y="1"/>
                      </a:cubicBezTo>
                      <a:cubicBezTo>
                        <a:pt x="21" y="4"/>
                        <a:pt x="36" y="17"/>
                        <a:pt x="36" y="17"/>
                      </a:cubicBezTo>
                      <a:cubicBezTo>
                        <a:pt x="29" y="37"/>
                        <a:pt x="22" y="26"/>
                        <a:pt x="8" y="17"/>
                      </a:cubicBezTo>
                      <a:cubicBezTo>
                        <a:pt x="5" y="13"/>
                        <a:pt x="0" y="5"/>
                        <a:pt x="0" y="5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TW" altLang="en-US" smtClean="0">
                    <a:solidFill>
                      <a:srgbClr val="000000"/>
                    </a:solidFill>
                    <a:latin typeface="Arial" pitchFamily="34" charset="0"/>
                    <a:ea typeface="新細明體" pitchFamily="18" charset="-120"/>
                  </a:endParaRPr>
                </a:p>
              </p:txBody>
            </p:sp>
            <p:sp>
              <p:nvSpPr>
                <p:cNvPr id="65" name="Freeform 34"/>
                <p:cNvSpPr>
                  <a:spLocks/>
                </p:cNvSpPr>
                <p:nvPr userDrawn="1"/>
              </p:nvSpPr>
              <p:spPr bwMode="ltGray">
                <a:xfrm>
                  <a:off x="4686" y="394"/>
                  <a:ext cx="171" cy="81"/>
                </a:xfrm>
                <a:custGeom>
                  <a:avLst/>
                  <a:gdLst>
                    <a:gd name="T0" fmla="*/ 0 w 170"/>
                    <a:gd name="T1" fmla="*/ 3 h 96"/>
                    <a:gd name="T2" fmla="*/ 28 w 170"/>
                    <a:gd name="T3" fmla="*/ 3 h 96"/>
                    <a:gd name="T4" fmla="*/ 56 w 170"/>
                    <a:gd name="T5" fmla="*/ 3 h 96"/>
                    <a:gd name="T6" fmla="*/ 80 w 170"/>
                    <a:gd name="T7" fmla="*/ 3 h 96"/>
                    <a:gd name="T8" fmla="*/ 64 w 170"/>
                    <a:gd name="T9" fmla="*/ 3 h 96"/>
                    <a:gd name="T10" fmla="*/ 146 w 170"/>
                    <a:gd name="T11" fmla="*/ 3 h 96"/>
                    <a:gd name="T12" fmla="*/ 182 w 170"/>
                    <a:gd name="T13" fmla="*/ 3 h 96"/>
                    <a:gd name="T14" fmla="*/ 138 w 170"/>
                    <a:gd name="T15" fmla="*/ 3 h 96"/>
                    <a:gd name="T16" fmla="*/ 110 w 170"/>
                    <a:gd name="T17" fmla="*/ 3 h 96"/>
                    <a:gd name="T18" fmla="*/ 76 w 170"/>
                    <a:gd name="T19" fmla="*/ 3 h 96"/>
                    <a:gd name="T20" fmla="*/ 24 w 170"/>
                    <a:gd name="T21" fmla="*/ 3 h 96"/>
                    <a:gd name="T22" fmla="*/ 0 w 170"/>
                    <a:gd name="T23" fmla="*/ 3 h 9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170" h="96">
                      <a:moveTo>
                        <a:pt x="0" y="49"/>
                      </a:moveTo>
                      <a:cubicBezTo>
                        <a:pt x="5" y="33"/>
                        <a:pt x="12" y="30"/>
                        <a:pt x="28" y="25"/>
                      </a:cubicBezTo>
                      <a:cubicBezTo>
                        <a:pt x="20" y="0"/>
                        <a:pt x="42" y="16"/>
                        <a:pt x="56" y="21"/>
                      </a:cubicBezTo>
                      <a:cubicBezTo>
                        <a:pt x="56" y="21"/>
                        <a:pt x="77" y="6"/>
                        <a:pt x="80" y="9"/>
                      </a:cubicBezTo>
                      <a:cubicBezTo>
                        <a:pt x="85" y="14"/>
                        <a:pt x="71" y="23"/>
                        <a:pt x="64" y="25"/>
                      </a:cubicBezTo>
                      <a:cubicBezTo>
                        <a:pt x="82" y="37"/>
                        <a:pt x="103" y="42"/>
                        <a:pt x="124" y="49"/>
                      </a:cubicBezTo>
                      <a:cubicBezTo>
                        <a:pt x="136" y="53"/>
                        <a:pt x="160" y="65"/>
                        <a:pt x="160" y="65"/>
                      </a:cubicBezTo>
                      <a:cubicBezTo>
                        <a:pt x="170" y="96"/>
                        <a:pt x="134" y="83"/>
                        <a:pt x="116" y="77"/>
                      </a:cubicBezTo>
                      <a:cubicBezTo>
                        <a:pt x="109" y="57"/>
                        <a:pt x="116" y="66"/>
                        <a:pt x="88" y="57"/>
                      </a:cubicBezTo>
                      <a:cubicBezTo>
                        <a:pt x="84" y="56"/>
                        <a:pt x="76" y="53"/>
                        <a:pt x="76" y="53"/>
                      </a:cubicBezTo>
                      <a:cubicBezTo>
                        <a:pt x="57" y="34"/>
                        <a:pt x="53" y="37"/>
                        <a:pt x="24" y="41"/>
                      </a:cubicBezTo>
                      <a:cubicBezTo>
                        <a:pt x="9" y="51"/>
                        <a:pt x="17" y="49"/>
                        <a:pt x="0" y="49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TW" altLang="en-US" smtClean="0">
                    <a:solidFill>
                      <a:srgbClr val="000000"/>
                    </a:solidFill>
                    <a:latin typeface="Arial" pitchFamily="34" charset="0"/>
                    <a:ea typeface="新細明體" pitchFamily="18" charset="-120"/>
                  </a:endParaRPr>
                </a:p>
              </p:txBody>
            </p:sp>
            <p:sp>
              <p:nvSpPr>
                <p:cNvPr id="66" name="Freeform 35"/>
                <p:cNvSpPr>
                  <a:spLocks/>
                </p:cNvSpPr>
                <p:nvPr userDrawn="1"/>
              </p:nvSpPr>
              <p:spPr bwMode="ltGray">
                <a:xfrm>
                  <a:off x="4867" y="460"/>
                  <a:ext cx="138" cy="37"/>
                </a:xfrm>
                <a:custGeom>
                  <a:avLst/>
                  <a:gdLst>
                    <a:gd name="T0" fmla="*/ 0 w 138"/>
                    <a:gd name="T1" fmla="*/ 0 h 44"/>
                    <a:gd name="T2" fmla="*/ 52 w 138"/>
                    <a:gd name="T3" fmla="*/ 3 h 44"/>
                    <a:gd name="T4" fmla="*/ 88 w 138"/>
                    <a:gd name="T5" fmla="*/ 3 h 44"/>
                    <a:gd name="T6" fmla="*/ 112 w 138"/>
                    <a:gd name="T7" fmla="*/ 3 h 44"/>
                    <a:gd name="T8" fmla="*/ 108 w 138"/>
                    <a:gd name="T9" fmla="*/ 3 h 44"/>
                    <a:gd name="T10" fmla="*/ 64 w 138"/>
                    <a:gd name="T11" fmla="*/ 3 h 44"/>
                    <a:gd name="T12" fmla="*/ 0 w 138"/>
                    <a:gd name="T13" fmla="*/ 3 h 44"/>
                    <a:gd name="T14" fmla="*/ 28 w 138"/>
                    <a:gd name="T15" fmla="*/ 3 h 44"/>
                    <a:gd name="T16" fmla="*/ 0 w 138"/>
                    <a:gd name="T17" fmla="*/ 0 h 44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138" h="44">
                      <a:moveTo>
                        <a:pt x="0" y="0"/>
                      </a:moveTo>
                      <a:cubicBezTo>
                        <a:pt x="19" y="3"/>
                        <a:pt x="35" y="10"/>
                        <a:pt x="52" y="4"/>
                      </a:cubicBezTo>
                      <a:cubicBezTo>
                        <a:pt x="87" y="11"/>
                        <a:pt x="61" y="15"/>
                        <a:pt x="88" y="24"/>
                      </a:cubicBezTo>
                      <a:cubicBezTo>
                        <a:pt x="96" y="23"/>
                        <a:pt x="104" y="19"/>
                        <a:pt x="112" y="20"/>
                      </a:cubicBezTo>
                      <a:cubicBezTo>
                        <a:pt x="138" y="23"/>
                        <a:pt x="118" y="41"/>
                        <a:pt x="108" y="44"/>
                      </a:cubicBezTo>
                      <a:cubicBezTo>
                        <a:pt x="78" y="34"/>
                        <a:pt x="92" y="34"/>
                        <a:pt x="64" y="40"/>
                      </a:cubicBezTo>
                      <a:cubicBezTo>
                        <a:pt x="41" y="37"/>
                        <a:pt x="22" y="41"/>
                        <a:pt x="0" y="36"/>
                      </a:cubicBezTo>
                      <a:cubicBezTo>
                        <a:pt x="6" y="11"/>
                        <a:pt x="7" y="27"/>
                        <a:pt x="28" y="20"/>
                      </a:cubicBezTo>
                      <a:cubicBezTo>
                        <a:pt x="17" y="13"/>
                        <a:pt x="0" y="13"/>
                        <a:pt x="0" y="0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TW" altLang="en-US" smtClean="0">
                    <a:solidFill>
                      <a:srgbClr val="000000"/>
                    </a:solidFill>
                    <a:latin typeface="Arial" pitchFamily="34" charset="0"/>
                    <a:ea typeface="新細明體" pitchFamily="18" charset="-120"/>
                  </a:endParaRPr>
                </a:p>
              </p:txBody>
            </p:sp>
            <p:sp>
              <p:nvSpPr>
                <p:cNvPr id="67" name="Freeform 36"/>
                <p:cNvSpPr>
                  <a:spLocks/>
                </p:cNvSpPr>
                <p:nvPr userDrawn="1"/>
              </p:nvSpPr>
              <p:spPr bwMode="ltGray">
                <a:xfrm>
                  <a:off x="4794" y="480"/>
                  <a:ext cx="56" cy="34"/>
                </a:xfrm>
                <a:custGeom>
                  <a:avLst/>
                  <a:gdLst>
                    <a:gd name="T0" fmla="*/ 17 w 57"/>
                    <a:gd name="T1" fmla="*/ 2 h 42"/>
                    <a:gd name="T2" fmla="*/ 28 w 57"/>
                    <a:gd name="T3" fmla="*/ 2 h 42"/>
                    <a:gd name="T4" fmla="*/ 17 w 57"/>
                    <a:gd name="T5" fmla="*/ 2 h 42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57" h="42">
                      <a:moveTo>
                        <a:pt x="17" y="25"/>
                      </a:moveTo>
                      <a:cubicBezTo>
                        <a:pt x="0" y="0"/>
                        <a:pt x="21" y="9"/>
                        <a:pt x="37" y="13"/>
                      </a:cubicBezTo>
                      <a:cubicBezTo>
                        <a:pt x="57" y="42"/>
                        <a:pt x="30" y="25"/>
                        <a:pt x="17" y="25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TW" altLang="en-US" smtClean="0">
                    <a:solidFill>
                      <a:srgbClr val="000000"/>
                    </a:solidFill>
                    <a:latin typeface="Arial" pitchFamily="34" charset="0"/>
                    <a:ea typeface="新細明體" pitchFamily="18" charset="-120"/>
                  </a:endParaRPr>
                </a:p>
              </p:txBody>
            </p:sp>
            <p:sp>
              <p:nvSpPr>
                <p:cNvPr id="68" name="Freeform 37"/>
                <p:cNvSpPr>
                  <a:spLocks/>
                </p:cNvSpPr>
                <p:nvPr userDrawn="1"/>
              </p:nvSpPr>
              <p:spPr bwMode="ltGray">
                <a:xfrm>
                  <a:off x="4757" y="375"/>
                  <a:ext cx="37" cy="44"/>
                </a:xfrm>
                <a:custGeom>
                  <a:avLst/>
                  <a:gdLst>
                    <a:gd name="T0" fmla="*/ 9 w 39"/>
                    <a:gd name="T1" fmla="*/ 3 h 52"/>
                    <a:gd name="T2" fmla="*/ 9 w 39"/>
                    <a:gd name="T3" fmla="*/ 0 h 52"/>
                    <a:gd name="T4" fmla="*/ 9 w 39"/>
                    <a:gd name="T5" fmla="*/ 3 h 52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39" h="52">
                      <a:moveTo>
                        <a:pt x="19" y="32"/>
                      </a:moveTo>
                      <a:cubicBezTo>
                        <a:pt x="13" y="14"/>
                        <a:pt x="0" y="13"/>
                        <a:pt x="19" y="0"/>
                      </a:cubicBezTo>
                      <a:cubicBezTo>
                        <a:pt x="23" y="5"/>
                        <a:pt x="39" y="52"/>
                        <a:pt x="19" y="3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TW" altLang="en-US" smtClean="0">
                    <a:solidFill>
                      <a:srgbClr val="000000"/>
                    </a:solidFill>
                    <a:latin typeface="Arial" pitchFamily="34" charset="0"/>
                    <a:ea typeface="新細明體" pitchFamily="18" charset="-120"/>
                  </a:endParaRPr>
                </a:p>
              </p:txBody>
            </p:sp>
            <p:sp>
              <p:nvSpPr>
                <p:cNvPr id="69" name="Freeform 38"/>
                <p:cNvSpPr>
                  <a:spLocks/>
                </p:cNvSpPr>
                <p:nvPr userDrawn="1"/>
              </p:nvSpPr>
              <p:spPr bwMode="ltGray">
                <a:xfrm>
                  <a:off x="5054" y="507"/>
                  <a:ext cx="45" cy="66"/>
                </a:xfrm>
                <a:custGeom>
                  <a:avLst/>
                  <a:gdLst>
                    <a:gd name="T0" fmla="*/ 4 w 44"/>
                    <a:gd name="T1" fmla="*/ 2 h 80"/>
                    <a:gd name="T2" fmla="*/ 20 w 44"/>
                    <a:gd name="T3" fmla="*/ 2 h 80"/>
                    <a:gd name="T4" fmla="*/ 46 w 44"/>
                    <a:gd name="T5" fmla="*/ 2 h 80"/>
                    <a:gd name="T6" fmla="*/ 58 w 44"/>
                    <a:gd name="T7" fmla="*/ 2 h 80"/>
                    <a:gd name="T8" fmla="*/ 46 w 44"/>
                    <a:gd name="T9" fmla="*/ 2 h 80"/>
                    <a:gd name="T10" fmla="*/ 0 w 44"/>
                    <a:gd name="T11" fmla="*/ 2 h 80"/>
                    <a:gd name="T12" fmla="*/ 4 w 44"/>
                    <a:gd name="T13" fmla="*/ 2 h 80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44" h="80">
                      <a:moveTo>
                        <a:pt x="4" y="9"/>
                      </a:moveTo>
                      <a:cubicBezTo>
                        <a:pt x="9" y="17"/>
                        <a:pt x="18" y="24"/>
                        <a:pt x="20" y="33"/>
                      </a:cubicBezTo>
                      <a:cubicBezTo>
                        <a:pt x="21" y="38"/>
                        <a:pt x="21" y="45"/>
                        <a:pt x="24" y="49"/>
                      </a:cubicBezTo>
                      <a:cubicBezTo>
                        <a:pt x="27" y="52"/>
                        <a:pt x="32" y="52"/>
                        <a:pt x="36" y="53"/>
                      </a:cubicBezTo>
                      <a:cubicBezTo>
                        <a:pt x="41" y="68"/>
                        <a:pt x="44" y="80"/>
                        <a:pt x="24" y="73"/>
                      </a:cubicBezTo>
                      <a:cubicBezTo>
                        <a:pt x="19" y="55"/>
                        <a:pt x="11" y="37"/>
                        <a:pt x="0" y="21"/>
                      </a:cubicBezTo>
                      <a:cubicBezTo>
                        <a:pt x="4" y="4"/>
                        <a:pt x="4" y="0"/>
                        <a:pt x="4" y="9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TW" altLang="en-US" smtClean="0">
                    <a:solidFill>
                      <a:srgbClr val="000000"/>
                    </a:solidFill>
                    <a:latin typeface="Arial" pitchFamily="34" charset="0"/>
                    <a:ea typeface="新細明體" pitchFamily="18" charset="-120"/>
                  </a:endParaRPr>
                </a:p>
              </p:txBody>
            </p:sp>
            <p:sp>
              <p:nvSpPr>
                <p:cNvPr id="70" name="Freeform 39"/>
                <p:cNvSpPr>
                  <a:spLocks/>
                </p:cNvSpPr>
                <p:nvPr userDrawn="1"/>
              </p:nvSpPr>
              <p:spPr bwMode="ltGray">
                <a:xfrm>
                  <a:off x="4260" y="6"/>
                  <a:ext cx="480" cy="100"/>
                </a:xfrm>
                <a:custGeom>
                  <a:avLst/>
                  <a:gdLst>
                    <a:gd name="T0" fmla="*/ 1340796 w 323"/>
                    <a:gd name="T1" fmla="*/ 24814 h 64"/>
                    <a:gd name="T2" fmla="*/ 1406520 w 323"/>
                    <a:gd name="T3" fmla="*/ 147903 h 64"/>
                    <a:gd name="T4" fmla="*/ 1431865 w 323"/>
                    <a:gd name="T5" fmla="*/ 0 h 64"/>
                    <a:gd name="T6" fmla="*/ 1616857 w 323"/>
                    <a:gd name="T7" fmla="*/ 0 h 64"/>
                    <a:gd name="T8" fmla="*/ 1752733 w 323"/>
                    <a:gd name="T9" fmla="*/ 318767 h 64"/>
                    <a:gd name="T10" fmla="*/ 1941055 w 323"/>
                    <a:gd name="T11" fmla="*/ 186700 h 64"/>
                    <a:gd name="T12" fmla="*/ 1914408 w 323"/>
                    <a:gd name="T13" fmla="*/ 525483 h 64"/>
                    <a:gd name="T14" fmla="*/ 1814731 w 323"/>
                    <a:gd name="T15" fmla="*/ 854609 h 64"/>
                    <a:gd name="T16" fmla="*/ 1794998 w 323"/>
                    <a:gd name="T17" fmla="*/ 525483 h 64"/>
                    <a:gd name="T18" fmla="*/ 1752733 w 323"/>
                    <a:gd name="T19" fmla="*/ 564205 h 64"/>
                    <a:gd name="T20" fmla="*/ 1703458 w 323"/>
                    <a:gd name="T21" fmla="*/ 525483 h 64"/>
                    <a:gd name="T22" fmla="*/ 1601625 w 323"/>
                    <a:gd name="T23" fmla="*/ 390477 h 64"/>
                    <a:gd name="T24" fmla="*/ 1390897 w 323"/>
                    <a:gd name="T25" fmla="*/ 693881 h 64"/>
                    <a:gd name="T26" fmla="*/ 1225789 w 323"/>
                    <a:gd name="T27" fmla="*/ 814297 h 64"/>
                    <a:gd name="T28" fmla="*/ 1290646 w 323"/>
                    <a:gd name="T29" fmla="*/ 1045303 h 64"/>
                    <a:gd name="T30" fmla="*/ 1146285 w 323"/>
                    <a:gd name="T31" fmla="*/ 1149231 h 64"/>
                    <a:gd name="T32" fmla="*/ 1027806 w 323"/>
                    <a:gd name="T33" fmla="*/ 1112820 h 64"/>
                    <a:gd name="T34" fmla="*/ 1077760 w 323"/>
                    <a:gd name="T35" fmla="*/ 1045303 h 64"/>
                    <a:gd name="T36" fmla="*/ 1039372 w 323"/>
                    <a:gd name="T37" fmla="*/ 735508 h 64"/>
                    <a:gd name="T38" fmla="*/ 1027806 w 323"/>
                    <a:gd name="T39" fmla="*/ 564205 h 64"/>
                    <a:gd name="T40" fmla="*/ 963526 w 323"/>
                    <a:gd name="T41" fmla="*/ 426502 h 64"/>
                    <a:gd name="T42" fmla="*/ 866876 w 323"/>
                    <a:gd name="T43" fmla="*/ 498073 h 64"/>
                    <a:gd name="T44" fmla="*/ 816907 w 323"/>
                    <a:gd name="T45" fmla="*/ 498073 h 64"/>
                    <a:gd name="T46" fmla="*/ 750406 w 323"/>
                    <a:gd name="T47" fmla="*/ 455811 h 64"/>
                    <a:gd name="T48" fmla="*/ 504961 w 323"/>
                    <a:gd name="T49" fmla="*/ 38772 h 64"/>
                    <a:gd name="T50" fmla="*/ 362017 w 323"/>
                    <a:gd name="T51" fmla="*/ 255864 h 64"/>
                    <a:gd name="T52" fmla="*/ 1 w 323"/>
                    <a:gd name="T53" fmla="*/ 0 h 64"/>
                    <a:gd name="T54" fmla="*/ 1340796 w 323"/>
                    <a:gd name="T55" fmla="*/ 24814 h 64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0" t="0" r="r" b="b"/>
                  <a:pathLst>
                    <a:path w="323" h="64">
                      <a:moveTo>
                        <a:pt x="220" y="1"/>
                      </a:moveTo>
                      <a:cubicBezTo>
                        <a:pt x="215" y="12"/>
                        <a:pt x="225" y="17"/>
                        <a:pt x="231" y="8"/>
                      </a:cubicBezTo>
                      <a:cubicBezTo>
                        <a:pt x="235" y="0"/>
                        <a:pt x="229" y="7"/>
                        <a:pt x="235" y="0"/>
                      </a:cubicBezTo>
                      <a:lnTo>
                        <a:pt x="265" y="0"/>
                      </a:lnTo>
                      <a:cubicBezTo>
                        <a:pt x="277" y="6"/>
                        <a:pt x="276" y="11"/>
                        <a:pt x="287" y="17"/>
                      </a:cubicBezTo>
                      <a:cubicBezTo>
                        <a:pt x="308" y="11"/>
                        <a:pt x="293" y="7"/>
                        <a:pt x="319" y="10"/>
                      </a:cubicBezTo>
                      <a:cubicBezTo>
                        <a:pt x="323" y="19"/>
                        <a:pt x="321" y="22"/>
                        <a:pt x="314" y="29"/>
                      </a:cubicBezTo>
                      <a:cubicBezTo>
                        <a:pt x="312" y="39"/>
                        <a:pt x="313" y="50"/>
                        <a:pt x="298" y="46"/>
                      </a:cubicBezTo>
                      <a:cubicBezTo>
                        <a:pt x="297" y="40"/>
                        <a:pt x="298" y="34"/>
                        <a:pt x="295" y="29"/>
                      </a:cubicBezTo>
                      <a:cubicBezTo>
                        <a:pt x="294" y="27"/>
                        <a:pt x="290" y="31"/>
                        <a:pt x="287" y="31"/>
                      </a:cubicBezTo>
                      <a:cubicBezTo>
                        <a:pt x="284" y="31"/>
                        <a:pt x="282" y="30"/>
                        <a:pt x="279" y="29"/>
                      </a:cubicBezTo>
                      <a:cubicBezTo>
                        <a:pt x="274" y="27"/>
                        <a:pt x="263" y="21"/>
                        <a:pt x="263" y="21"/>
                      </a:cubicBezTo>
                      <a:cubicBezTo>
                        <a:pt x="249" y="23"/>
                        <a:pt x="241" y="31"/>
                        <a:pt x="228" y="38"/>
                      </a:cubicBezTo>
                      <a:cubicBezTo>
                        <a:pt x="220" y="41"/>
                        <a:pt x="209" y="42"/>
                        <a:pt x="201" y="44"/>
                      </a:cubicBezTo>
                      <a:cubicBezTo>
                        <a:pt x="193" y="54"/>
                        <a:pt x="200" y="53"/>
                        <a:pt x="212" y="57"/>
                      </a:cubicBezTo>
                      <a:cubicBezTo>
                        <a:pt x="200" y="62"/>
                        <a:pt x="199" y="57"/>
                        <a:pt x="188" y="63"/>
                      </a:cubicBezTo>
                      <a:cubicBezTo>
                        <a:pt x="181" y="62"/>
                        <a:pt x="174" y="64"/>
                        <a:pt x="169" y="61"/>
                      </a:cubicBezTo>
                      <a:cubicBezTo>
                        <a:pt x="166" y="59"/>
                        <a:pt x="175" y="59"/>
                        <a:pt x="177" y="57"/>
                      </a:cubicBezTo>
                      <a:cubicBezTo>
                        <a:pt x="181" y="48"/>
                        <a:pt x="149" y="28"/>
                        <a:pt x="171" y="40"/>
                      </a:cubicBezTo>
                      <a:cubicBezTo>
                        <a:pt x="184" y="55"/>
                        <a:pt x="184" y="36"/>
                        <a:pt x="169" y="31"/>
                      </a:cubicBezTo>
                      <a:cubicBezTo>
                        <a:pt x="167" y="27"/>
                        <a:pt x="167" y="22"/>
                        <a:pt x="158" y="23"/>
                      </a:cubicBezTo>
                      <a:cubicBezTo>
                        <a:pt x="153" y="23"/>
                        <a:pt x="142" y="27"/>
                        <a:pt x="142" y="27"/>
                      </a:cubicBezTo>
                      <a:cubicBezTo>
                        <a:pt x="136" y="39"/>
                        <a:pt x="143" y="31"/>
                        <a:pt x="134" y="27"/>
                      </a:cubicBezTo>
                      <a:cubicBezTo>
                        <a:pt x="130" y="25"/>
                        <a:pt x="126" y="25"/>
                        <a:pt x="123" y="25"/>
                      </a:cubicBezTo>
                      <a:cubicBezTo>
                        <a:pt x="117" y="11"/>
                        <a:pt x="100" y="6"/>
                        <a:pt x="83" y="2"/>
                      </a:cubicBezTo>
                      <a:cubicBezTo>
                        <a:pt x="70" y="4"/>
                        <a:pt x="69" y="9"/>
                        <a:pt x="59" y="14"/>
                      </a:cubicBezTo>
                      <a:cubicBezTo>
                        <a:pt x="45" y="14"/>
                        <a:pt x="0" y="12"/>
                        <a:pt x="1" y="0"/>
                      </a:cubicBezTo>
                      <a:lnTo>
                        <a:pt x="220" y="1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TW" altLang="en-US" smtClean="0">
                    <a:solidFill>
                      <a:srgbClr val="000000"/>
                    </a:solidFill>
                    <a:latin typeface="Arial" pitchFamily="34" charset="0"/>
                    <a:ea typeface="新細明體" pitchFamily="18" charset="-120"/>
                  </a:endParaRPr>
                </a:p>
              </p:txBody>
            </p:sp>
            <p:sp>
              <p:nvSpPr>
                <p:cNvPr id="71" name="Freeform 40"/>
                <p:cNvSpPr>
                  <a:spLocks/>
                </p:cNvSpPr>
                <p:nvPr userDrawn="1"/>
              </p:nvSpPr>
              <p:spPr bwMode="ltGray">
                <a:xfrm>
                  <a:off x="3835" y="3"/>
                  <a:ext cx="446" cy="49"/>
                </a:xfrm>
                <a:custGeom>
                  <a:avLst/>
                  <a:gdLst>
                    <a:gd name="T0" fmla="*/ 645900 w 300"/>
                    <a:gd name="T1" fmla="*/ 731673 h 31"/>
                    <a:gd name="T2" fmla="*/ 187993 w 300"/>
                    <a:gd name="T3" fmla="*/ 31532 h 31"/>
                    <a:gd name="T4" fmla="*/ 1752868 w 300"/>
                    <a:gd name="T5" fmla="*/ 0 h 31"/>
                    <a:gd name="T6" fmla="*/ 1818103 w 300"/>
                    <a:gd name="T7" fmla="*/ 330965 h 31"/>
                    <a:gd name="T8" fmla="*/ 1621837 w 300"/>
                    <a:gd name="T9" fmla="*/ 379208 h 31"/>
                    <a:gd name="T10" fmla="*/ 645900 w 300"/>
                    <a:gd name="T11" fmla="*/ 731673 h 3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300" h="31">
                      <a:moveTo>
                        <a:pt x="105" y="31"/>
                      </a:moveTo>
                      <a:cubicBezTo>
                        <a:pt x="83" y="19"/>
                        <a:pt x="0" y="6"/>
                        <a:pt x="30" y="1"/>
                      </a:cubicBezTo>
                      <a:lnTo>
                        <a:pt x="285" y="0"/>
                      </a:lnTo>
                      <a:cubicBezTo>
                        <a:pt x="296" y="4"/>
                        <a:pt x="300" y="5"/>
                        <a:pt x="296" y="14"/>
                      </a:cubicBezTo>
                      <a:cubicBezTo>
                        <a:pt x="285" y="11"/>
                        <a:pt x="276" y="16"/>
                        <a:pt x="264" y="16"/>
                      </a:cubicBezTo>
                      <a:lnTo>
                        <a:pt x="105" y="31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TW" altLang="en-US" smtClean="0">
                    <a:solidFill>
                      <a:srgbClr val="000000"/>
                    </a:solidFill>
                    <a:latin typeface="Arial" pitchFamily="34" charset="0"/>
                    <a:ea typeface="新細明體" pitchFamily="18" charset="-120"/>
                  </a:endParaRPr>
                </a:p>
              </p:txBody>
            </p:sp>
            <p:sp>
              <p:nvSpPr>
                <p:cNvPr id="72" name="Freeform 41"/>
                <p:cNvSpPr>
                  <a:spLocks/>
                </p:cNvSpPr>
                <p:nvPr userDrawn="1"/>
              </p:nvSpPr>
              <p:spPr bwMode="ltGray">
                <a:xfrm>
                  <a:off x="2853" y="74"/>
                  <a:ext cx="42" cy="25"/>
                </a:xfrm>
                <a:custGeom>
                  <a:avLst/>
                  <a:gdLst>
                    <a:gd name="T0" fmla="*/ 0 w 41"/>
                    <a:gd name="T1" fmla="*/ 3 h 29"/>
                    <a:gd name="T2" fmla="*/ 12 w 41"/>
                    <a:gd name="T3" fmla="*/ 3 h 29"/>
                    <a:gd name="T4" fmla="*/ 0 w 41"/>
                    <a:gd name="T5" fmla="*/ 3 h 29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41" h="29">
                      <a:moveTo>
                        <a:pt x="0" y="25"/>
                      </a:moveTo>
                      <a:cubicBezTo>
                        <a:pt x="10" y="11"/>
                        <a:pt x="41" y="0"/>
                        <a:pt x="12" y="29"/>
                      </a:cubicBezTo>
                      <a:cubicBezTo>
                        <a:pt x="8" y="28"/>
                        <a:pt x="0" y="25"/>
                        <a:pt x="0" y="25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TW" altLang="en-US" smtClean="0">
                    <a:solidFill>
                      <a:srgbClr val="000000"/>
                    </a:solidFill>
                    <a:latin typeface="Arial" pitchFamily="34" charset="0"/>
                    <a:ea typeface="新細明體" pitchFamily="18" charset="-120"/>
                  </a:endParaRPr>
                </a:p>
              </p:txBody>
            </p:sp>
            <p:sp>
              <p:nvSpPr>
                <p:cNvPr id="73" name="Freeform 42"/>
                <p:cNvSpPr>
                  <a:spLocks/>
                </p:cNvSpPr>
                <p:nvPr userDrawn="1"/>
              </p:nvSpPr>
              <p:spPr bwMode="ltGray">
                <a:xfrm>
                  <a:off x="1704" y="3"/>
                  <a:ext cx="1022" cy="372"/>
                </a:xfrm>
                <a:custGeom>
                  <a:avLst/>
                  <a:gdLst>
                    <a:gd name="T0" fmla="*/ 2147483647 w 436"/>
                    <a:gd name="T1" fmla="*/ 288491918 h 152"/>
                    <a:gd name="T2" fmla="*/ 2147483647 w 436"/>
                    <a:gd name="T3" fmla="*/ 0 h 152"/>
                    <a:gd name="T4" fmla="*/ 2147483647 w 436"/>
                    <a:gd name="T5" fmla="*/ 2147483647 h 152"/>
                    <a:gd name="T6" fmla="*/ 2147483647 w 436"/>
                    <a:gd name="T7" fmla="*/ 2147483647 h 152"/>
                    <a:gd name="T8" fmla="*/ 2147483647 w 436"/>
                    <a:gd name="T9" fmla="*/ 2147483647 h 152"/>
                    <a:gd name="T10" fmla="*/ 2147483647 w 436"/>
                    <a:gd name="T11" fmla="*/ 2147483647 h 152"/>
                    <a:gd name="T12" fmla="*/ 2147483647 w 436"/>
                    <a:gd name="T13" fmla="*/ 2147483647 h 152"/>
                    <a:gd name="T14" fmla="*/ 2147483647 w 436"/>
                    <a:gd name="T15" fmla="*/ 2147483647 h 152"/>
                    <a:gd name="T16" fmla="*/ 2147483647 w 436"/>
                    <a:gd name="T17" fmla="*/ 2147483647 h 152"/>
                    <a:gd name="T18" fmla="*/ 2147483647 w 436"/>
                    <a:gd name="T19" fmla="*/ 2147483647 h 152"/>
                    <a:gd name="T20" fmla="*/ 2147483647 w 436"/>
                    <a:gd name="T21" fmla="*/ 2147483647 h 152"/>
                    <a:gd name="T22" fmla="*/ 2147483647 w 436"/>
                    <a:gd name="T23" fmla="*/ 2147483647 h 152"/>
                    <a:gd name="T24" fmla="*/ 2147483647 w 436"/>
                    <a:gd name="T25" fmla="*/ 2147483647 h 152"/>
                    <a:gd name="T26" fmla="*/ 2147483647 w 436"/>
                    <a:gd name="T27" fmla="*/ 2147483647 h 152"/>
                    <a:gd name="T28" fmla="*/ 2147483647 w 436"/>
                    <a:gd name="T29" fmla="*/ 2147483647 h 152"/>
                    <a:gd name="T30" fmla="*/ 2147483647 w 436"/>
                    <a:gd name="T31" fmla="*/ 2147483647 h 152"/>
                    <a:gd name="T32" fmla="*/ 2147483647 w 436"/>
                    <a:gd name="T33" fmla="*/ 2147483647 h 152"/>
                    <a:gd name="T34" fmla="*/ 2147483647 w 436"/>
                    <a:gd name="T35" fmla="*/ 2147483647 h 152"/>
                    <a:gd name="T36" fmla="*/ 2147483647 w 436"/>
                    <a:gd name="T37" fmla="*/ 2147483647 h 152"/>
                    <a:gd name="T38" fmla="*/ 2147483647 w 436"/>
                    <a:gd name="T39" fmla="*/ 2147483647 h 152"/>
                    <a:gd name="T40" fmla="*/ 2147483647 w 436"/>
                    <a:gd name="T41" fmla="*/ 2147483647 h 152"/>
                    <a:gd name="T42" fmla="*/ 2147483647 w 436"/>
                    <a:gd name="T43" fmla="*/ 2147483647 h 152"/>
                    <a:gd name="T44" fmla="*/ 2147483647 w 436"/>
                    <a:gd name="T45" fmla="*/ 2147483647 h 152"/>
                    <a:gd name="T46" fmla="*/ 2147483647 w 436"/>
                    <a:gd name="T47" fmla="*/ 2147483647 h 152"/>
                    <a:gd name="T48" fmla="*/ 2147483647 w 436"/>
                    <a:gd name="T49" fmla="*/ 2147483647 h 152"/>
                    <a:gd name="T50" fmla="*/ 2147483647 w 436"/>
                    <a:gd name="T51" fmla="*/ 2147483647 h 152"/>
                    <a:gd name="T52" fmla="*/ 2147483647 w 436"/>
                    <a:gd name="T53" fmla="*/ 2147483647 h 152"/>
                    <a:gd name="T54" fmla="*/ 0 w 436"/>
                    <a:gd name="T55" fmla="*/ 2147483647 h 152"/>
                    <a:gd name="T56" fmla="*/ 2147483647 w 436"/>
                    <a:gd name="T57" fmla="*/ 288491918 h 152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0" t="0" r="r" b="b"/>
                  <a:pathLst>
                    <a:path w="436" h="152">
                      <a:moveTo>
                        <a:pt x="73" y="1"/>
                      </a:moveTo>
                      <a:lnTo>
                        <a:pt x="436" y="0"/>
                      </a:lnTo>
                      <a:cubicBezTo>
                        <a:pt x="430" y="15"/>
                        <a:pt x="429" y="42"/>
                        <a:pt x="416" y="54"/>
                      </a:cubicBezTo>
                      <a:cubicBezTo>
                        <a:pt x="410" y="60"/>
                        <a:pt x="405" y="63"/>
                        <a:pt x="397" y="68"/>
                      </a:cubicBezTo>
                      <a:cubicBezTo>
                        <a:pt x="396" y="69"/>
                        <a:pt x="392" y="70"/>
                        <a:pt x="392" y="70"/>
                      </a:cubicBezTo>
                      <a:cubicBezTo>
                        <a:pt x="377" y="63"/>
                        <a:pt x="385" y="68"/>
                        <a:pt x="375" y="73"/>
                      </a:cubicBezTo>
                      <a:cubicBezTo>
                        <a:pt x="371" y="82"/>
                        <a:pt x="371" y="83"/>
                        <a:pt x="361" y="88"/>
                      </a:cubicBezTo>
                      <a:cubicBezTo>
                        <a:pt x="359" y="92"/>
                        <a:pt x="364" y="93"/>
                        <a:pt x="362" y="99"/>
                      </a:cubicBezTo>
                      <a:cubicBezTo>
                        <a:pt x="363" y="102"/>
                        <a:pt x="364" y="105"/>
                        <a:pt x="364" y="107"/>
                      </a:cubicBezTo>
                      <a:cubicBezTo>
                        <a:pt x="365" y="109"/>
                        <a:pt x="366" y="111"/>
                        <a:pt x="366" y="113"/>
                      </a:cubicBezTo>
                      <a:cubicBezTo>
                        <a:pt x="365" y="115"/>
                        <a:pt x="364" y="120"/>
                        <a:pt x="362" y="122"/>
                      </a:cubicBezTo>
                      <a:cubicBezTo>
                        <a:pt x="359" y="123"/>
                        <a:pt x="354" y="119"/>
                        <a:pt x="351" y="120"/>
                      </a:cubicBezTo>
                      <a:cubicBezTo>
                        <a:pt x="347" y="129"/>
                        <a:pt x="352" y="127"/>
                        <a:pt x="342" y="129"/>
                      </a:cubicBezTo>
                      <a:cubicBezTo>
                        <a:pt x="340" y="123"/>
                        <a:pt x="345" y="111"/>
                        <a:pt x="347" y="105"/>
                      </a:cubicBezTo>
                      <a:cubicBezTo>
                        <a:pt x="347" y="100"/>
                        <a:pt x="338" y="102"/>
                        <a:pt x="338" y="100"/>
                      </a:cubicBezTo>
                      <a:cubicBezTo>
                        <a:pt x="338" y="98"/>
                        <a:pt x="344" y="95"/>
                        <a:pt x="344" y="93"/>
                      </a:cubicBezTo>
                      <a:cubicBezTo>
                        <a:pt x="344" y="92"/>
                        <a:pt x="344" y="89"/>
                        <a:pt x="342" y="89"/>
                      </a:cubicBezTo>
                      <a:cubicBezTo>
                        <a:pt x="339" y="89"/>
                        <a:pt x="324" y="94"/>
                        <a:pt x="320" y="94"/>
                      </a:cubicBezTo>
                      <a:cubicBezTo>
                        <a:pt x="317" y="86"/>
                        <a:pt x="328" y="88"/>
                        <a:pt x="317" y="85"/>
                      </a:cubicBezTo>
                      <a:cubicBezTo>
                        <a:pt x="311" y="91"/>
                        <a:pt x="306" y="93"/>
                        <a:pt x="297" y="94"/>
                      </a:cubicBezTo>
                      <a:cubicBezTo>
                        <a:pt x="300" y="104"/>
                        <a:pt x="307" y="101"/>
                        <a:pt x="320" y="103"/>
                      </a:cubicBezTo>
                      <a:cubicBezTo>
                        <a:pt x="318" y="109"/>
                        <a:pt x="311" y="111"/>
                        <a:pt x="305" y="117"/>
                      </a:cubicBezTo>
                      <a:lnTo>
                        <a:pt x="311" y="126"/>
                      </a:lnTo>
                      <a:lnTo>
                        <a:pt x="315" y="138"/>
                      </a:lnTo>
                      <a:lnTo>
                        <a:pt x="309" y="139"/>
                      </a:lnTo>
                      <a:lnTo>
                        <a:pt x="314" y="144"/>
                      </a:lnTo>
                      <a:lnTo>
                        <a:pt x="307" y="152"/>
                      </a:lnTo>
                      <a:lnTo>
                        <a:pt x="0" y="149"/>
                      </a:lnTo>
                      <a:lnTo>
                        <a:pt x="73" y="1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TW" altLang="en-US" smtClean="0">
                    <a:solidFill>
                      <a:srgbClr val="000000"/>
                    </a:solidFill>
                    <a:latin typeface="Arial" pitchFamily="34" charset="0"/>
                    <a:ea typeface="新細明體" pitchFamily="18" charset="-120"/>
                  </a:endParaRPr>
                </a:p>
              </p:txBody>
            </p:sp>
            <p:sp>
              <p:nvSpPr>
                <p:cNvPr id="74" name="Freeform 43"/>
                <p:cNvSpPr>
                  <a:spLocks/>
                </p:cNvSpPr>
                <p:nvPr userDrawn="1"/>
              </p:nvSpPr>
              <p:spPr bwMode="ltGray">
                <a:xfrm>
                  <a:off x="2729" y="-9"/>
                  <a:ext cx="47" cy="134"/>
                </a:xfrm>
                <a:custGeom>
                  <a:avLst/>
                  <a:gdLst>
                    <a:gd name="T0" fmla="*/ 5 w 47"/>
                    <a:gd name="T1" fmla="*/ 2 h 165"/>
                    <a:gd name="T2" fmla="*/ 15 w 47"/>
                    <a:gd name="T3" fmla="*/ 2 h 165"/>
                    <a:gd name="T4" fmla="*/ 17 w 47"/>
                    <a:gd name="T5" fmla="*/ 2 h 165"/>
                    <a:gd name="T6" fmla="*/ 11 w 47"/>
                    <a:gd name="T7" fmla="*/ 2 h 165"/>
                    <a:gd name="T8" fmla="*/ 17 w 47"/>
                    <a:gd name="T9" fmla="*/ 2 h 165"/>
                    <a:gd name="T10" fmla="*/ 21 w 47"/>
                    <a:gd name="T11" fmla="*/ 0 h 165"/>
                    <a:gd name="T12" fmla="*/ 31 w 47"/>
                    <a:gd name="T13" fmla="*/ 2 h 165"/>
                    <a:gd name="T14" fmla="*/ 47 w 47"/>
                    <a:gd name="T15" fmla="*/ 2 h 165"/>
                    <a:gd name="T16" fmla="*/ 31 w 47"/>
                    <a:gd name="T17" fmla="*/ 2 h 165"/>
                    <a:gd name="T18" fmla="*/ 23 w 47"/>
                    <a:gd name="T19" fmla="*/ 2 h 165"/>
                    <a:gd name="T20" fmla="*/ 21 w 47"/>
                    <a:gd name="T21" fmla="*/ 2 h 165"/>
                    <a:gd name="T22" fmla="*/ 27 w 47"/>
                    <a:gd name="T23" fmla="*/ 2 h 165"/>
                    <a:gd name="T24" fmla="*/ 31 w 47"/>
                    <a:gd name="T25" fmla="*/ 2 h 165"/>
                    <a:gd name="T26" fmla="*/ 13 w 47"/>
                    <a:gd name="T27" fmla="*/ 2 h 165"/>
                    <a:gd name="T28" fmla="*/ 7 w 47"/>
                    <a:gd name="T29" fmla="*/ 2 h 165"/>
                    <a:gd name="T30" fmla="*/ 3 w 47"/>
                    <a:gd name="T31" fmla="*/ 2 h 165"/>
                    <a:gd name="T32" fmla="*/ 5 w 47"/>
                    <a:gd name="T33" fmla="*/ 2 h 165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47" h="165">
                      <a:moveTo>
                        <a:pt x="5" y="156"/>
                      </a:moveTo>
                      <a:cubicBezTo>
                        <a:pt x="0" y="141"/>
                        <a:pt x="1" y="118"/>
                        <a:pt x="15" y="108"/>
                      </a:cubicBezTo>
                      <a:cubicBezTo>
                        <a:pt x="16" y="95"/>
                        <a:pt x="17" y="81"/>
                        <a:pt x="17" y="68"/>
                      </a:cubicBezTo>
                      <a:cubicBezTo>
                        <a:pt x="17" y="58"/>
                        <a:pt x="11" y="40"/>
                        <a:pt x="11" y="40"/>
                      </a:cubicBezTo>
                      <a:cubicBezTo>
                        <a:pt x="14" y="20"/>
                        <a:pt x="11" y="29"/>
                        <a:pt x="17" y="12"/>
                      </a:cubicBezTo>
                      <a:cubicBezTo>
                        <a:pt x="18" y="8"/>
                        <a:pt x="21" y="0"/>
                        <a:pt x="21" y="0"/>
                      </a:cubicBezTo>
                      <a:cubicBezTo>
                        <a:pt x="38" y="6"/>
                        <a:pt x="33" y="7"/>
                        <a:pt x="31" y="30"/>
                      </a:cubicBezTo>
                      <a:cubicBezTo>
                        <a:pt x="38" y="52"/>
                        <a:pt x="40" y="76"/>
                        <a:pt x="47" y="98"/>
                      </a:cubicBezTo>
                      <a:cubicBezTo>
                        <a:pt x="44" y="116"/>
                        <a:pt x="45" y="113"/>
                        <a:pt x="31" y="108"/>
                      </a:cubicBezTo>
                      <a:cubicBezTo>
                        <a:pt x="25" y="118"/>
                        <a:pt x="28" y="112"/>
                        <a:pt x="23" y="126"/>
                      </a:cubicBezTo>
                      <a:cubicBezTo>
                        <a:pt x="22" y="128"/>
                        <a:pt x="21" y="132"/>
                        <a:pt x="21" y="132"/>
                      </a:cubicBezTo>
                      <a:cubicBezTo>
                        <a:pt x="23" y="133"/>
                        <a:pt x="26" y="132"/>
                        <a:pt x="27" y="134"/>
                      </a:cubicBezTo>
                      <a:cubicBezTo>
                        <a:pt x="29" y="137"/>
                        <a:pt x="31" y="146"/>
                        <a:pt x="31" y="146"/>
                      </a:cubicBezTo>
                      <a:cubicBezTo>
                        <a:pt x="27" y="165"/>
                        <a:pt x="23" y="155"/>
                        <a:pt x="13" y="148"/>
                      </a:cubicBezTo>
                      <a:cubicBezTo>
                        <a:pt x="11" y="152"/>
                        <a:pt x="11" y="160"/>
                        <a:pt x="7" y="160"/>
                      </a:cubicBezTo>
                      <a:cubicBezTo>
                        <a:pt x="5" y="160"/>
                        <a:pt x="4" y="156"/>
                        <a:pt x="3" y="154"/>
                      </a:cubicBezTo>
                      <a:cubicBezTo>
                        <a:pt x="3" y="153"/>
                        <a:pt x="4" y="155"/>
                        <a:pt x="5" y="156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TW" altLang="en-US" smtClean="0">
                    <a:solidFill>
                      <a:srgbClr val="000000"/>
                    </a:solidFill>
                    <a:latin typeface="Arial" pitchFamily="34" charset="0"/>
                    <a:ea typeface="新細明體" pitchFamily="18" charset="-120"/>
                  </a:endParaRPr>
                </a:p>
              </p:txBody>
            </p:sp>
            <p:sp>
              <p:nvSpPr>
                <p:cNvPr id="75" name="Freeform 44"/>
                <p:cNvSpPr>
                  <a:spLocks/>
                </p:cNvSpPr>
                <p:nvPr userDrawn="1"/>
              </p:nvSpPr>
              <p:spPr bwMode="ltGray">
                <a:xfrm>
                  <a:off x="2701" y="103"/>
                  <a:ext cx="138" cy="84"/>
                </a:xfrm>
                <a:custGeom>
                  <a:avLst/>
                  <a:gdLst>
                    <a:gd name="T0" fmla="*/ 26 w 138"/>
                    <a:gd name="T1" fmla="*/ 2 h 103"/>
                    <a:gd name="T2" fmla="*/ 30 w 138"/>
                    <a:gd name="T3" fmla="*/ 2 h 103"/>
                    <a:gd name="T4" fmla="*/ 50 w 138"/>
                    <a:gd name="T5" fmla="*/ 2 h 103"/>
                    <a:gd name="T6" fmla="*/ 54 w 138"/>
                    <a:gd name="T7" fmla="*/ 2 h 103"/>
                    <a:gd name="T8" fmla="*/ 66 w 138"/>
                    <a:gd name="T9" fmla="*/ 2 h 103"/>
                    <a:gd name="T10" fmla="*/ 80 w 138"/>
                    <a:gd name="T11" fmla="*/ 2 h 103"/>
                    <a:gd name="T12" fmla="*/ 116 w 138"/>
                    <a:gd name="T13" fmla="*/ 2 h 103"/>
                    <a:gd name="T14" fmla="*/ 130 w 138"/>
                    <a:gd name="T15" fmla="*/ 2 h 103"/>
                    <a:gd name="T16" fmla="*/ 138 w 138"/>
                    <a:gd name="T17" fmla="*/ 2 h 103"/>
                    <a:gd name="T18" fmla="*/ 106 w 138"/>
                    <a:gd name="T19" fmla="*/ 2 h 103"/>
                    <a:gd name="T20" fmla="*/ 84 w 138"/>
                    <a:gd name="T21" fmla="*/ 2 h 103"/>
                    <a:gd name="T22" fmla="*/ 66 w 138"/>
                    <a:gd name="T23" fmla="*/ 2 h 103"/>
                    <a:gd name="T24" fmla="*/ 48 w 138"/>
                    <a:gd name="T25" fmla="*/ 2 h 103"/>
                    <a:gd name="T26" fmla="*/ 26 w 138"/>
                    <a:gd name="T27" fmla="*/ 2 h 103"/>
                    <a:gd name="T28" fmla="*/ 20 w 138"/>
                    <a:gd name="T29" fmla="*/ 2 h 103"/>
                    <a:gd name="T30" fmla="*/ 22 w 138"/>
                    <a:gd name="T31" fmla="*/ 2 h 103"/>
                    <a:gd name="T32" fmla="*/ 0 w 138"/>
                    <a:gd name="T33" fmla="*/ 2 h 103"/>
                    <a:gd name="T34" fmla="*/ 10 w 138"/>
                    <a:gd name="T35" fmla="*/ 2 h 103"/>
                    <a:gd name="T36" fmla="*/ 26 w 138"/>
                    <a:gd name="T37" fmla="*/ 2 h 103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138" h="103">
                      <a:moveTo>
                        <a:pt x="26" y="61"/>
                      </a:moveTo>
                      <a:cubicBezTo>
                        <a:pt x="29" y="53"/>
                        <a:pt x="33" y="51"/>
                        <a:pt x="30" y="43"/>
                      </a:cubicBezTo>
                      <a:cubicBezTo>
                        <a:pt x="33" y="27"/>
                        <a:pt x="37" y="24"/>
                        <a:pt x="50" y="33"/>
                      </a:cubicBezTo>
                      <a:cubicBezTo>
                        <a:pt x="51" y="37"/>
                        <a:pt x="53" y="41"/>
                        <a:pt x="54" y="45"/>
                      </a:cubicBezTo>
                      <a:cubicBezTo>
                        <a:pt x="55" y="49"/>
                        <a:pt x="66" y="49"/>
                        <a:pt x="66" y="49"/>
                      </a:cubicBezTo>
                      <a:cubicBezTo>
                        <a:pt x="75" y="43"/>
                        <a:pt x="77" y="45"/>
                        <a:pt x="80" y="55"/>
                      </a:cubicBezTo>
                      <a:cubicBezTo>
                        <a:pt x="92" y="47"/>
                        <a:pt x="101" y="37"/>
                        <a:pt x="116" y="33"/>
                      </a:cubicBezTo>
                      <a:cubicBezTo>
                        <a:pt x="125" y="19"/>
                        <a:pt x="120" y="24"/>
                        <a:pt x="130" y="17"/>
                      </a:cubicBezTo>
                      <a:cubicBezTo>
                        <a:pt x="134" y="11"/>
                        <a:pt x="134" y="0"/>
                        <a:pt x="138" y="11"/>
                      </a:cubicBezTo>
                      <a:cubicBezTo>
                        <a:pt x="135" y="31"/>
                        <a:pt x="126" y="45"/>
                        <a:pt x="106" y="49"/>
                      </a:cubicBezTo>
                      <a:cubicBezTo>
                        <a:pt x="97" y="55"/>
                        <a:pt x="93" y="61"/>
                        <a:pt x="84" y="67"/>
                      </a:cubicBezTo>
                      <a:cubicBezTo>
                        <a:pt x="80" y="79"/>
                        <a:pt x="79" y="79"/>
                        <a:pt x="66" y="81"/>
                      </a:cubicBezTo>
                      <a:cubicBezTo>
                        <a:pt x="60" y="90"/>
                        <a:pt x="57" y="97"/>
                        <a:pt x="48" y="103"/>
                      </a:cubicBezTo>
                      <a:cubicBezTo>
                        <a:pt x="42" y="94"/>
                        <a:pt x="37" y="93"/>
                        <a:pt x="26" y="89"/>
                      </a:cubicBezTo>
                      <a:cubicBezTo>
                        <a:pt x="24" y="88"/>
                        <a:pt x="20" y="87"/>
                        <a:pt x="20" y="87"/>
                      </a:cubicBezTo>
                      <a:cubicBezTo>
                        <a:pt x="10" y="90"/>
                        <a:pt x="14" y="94"/>
                        <a:pt x="22" y="97"/>
                      </a:cubicBezTo>
                      <a:cubicBezTo>
                        <a:pt x="14" y="103"/>
                        <a:pt x="9" y="100"/>
                        <a:pt x="0" y="97"/>
                      </a:cubicBezTo>
                      <a:cubicBezTo>
                        <a:pt x="2" y="87"/>
                        <a:pt x="1" y="82"/>
                        <a:pt x="10" y="79"/>
                      </a:cubicBezTo>
                      <a:cubicBezTo>
                        <a:pt x="15" y="63"/>
                        <a:pt x="14" y="69"/>
                        <a:pt x="26" y="61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TW" altLang="en-US" smtClean="0">
                    <a:solidFill>
                      <a:srgbClr val="000000"/>
                    </a:solidFill>
                    <a:latin typeface="Arial" pitchFamily="34" charset="0"/>
                    <a:ea typeface="新細明體" pitchFamily="18" charset="-120"/>
                  </a:endParaRPr>
                </a:p>
              </p:txBody>
            </p:sp>
            <p:sp>
              <p:nvSpPr>
                <p:cNvPr id="76" name="Freeform 45"/>
                <p:cNvSpPr>
                  <a:spLocks/>
                </p:cNvSpPr>
                <p:nvPr userDrawn="1"/>
              </p:nvSpPr>
              <p:spPr bwMode="ltGray">
                <a:xfrm>
                  <a:off x="2553" y="182"/>
                  <a:ext cx="187" cy="176"/>
                </a:xfrm>
                <a:custGeom>
                  <a:avLst/>
                  <a:gdLst>
                    <a:gd name="T0" fmla="*/ 136 w 188"/>
                    <a:gd name="T1" fmla="*/ 2 h 214"/>
                    <a:gd name="T2" fmla="*/ 138 w 188"/>
                    <a:gd name="T3" fmla="*/ 2 h 214"/>
                    <a:gd name="T4" fmla="*/ 148 w 188"/>
                    <a:gd name="T5" fmla="*/ 0 h 214"/>
                    <a:gd name="T6" fmla="*/ 160 w 188"/>
                    <a:gd name="T7" fmla="*/ 2 h 214"/>
                    <a:gd name="T8" fmla="*/ 166 w 188"/>
                    <a:gd name="T9" fmla="*/ 2 h 214"/>
                    <a:gd name="T10" fmla="*/ 156 w 188"/>
                    <a:gd name="T11" fmla="*/ 2 h 214"/>
                    <a:gd name="T12" fmla="*/ 148 w 188"/>
                    <a:gd name="T13" fmla="*/ 2 h 214"/>
                    <a:gd name="T14" fmla="*/ 140 w 188"/>
                    <a:gd name="T15" fmla="*/ 2 h 214"/>
                    <a:gd name="T16" fmla="*/ 122 w 188"/>
                    <a:gd name="T17" fmla="*/ 2 h 214"/>
                    <a:gd name="T18" fmla="*/ 98 w 188"/>
                    <a:gd name="T19" fmla="*/ 2 h 214"/>
                    <a:gd name="T20" fmla="*/ 94 w 188"/>
                    <a:gd name="T21" fmla="*/ 2 h 214"/>
                    <a:gd name="T22" fmla="*/ 94 w 188"/>
                    <a:gd name="T23" fmla="*/ 2 h 214"/>
                    <a:gd name="T24" fmla="*/ 90 w 188"/>
                    <a:gd name="T25" fmla="*/ 2 h 214"/>
                    <a:gd name="T26" fmla="*/ 80 w 188"/>
                    <a:gd name="T27" fmla="*/ 2 h 214"/>
                    <a:gd name="T28" fmla="*/ 58 w 188"/>
                    <a:gd name="T29" fmla="*/ 2 h 214"/>
                    <a:gd name="T30" fmla="*/ 76 w 188"/>
                    <a:gd name="T31" fmla="*/ 2 h 214"/>
                    <a:gd name="T32" fmla="*/ 78 w 188"/>
                    <a:gd name="T33" fmla="*/ 2 h 214"/>
                    <a:gd name="T34" fmla="*/ 58 w 188"/>
                    <a:gd name="T35" fmla="*/ 2 h 214"/>
                    <a:gd name="T36" fmla="*/ 34 w 188"/>
                    <a:gd name="T37" fmla="*/ 2 h 214"/>
                    <a:gd name="T38" fmla="*/ 36 w 188"/>
                    <a:gd name="T39" fmla="*/ 2 h 214"/>
                    <a:gd name="T40" fmla="*/ 46 w 188"/>
                    <a:gd name="T41" fmla="*/ 2 h 214"/>
                    <a:gd name="T42" fmla="*/ 34 w 188"/>
                    <a:gd name="T43" fmla="*/ 2 h 214"/>
                    <a:gd name="T44" fmla="*/ 26 w 188"/>
                    <a:gd name="T45" fmla="*/ 2 h 214"/>
                    <a:gd name="T46" fmla="*/ 30 w 188"/>
                    <a:gd name="T47" fmla="*/ 2 h 214"/>
                    <a:gd name="T48" fmla="*/ 14 w 188"/>
                    <a:gd name="T49" fmla="*/ 2 h 214"/>
                    <a:gd name="T50" fmla="*/ 0 w 188"/>
                    <a:gd name="T51" fmla="*/ 3 h 214"/>
                    <a:gd name="T52" fmla="*/ 8 w 188"/>
                    <a:gd name="T53" fmla="*/ 2 h 214"/>
                    <a:gd name="T54" fmla="*/ 0 w 188"/>
                    <a:gd name="T55" fmla="*/ 2 h 214"/>
                    <a:gd name="T56" fmla="*/ 14 w 188"/>
                    <a:gd name="T57" fmla="*/ 2 h 214"/>
                    <a:gd name="T58" fmla="*/ 32 w 188"/>
                    <a:gd name="T59" fmla="*/ 2 h 214"/>
                    <a:gd name="T60" fmla="*/ 44 w 188"/>
                    <a:gd name="T61" fmla="*/ 2 h 214"/>
                    <a:gd name="T62" fmla="*/ 72 w 188"/>
                    <a:gd name="T63" fmla="*/ 2 h 214"/>
                    <a:gd name="T64" fmla="*/ 84 w 188"/>
                    <a:gd name="T65" fmla="*/ 2 h 214"/>
                    <a:gd name="T66" fmla="*/ 94 w 188"/>
                    <a:gd name="T67" fmla="*/ 2 h 214"/>
                    <a:gd name="T68" fmla="*/ 98 w 188"/>
                    <a:gd name="T69" fmla="*/ 2 h 214"/>
                    <a:gd name="T70" fmla="*/ 110 w 188"/>
                    <a:gd name="T71" fmla="*/ 2 h 214"/>
                    <a:gd name="T72" fmla="*/ 128 w 188"/>
                    <a:gd name="T73" fmla="*/ 2 h 214"/>
                    <a:gd name="T74" fmla="*/ 132 w 188"/>
                    <a:gd name="T75" fmla="*/ 2 h 214"/>
                    <a:gd name="T76" fmla="*/ 126 w 188"/>
                    <a:gd name="T77" fmla="*/ 2 h 214"/>
                    <a:gd name="T78" fmla="*/ 130 w 188"/>
                    <a:gd name="T79" fmla="*/ 2 h 214"/>
                    <a:gd name="T80" fmla="*/ 136 w 188"/>
                    <a:gd name="T81" fmla="*/ 2 h 214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0" t="0" r="r" b="b"/>
                  <a:pathLst>
                    <a:path w="188" h="214">
                      <a:moveTo>
                        <a:pt x="158" y="24"/>
                      </a:moveTo>
                      <a:cubicBezTo>
                        <a:pt x="156" y="18"/>
                        <a:pt x="160" y="6"/>
                        <a:pt x="160" y="6"/>
                      </a:cubicBezTo>
                      <a:cubicBezTo>
                        <a:pt x="167" y="16"/>
                        <a:pt x="167" y="8"/>
                        <a:pt x="170" y="0"/>
                      </a:cubicBezTo>
                      <a:cubicBezTo>
                        <a:pt x="181" y="4"/>
                        <a:pt x="179" y="14"/>
                        <a:pt x="182" y="24"/>
                      </a:cubicBezTo>
                      <a:cubicBezTo>
                        <a:pt x="184" y="30"/>
                        <a:pt x="188" y="42"/>
                        <a:pt x="188" y="42"/>
                      </a:cubicBezTo>
                      <a:cubicBezTo>
                        <a:pt x="183" y="56"/>
                        <a:pt x="188" y="52"/>
                        <a:pt x="178" y="58"/>
                      </a:cubicBezTo>
                      <a:cubicBezTo>
                        <a:pt x="174" y="63"/>
                        <a:pt x="170" y="76"/>
                        <a:pt x="170" y="76"/>
                      </a:cubicBezTo>
                      <a:cubicBezTo>
                        <a:pt x="169" y="100"/>
                        <a:pt x="173" y="110"/>
                        <a:pt x="162" y="126"/>
                      </a:cubicBezTo>
                      <a:cubicBezTo>
                        <a:pt x="150" y="118"/>
                        <a:pt x="155" y="132"/>
                        <a:pt x="144" y="136"/>
                      </a:cubicBezTo>
                      <a:cubicBezTo>
                        <a:pt x="135" y="134"/>
                        <a:pt x="129" y="135"/>
                        <a:pt x="120" y="138"/>
                      </a:cubicBezTo>
                      <a:cubicBezTo>
                        <a:pt x="114" y="129"/>
                        <a:pt x="122" y="127"/>
                        <a:pt x="112" y="124"/>
                      </a:cubicBezTo>
                      <a:cubicBezTo>
                        <a:pt x="108" y="130"/>
                        <a:pt x="108" y="142"/>
                        <a:pt x="102" y="146"/>
                      </a:cubicBezTo>
                      <a:cubicBezTo>
                        <a:pt x="98" y="148"/>
                        <a:pt x="90" y="150"/>
                        <a:pt x="90" y="150"/>
                      </a:cubicBezTo>
                      <a:cubicBezTo>
                        <a:pt x="87" y="141"/>
                        <a:pt x="89" y="135"/>
                        <a:pt x="80" y="132"/>
                      </a:cubicBezTo>
                      <a:cubicBezTo>
                        <a:pt x="68" y="134"/>
                        <a:pt x="65" y="134"/>
                        <a:pt x="58" y="144"/>
                      </a:cubicBezTo>
                      <a:cubicBezTo>
                        <a:pt x="66" y="150"/>
                        <a:pt x="68" y="147"/>
                        <a:pt x="76" y="142"/>
                      </a:cubicBezTo>
                      <a:cubicBezTo>
                        <a:pt x="81" y="146"/>
                        <a:pt x="85" y="155"/>
                        <a:pt x="78" y="160"/>
                      </a:cubicBezTo>
                      <a:cubicBezTo>
                        <a:pt x="75" y="162"/>
                        <a:pt x="62" y="165"/>
                        <a:pt x="58" y="166"/>
                      </a:cubicBezTo>
                      <a:cubicBezTo>
                        <a:pt x="48" y="173"/>
                        <a:pt x="44" y="173"/>
                        <a:pt x="34" y="166"/>
                      </a:cubicBezTo>
                      <a:cubicBezTo>
                        <a:pt x="35" y="162"/>
                        <a:pt x="34" y="158"/>
                        <a:pt x="36" y="154"/>
                      </a:cubicBezTo>
                      <a:cubicBezTo>
                        <a:pt x="38" y="150"/>
                        <a:pt x="55" y="146"/>
                        <a:pt x="46" y="144"/>
                      </a:cubicBezTo>
                      <a:cubicBezTo>
                        <a:pt x="42" y="143"/>
                        <a:pt x="34" y="148"/>
                        <a:pt x="34" y="148"/>
                      </a:cubicBezTo>
                      <a:cubicBezTo>
                        <a:pt x="32" y="155"/>
                        <a:pt x="28" y="159"/>
                        <a:pt x="26" y="166"/>
                      </a:cubicBezTo>
                      <a:cubicBezTo>
                        <a:pt x="36" y="182"/>
                        <a:pt x="36" y="173"/>
                        <a:pt x="30" y="190"/>
                      </a:cubicBezTo>
                      <a:cubicBezTo>
                        <a:pt x="28" y="196"/>
                        <a:pt x="14" y="200"/>
                        <a:pt x="14" y="200"/>
                      </a:cubicBezTo>
                      <a:cubicBezTo>
                        <a:pt x="5" y="214"/>
                        <a:pt x="11" y="210"/>
                        <a:pt x="0" y="214"/>
                      </a:cubicBezTo>
                      <a:cubicBezTo>
                        <a:pt x="2" y="202"/>
                        <a:pt x="5" y="198"/>
                        <a:pt x="8" y="188"/>
                      </a:cubicBezTo>
                      <a:cubicBezTo>
                        <a:pt x="6" y="178"/>
                        <a:pt x="3" y="173"/>
                        <a:pt x="0" y="164"/>
                      </a:cubicBezTo>
                      <a:cubicBezTo>
                        <a:pt x="3" y="156"/>
                        <a:pt x="7" y="157"/>
                        <a:pt x="14" y="152"/>
                      </a:cubicBezTo>
                      <a:cubicBezTo>
                        <a:pt x="18" y="141"/>
                        <a:pt x="23" y="140"/>
                        <a:pt x="32" y="134"/>
                      </a:cubicBezTo>
                      <a:cubicBezTo>
                        <a:pt x="37" y="127"/>
                        <a:pt x="37" y="123"/>
                        <a:pt x="44" y="118"/>
                      </a:cubicBezTo>
                      <a:cubicBezTo>
                        <a:pt x="64" y="121"/>
                        <a:pt x="55" y="122"/>
                        <a:pt x="72" y="116"/>
                      </a:cubicBezTo>
                      <a:cubicBezTo>
                        <a:pt x="76" y="115"/>
                        <a:pt x="84" y="112"/>
                        <a:pt x="84" y="112"/>
                      </a:cubicBezTo>
                      <a:cubicBezTo>
                        <a:pt x="105" y="119"/>
                        <a:pt x="97" y="84"/>
                        <a:pt x="114" y="78"/>
                      </a:cubicBezTo>
                      <a:cubicBezTo>
                        <a:pt x="117" y="87"/>
                        <a:pt x="110" y="89"/>
                        <a:pt x="120" y="92"/>
                      </a:cubicBezTo>
                      <a:cubicBezTo>
                        <a:pt x="125" y="85"/>
                        <a:pt x="125" y="81"/>
                        <a:pt x="132" y="76"/>
                      </a:cubicBezTo>
                      <a:cubicBezTo>
                        <a:pt x="138" y="68"/>
                        <a:pt x="146" y="65"/>
                        <a:pt x="150" y="54"/>
                      </a:cubicBezTo>
                      <a:cubicBezTo>
                        <a:pt x="151" y="50"/>
                        <a:pt x="154" y="42"/>
                        <a:pt x="154" y="42"/>
                      </a:cubicBezTo>
                      <a:cubicBezTo>
                        <a:pt x="152" y="41"/>
                        <a:pt x="148" y="40"/>
                        <a:pt x="148" y="38"/>
                      </a:cubicBezTo>
                      <a:cubicBezTo>
                        <a:pt x="148" y="36"/>
                        <a:pt x="161" y="33"/>
                        <a:pt x="152" y="32"/>
                      </a:cubicBezTo>
                      <a:lnTo>
                        <a:pt x="158" y="24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TW" altLang="en-US" smtClean="0">
                    <a:solidFill>
                      <a:srgbClr val="000000"/>
                    </a:solidFill>
                    <a:latin typeface="Arial" pitchFamily="34" charset="0"/>
                    <a:ea typeface="新細明體" pitchFamily="18" charset="-120"/>
                  </a:endParaRPr>
                </a:p>
              </p:txBody>
            </p:sp>
            <p:sp>
              <p:nvSpPr>
                <p:cNvPr id="77" name="Freeform 46"/>
                <p:cNvSpPr>
                  <a:spLocks/>
                </p:cNvSpPr>
                <p:nvPr userDrawn="1"/>
              </p:nvSpPr>
              <p:spPr bwMode="ltGray">
                <a:xfrm>
                  <a:off x="2677" y="233"/>
                  <a:ext cx="14" cy="10"/>
                </a:xfrm>
                <a:custGeom>
                  <a:avLst/>
                  <a:gdLst>
                    <a:gd name="T0" fmla="*/ 0 w 13"/>
                    <a:gd name="T1" fmla="*/ 2 h 13"/>
                    <a:gd name="T2" fmla="*/ 4 w 13"/>
                    <a:gd name="T3" fmla="*/ 2 h 13"/>
                    <a:gd name="T4" fmla="*/ 0 w 13"/>
                    <a:gd name="T5" fmla="*/ 2 h 13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3" h="13">
                      <a:moveTo>
                        <a:pt x="0" y="9"/>
                      </a:moveTo>
                      <a:cubicBezTo>
                        <a:pt x="6" y="0"/>
                        <a:pt x="13" y="7"/>
                        <a:pt x="4" y="13"/>
                      </a:cubicBezTo>
                      <a:cubicBezTo>
                        <a:pt x="0" y="6"/>
                        <a:pt x="0" y="5"/>
                        <a:pt x="0" y="9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TW" altLang="en-US" smtClean="0">
                    <a:solidFill>
                      <a:srgbClr val="000000"/>
                    </a:solidFill>
                    <a:latin typeface="Arial" pitchFamily="34" charset="0"/>
                    <a:ea typeface="新細明體" pitchFamily="18" charset="-120"/>
                  </a:endParaRPr>
                </a:p>
              </p:txBody>
            </p:sp>
            <p:sp>
              <p:nvSpPr>
                <p:cNvPr id="78" name="Freeform 47"/>
                <p:cNvSpPr>
                  <a:spLocks/>
                </p:cNvSpPr>
                <p:nvPr userDrawn="1"/>
              </p:nvSpPr>
              <p:spPr bwMode="ltGray">
                <a:xfrm>
                  <a:off x="1627" y="353"/>
                  <a:ext cx="813" cy="462"/>
                </a:xfrm>
                <a:custGeom>
                  <a:avLst/>
                  <a:gdLst>
                    <a:gd name="T0" fmla="*/ 834 w 812"/>
                    <a:gd name="T1" fmla="*/ 2 h 564"/>
                    <a:gd name="T2" fmla="*/ 800 w 812"/>
                    <a:gd name="T3" fmla="*/ 2 h 564"/>
                    <a:gd name="T4" fmla="*/ 770 w 812"/>
                    <a:gd name="T5" fmla="*/ 2 h 564"/>
                    <a:gd name="T6" fmla="*/ 744 w 812"/>
                    <a:gd name="T7" fmla="*/ 2 h 564"/>
                    <a:gd name="T8" fmla="*/ 656 w 812"/>
                    <a:gd name="T9" fmla="*/ 2 h 564"/>
                    <a:gd name="T10" fmla="*/ 654 w 812"/>
                    <a:gd name="T11" fmla="*/ 2 h 564"/>
                    <a:gd name="T12" fmla="*/ 626 w 812"/>
                    <a:gd name="T13" fmla="*/ 2 h 564"/>
                    <a:gd name="T14" fmla="*/ 642 w 812"/>
                    <a:gd name="T15" fmla="*/ 2 h 564"/>
                    <a:gd name="T16" fmla="*/ 598 w 812"/>
                    <a:gd name="T17" fmla="*/ 2 h 564"/>
                    <a:gd name="T18" fmla="*/ 578 w 812"/>
                    <a:gd name="T19" fmla="*/ 2 h 564"/>
                    <a:gd name="T20" fmla="*/ 618 w 812"/>
                    <a:gd name="T21" fmla="*/ 3 h 564"/>
                    <a:gd name="T22" fmla="*/ 616 w 812"/>
                    <a:gd name="T23" fmla="*/ 5 h 564"/>
                    <a:gd name="T24" fmla="*/ 564 w 812"/>
                    <a:gd name="T25" fmla="*/ 5 h 564"/>
                    <a:gd name="T26" fmla="*/ 544 w 812"/>
                    <a:gd name="T27" fmla="*/ 5 h 564"/>
                    <a:gd name="T28" fmla="*/ 504 w 812"/>
                    <a:gd name="T29" fmla="*/ 4 h 564"/>
                    <a:gd name="T30" fmla="*/ 484 w 812"/>
                    <a:gd name="T31" fmla="*/ 4 h 564"/>
                    <a:gd name="T32" fmla="*/ 472 w 812"/>
                    <a:gd name="T33" fmla="*/ 5 h 564"/>
                    <a:gd name="T34" fmla="*/ 522 w 812"/>
                    <a:gd name="T35" fmla="*/ 6 h 564"/>
                    <a:gd name="T36" fmla="*/ 532 w 812"/>
                    <a:gd name="T37" fmla="*/ 6 h 564"/>
                    <a:gd name="T38" fmla="*/ 548 w 812"/>
                    <a:gd name="T39" fmla="*/ 7 h 564"/>
                    <a:gd name="T40" fmla="*/ 514 w 812"/>
                    <a:gd name="T41" fmla="*/ 7 h 564"/>
                    <a:gd name="T42" fmla="*/ 492 w 812"/>
                    <a:gd name="T43" fmla="*/ 6 h 564"/>
                    <a:gd name="T44" fmla="*/ 444 w 812"/>
                    <a:gd name="T45" fmla="*/ 5 h 564"/>
                    <a:gd name="T46" fmla="*/ 448 w 812"/>
                    <a:gd name="T47" fmla="*/ 4 h 564"/>
                    <a:gd name="T48" fmla="*/ 444 w 812"/>
                    <a:gd name="T49" fmla="*/ 3 h 564"/>
                    <a:gd name="T50" fmla="*/ 434 w 812"/>
                    <a:gd name="T51" fmla="*/ 3 h 564"/>
                    <a:gd name="T52" fmla="*/ 386 w 812"/>
                    <a:gd name="T53" fmla="*/ 3 h 564"/>
                    <a:gd name="T54" fmla="*/ 360 w 812"/>
                    <a:gd name="T55" fmla="*/ 2 h 564"/>
                    <a:gd name="T56" fmla="*/ 330 w 812"/>
                    <a:gd name="T57" fmla="*/ 2 h 564"/>
                    <a:gd name="T58" fmla="*/ 288 w 812"/>
                    <a:gd name="T59" fmla="*/ 2 h 564"/>
                    <a:gd name="T60" fmla="*/ 242 w 812"/>
                    <a:gd name="T61" fmla="*/ 2 h 564"/>
                    <a:gd name="T62" fmla="*/ 196 w 812"/>
                    <a:gd name="T63" fmla="*/ 3 h 564"/>
                    <a:gd name="T64" fmla="*/ 184 w 812"/>
                    <a:gd name="T65" fmla="*/ 3 h 564"/>
                    <a:gd name="T66" fmla="*/ 160 w 812"/>
                    <a:gd name="T67" fmla="*/ 4 h 564"/>
                    <a:gd name="T68" fmla="*/ 152 w 812"/>
                    <a:gd name="T69" fmla="*/ 4 h 564"/>
                    <a:gd name="T70" fmla="*/ 128 w 812"/>
                    <a:gd name="T71" fmla="*/ 5 h 564"/>
                    <a:gd name="T72" fmla="*/ 94 w 812"/>
                    <a:gd name="T73" fmla="*/ 5 h 564"/>
                    <a:gd name="T74" fmla="*/ 66 w 812"/>
                    <a:gd name="T75" fmla="*/ 3 h 564"/>
                    <a:gd name="T76" fmla="*/ 72 w 812"/>
                    <a:gd name="T77" fmla="*/ 2 h 564"/>
                    <a:gd name="T78" fmla="*/ 44 w 812"/>
                    <a:gd name="T79" fmla="*/ 2 h 564"/>
                    <a:gd name="T80" fmla="*/ 20 w 812"/>
                    <a:gd name="T81" fmla="*/ 2 h 564"/>
                    <a:gd name="T82" fmla="*/ 24 w 812"/>
                    <a:gd name="T83" fmla="*/ 2 h 564"/>
                    <a:gd name="T84" fmla="*/ 0 w 812"/>
                    <a:gd name="T85" fmla="*/ 2 h 564"/>
                    <a:gd name="T86" fmla="*/ 820 w 812"/>
                    <a:gd name="T87" fmla="*/ 2 h 564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0" t="0" r="r" b="b"/>
                  <a:pathLst>
                    <a:path w="812" h="564">
                      <a:moveTo>
                        <a:pt x="798" y="6"/>
                      </a:moveTo>
                      <a:cubicBezTo>
                        <a:pt x="801" y="15"/>
                        <a:pt x="809" y="16"/>
                        <a:pt x="812" y="26"/>
                      </a:cubicBezTo>
                      <a:cubicBezTo>
                        <a:pt x="809" y="36"/>
                        <a:pt x="801" y="41"/>
                        <a:pt x="796" y="50"/>
                      </a:cubicBezTo>
                      <a:cubicBezTo>
                        <a:pt x="791" y="61"/>
                        <a:pt x="788" y="71"/>
                        <a:pt x="778" y="78"/>
                      </a:cubicBezTo>
                      <a:cubicBezTo>
                        <a:pt x="773" y="85"/>
                        <a:pt x="771" y="88"/>
                        <a:pt x="774" y="96"/>
                      </a:cubicBezTo>
                      <a:cubicBezTo>
                        <a:pt x="767" y="107"/>
                        <a:pt x="758" y="114"/>
                        <a:pt x="748" y="122"/>
                      </a:cubicBezTo>
                      <a:cubicBezTo>
                        <a:pt x="744" y="125"/>
                        <a:pt x="736" y="130"/>
                        <a:pt x="736" y="130"/>
                      </a:cubicBezTo>
                      <a:cubicBezTo>
                        <a:pt x="740" y="141"/>
                        <a:pt x="731" y="140"/>
                        <a:pt x="722" y="142"/>
                      </a:cubicBezTo>
                      <a:cubicBezTo>
                        <a:pt x="716" y="148"/>
                        <a:pt x="712" y="151"/>
                        <a:pt x="704" y="154"/>
                      </a:cubicBezTo>
                      <a:cubicBezTo>
                        <a:pt x="686" y="150"/>
                        <a:pt x="650" y="169"/>
                        <a:pt x="634" y="180"/>
                      </a:cubicBezTo>
                      <a:cubicBezTo>
                        <a:pt x="636" y="189"/>
                        <a:pt x="631" y="193"/>
                        <a:pt x="640" y="196"/>
                      </a:cubicBezTo>
                      <a:cubicBezTo>
                        <a:pt x="643" y="205"/>
                        <a:pt x="640" y="207"/>
                        <a:pt x="632" y="210"/>
                      </a:cubicBezTo>
                      <a:cubicBezTo>
                        <a:pt x="626" y="219"/>
                        <a:pt x="623" y="226"/>
                        <a:pt x="614" y="232"/>
                      </a:cubicBezTo>
                      <a:cubicBezTo>
                        <a:pt x="611" y="231"/>
                        <a:pt x="606" y="233"/>
                        <a:pt x="604" y="230"/>
                      </a:cubicBezTo>
                      <a:cubicBezTo>
                        <a:pt x="599" y="220"/>
                        <a:pt x="610" y="199"/>
                        <a:pt x="620" y="196"/>
                      </a:cubicBezTo>
                      <a:cubicBezTo>
                        <a:pt x="623" y="187"/>
                        <a:pt x="617" y="187"/>
                        <a:pt x="620" y="178"/>
                      </a:cubicBezTo>
                      <a:cubicBezTo>
                        <a:pt x="617" y="164"/>
                        <a:pt x="609" y="168"/>
                        <a:pt x="598" y="172"/>
                      </a:cubicBezTo>
                      <a:cubicBezTo>
                        <a:pt x="592" y="180"/>
                        <a:pt x="585" y="185"/>
                        <a:pt x="576" y="188"/>
                      </a:cubicBezTo>
                      <a:cubicBezTo>
                        <a:pt x="572" y="194"/>
                        <a:pt x="568" y="200"/>
                        <a:pt x="564" y="206"/>
                      </a:cubicBezTo>
                      <a:cubicBezTo>
                        <a:pt x="561" y="210"/>
                        <a:pt x="556" y="218"/>
                        <a:pt x="556" y="218"/>
                      </a:cubicBezTo>
                      <a:cubicBezTo>
                        <a:pt x="558" y="234"/>
                        <a:pt x="559" y="243"/>
                        <a:pt x="572" y="252"/>
                      </a:cubicBezTo>
                      <a:cubicBezTo>
                        <a:pt x="579" y="262"/>
                        <a:pt x="586" y="273"/>
                        <a:pt x="596" y="280"/>
                      </a:cubicBezTo>
                      <a:cubicBezTo>
                        <a:pt x="598" y="286"/>
                        <a:pt x="602" y="298"/>
                        <a:pt x="602" y="298"/>
                      </a:cubicBezTo>
                      <a:cubicBezTo>
                        <a:pt x="601" y="308"/>
                        <a:pt x="599" y="361"/>
                        <a:pt x="594" y="368"/>
                      </a:cubicBezTo>
                      <a:cubicBezTo>
                        <a:pt x="590" y="374"/>
                        <a:pt x="576" y="378"/>
                        <a:pt x="570" y="382"/>
                      </a:cubicBezTo>
                      <a:cubicBezTo>
                        <a:pt x="563" y="393"/>
                        <a:pt x="550" y="396"/>
                        <a:pt x="542" y="406"/>
                      </a:cubicBezTo>
                      <a:cubicBezTo>
                        <a:pt x="536" y="413"/>
                        <a:pt x="539" y="417"/>
                        <a:pt x="530" y="420"/>
                      </a:cubicBezTo>
                      <a:cubicBezTo>
                        <a:pt x="526" y="408"/>
                        <a:pt x="538" y="391"/>
                        <a:pt x="522" y="386"/>
                      </a:cubicBezTo>
                      <a:cubicBezTo>
                        <a:pt x="516" y="377"/>
                        <a:pt x="510" y="364"/>
                        <a:pt x="502" y="356"/>
                      </a:cubicBezTo>
                      <a:cubicBezTo>
                        <a:pt x="497" y="341"/>
                        <a:pt x="505" y="360"/>
                        <a:pt x="482" y="348"/>
                      </a:cubicBezTo>
                      <a:cubicBezTo>
                        <a:pt x="478" y="346"/>
                        <a:pt x="478" y="339"/>
                        <a:pt x="474" y="336"/>
                      </a:cubicBezTo>
                      <a:cubicBezTo>
                        <a:pt x="470" y="323"/>
                        <a:pt x="466" y="342"/>
                        <a:pt x="462" y="348"/>
                      </a:cubicBezTo>
                      <a:cubicBezTo>
                        <a:pt x="460" y="358"/>
                        <a:pt x="456" y="363"/>
                        <a:pt x="454" y="374"/>
                      </a:cubicBezTo>
                      <a:cubicBezTo>
                        <a:pt x="457" y="383"/>
                        <a:pt x="455" y="387"/>
                        <a:pt x="450" y="394"/>
                      </a:cubicBezTo>
                      <a:cubicBezTo>
                        <a:pt x="454" y="399"/>
                        <a:pt x="464" y="411"/>
                        <a:pt x="466" y="418"/>
                      </a:cubicBezTo>
                      <a:cubicBezTo>
                        <a:pt x="474" y="443"/>
                        <a:pt x="472" y="458"/>
                        <a:pt x="500" y="464"/>
                      </a:cubicBezTo>
                      <a:cubicBezTo>
                        <a:pt x="507" y="469"/>
                        <a:pt x="510" y="474"/>
                        <a:pt x="516" y="480"/>
                      </a:cubicBezTo>
                      <a:cubicBezTo>
                        <a:pt x="511" y="494"/>
                        <a:pt x="513" y="509"/>
                        <a:pt x="510" y="524"/>
                      </a:cubicBezTo>
                      <a:cubicBezTo>
                        <a:pt x="512" y="537"/>
                        <a:pt x="511" y="541"/>
                        <a:pt x="522" y="548"/>
                      </a:cubicBezTo>
                      <a:cubicBezTo>
                        <a:pt x="523" y="552"/>
                        <a:pt x="525" y="556"/>
                        <a:pt x="526" y="560"/>
                      </a:cubicBezTo>
                      <a:cubicBezTo>
                        <a:pt x="527" y="564"/>
                        <a:pt x="514" y="556"/>
                        <a:pt x="514" y="556"/>
                      </a:cubicBezTo>
                      <a:cubicBezTo>
                        <a:pt x="502" y="564"/>
                        <a:pt x="501" y="551"/>
                        <a:pt x="492" y="544"/>
                      </a:cubicBezTo>
                      <a:cubicBezTo>
                        <a:pt x="488" y="541"/>
                        <a:pt x="480" y="536"/>
                        <a:pt x="480" y="536"/>
                      </a:cubicBezTo>
                      <a:cubicBezTo>
                        <a:pt x="471" y="522"/>
                        <a:pt x="474" y="529"/>
                        <a:pt x="470" y="518"/>
                      </a:cubicBezTo>
                      <a:cubicBezTo>
                        <a:pt x="467" y="491"/>
                        <a:pt x="461" y="446"/>
                        <a:pt x="436" y="430"/>
                      </a:cubicBezTo>
                      <a:cubicBezTo>
                        <a:pt x="428" y="433"/>
                        <a:pt x="425" y="433"/>
                        <a:pt x="422" y="424"/>
                      </a:cubicBezTo>
                      <a:cubicBezTo>
                        <a:pt x="427" y="404"/>
                        <a:pt x="432" y="383"/>
                        <a:pt x="438" y="364"/>
                      </a:cubicBezTo>
                      <a:cubicBezTo>
                        <a:pt x="436" y="343"/>
                        <a:pt x="431" y="330"/>
                        <a:pt x="426" y="310"/>
                      </a:cubicBezTo>
                      <a:cubicBezTo>
                        <a:pt x="429" y="302"/>
                        <a:pt x="425" y="300"/>
                        <a:pt x="422" y="292"/>
                      </a:cubicBezTo>
                      <a:cubicBezTo>
                        <a:pt x="424" y="282"/>
                        <a:pt x="428" y="277"/>
                        <a:pt x="422" y="268"/>
                      </a:cubicBezTo>
                      <a:cubicBezTo>
                        <a:pt x="420" y="269"/>
                        <a:pt x="418" y="269"/>
                        <a:pt x="416" y="270"/>
                      </a:cubicBezTo>
                      <a:cubicBezTo>
                        <a:pt x="414" y="272"/>
                        <a:pt x="414" y="275"/>
                        <a:pt x="412" y="276"/>
                      </a:cubicBezTo>
                      <a:cubicBezTo>
                        <a:pt x="408" y="278"/>
                        <a:pt x="400" y="280"/>
                        <a:pt x="400" y="280"/>
                      </a:cubicBezTo>
                      <a:cubicBezTo>
                        <a:pt x="394" y="274"/>
                        <a:pt x="389" y="274"/>
                        <a:pt x="386" y="266"/>
                      </a:cubicBezTo>
                      <a:cubicBezTo>
                        <a:pt x="391" y="251"/>
                        <a:pt x="379" y="206"/>
                        <a:pt x="364" y="196"/>
                      </a:cubicBezTo>
                      <a:cubicBezTo>
                        <a:pt x="357" y="186"/>
                        <a:pt x="358" y="182"/>
                        <a:pt x="360" y="170"/>
                      </a:cubicBezTo>
                      <a:cubicBezTo>
                        <a:pt x="358" y="160"/>
                        <a:pt x="356" y="147"/>
                        <a:pt x="346" y="144"/>
                      </a:cubicBezTo>
                      <a:cubicBezTo>
                        <a:pt x="343" y="154"/>
                        <a:pt x="338" y="160"/>
                        <a:pt x="330" y="166"/>
                      </a:cubicBezTo>
                      <a:cubicBezTo>
                        <a:pt x="323" y="164"/>
                        <a:pt x="308" y="160"/>
                        <a:pt x="308" y="160"/>
                      </a:cubicBezTo>
                      <a:cubicBezTo>
                        <a:pt x="296" y="162"/>
                        <a:pt x="297" y="166"/>
                        <a:pt x="288" y="172"/>
                      </a:cubicBezTo>
                      <a:cubicBezTo>
                        <a:pt x="284" y="185"/>
                        <a:pt x="282" y="191"/>
                        <a:pt x="268" y="196"/>
                      </a:cubicBezTo>
                      <a:cubicBezTo>
                        <a:pt x="264" y="200"/>
                        <a:pt x="243" y="231"/>
                        <a:pt x="242" y="232"/>
                      </a:cubicBezTo>
                      <a:cubicBezTo>
                        <a:pt x="231" y="239"/>
                        <a:pt x="215" y="247"/>
                        <a:pt x="206" y="256"/>
                      </a:cubicBezTo>
                      <a:cubicBezTo>
                        <a:pt x="202" y="260"/>
                        <a:pt x="200" y="265"/>
                        <a:pt x="196" y="268"/>
                      </a:cubicBezTo>
                      <a:cubicBezTo>
                        <a:pt x="194" y="269"/>
                        <a:pt x="192" y="269"/>
                        <a:pt x="190" y="270"/>
                      </a:cubicBezTo>
                      <a:cubicBezTo>
                        <a:pt x="188" y="271"/>
                        <a:pt x="186" y="272"/>
                        <a:pt x="184" y="274"/>
                      </a:cubicBezTo>
                      <a:cubicBezTo>
                        <a:pt x="180" y="278"/>
                        <a:pt x="172" y="286"/>
                        <a:pt x="172" y="286"/>
                      </a:cubicBezTo>
                      <a:cubicBezTo>
                        <a:pt x="167" y="300"/>
                        <a:pt x="165" y="314"/>
                        <a:pt x="160" y="328"/>
                      </a:cubicBezTo>
                      <a:cubicBezTo>
                        <a:pt x="158" y="335"/>
                        <a:pt x="156" y="341"/>
                        <a:pt x="154" y="348"/>
                      </a:cubicBezTo>
                      <a:cubicBezTo>
                        <a:pt x="153" y="350"/>
                        <a:pt x="152" y="354"/>
                        <a:pt x="152" y="354"/>
                      </a:cubicBezTo>
                      <a:cubicBezTo>
                        <a:pt x="152" y="359"/>
                        <a:pt x="156" y="384"/>
                        <a:pt x="146" y="392"/>
                      </a:cubicBezTo>
                      <a:cubicBezTo>
                        <a:pt x="141" y="397"/>
                        <a:pt x="128" y="404"/>
                        <a:pt x="128" y="404"/>
                      </a:cubicBezTo>
                      <a:cubicBezTo>
                        <a:pt x="125" y="412"/>
                        <a:pt x="122" y="421"/>
                        <a:pt x="114" y="424"/>
                      </a:cubicBezTo>
                      <a:cubicBezTo>
                        <a:pt x="100" y="419"/>
                        <a:pt x="97" y="405"/>
                        <a:pt x="94" y="392"/>
                      </a:cubicBezTo>
                      <a:cubicBezTo>
                        <a:pt x="86" y="362"/>
                        <a:pt x="82" y="332"/>
                        <a:pt x="72" y="302"/>
                      </a:cubicBezTo>
                      <a:cubicBezTo>
                        <a:pt x="71" y="281"/>
                        <a:pt x="70" y="275"/>
                        <a:pt x="66" y="258"/>
                      </a:cubicBezTo>
                      <a:cubicBezTo>
                        <a:pt x="66" y="251"/>
                        <a:pt x="68" y="219"/>
                        <a:pt x="64" y="208"/>
                      </a:cubicBezTo>
                      <a:cubicBezTo>
                        <a:pt x="70" y="191"/>
                        <a:pt x="66" y="173"/>
                        <a:pt x="72" y="156"/>
                      </a:cubicBezTo>
                      <a:cubicBezTo>
                        <a:pt x="66" y="139"/>
                        <a:pt x="60" y="168"/>
                        <a:pt x="56" y="172"/>
                      </a:cubicBezTo>
                      <a:cubicBezTo>
                        <a:pt x="53" y="175"/>
                        <a:pt x="44" y="180"/>
                        <a:pt x="44" y="180"/>
                      </a:cubicBezTo>
                      <a:cubicBezTo>
                        <a:pt x="35" y="177"/>
                        <a:pt x="28" y="173"/>
                        <a:pt x="24" y="162"/>
                      </a:cubicBezTo>
                      <a:cubicBezTo>
                        <a:pt x="23" y="158"/>
                        <a:pt x="20" y="150"/>
                        <a:pt x="20" y="150"/>
                      </a:cubicBezTo>
                      <a:cubicBezTo>
                        <a:pt x="30" y="148"/>
                        <a:pt x="30" y="143"/>
                        <a:pt x="38" y="138"/>
                      </a:cubicBezTo>
                      <a:cubicBezTo>
                        <a:pt x="35" y="128"/>
                        <a:pt x="31" y="133"/>
                        <a:pt x="24" y="138"/>
                      </a:cubicBezTo>
                      <a:cubicBezTo>
                        <a:pt x="15" y="135"/>
                        <a:pt x="15" y="132"/>
                        <a:pt x="18" y="124"/>
                      </a:cubicBezTo>
                      <a:cubicBezTo>
                        <a:pt x="11" y="114"/>
                        <a:pt x="9" y="101"/>
                        <a:pt x="0" y="92"/>
                      </a:cubicBezTo>
                      <a:lnTo>
                        <a:pt x="76" y="0"/>
                      </a:lnTo>
                      <a:lnTo>
                        <a:pt x="798" y="6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TW" altLang="en-US" smtClean="0">
                    <a:solidFill>
                      <a:srgbClr val="000000"/>
                    </a:solidFill>
                    <a:latin typeface="Arial" pitchFamily="34" charset="0"/>
                    <a:ea typeface="新細明體" pitchFamily="18" charset="-120"/>
                  </a:endParaRPr>
                </a:p>
              </p:txBody>
            </p:sp>
            <p:sp>
              <p:nvSpPr>
                <p:cNvPr id="79" name="Freeform 48"/>
                <p:cNvSpPr>
                  <a:spLocks/>
                </p:cNvSpPr>
                <p:nvPr userDrawn="1"/>
              </p:nvSpPr>
              <p:spPr bwMode="ltGray">
                <a:xfrm>
                  <a:off x="1770" y="671"/>
                  <a:ext cx="45" cy="71"/>
                </a:xfrm>
                <a:custGeom>
                  <a:avLst/>
                  <a:gdLst>
                    <a:gd name="T0" fmla="*/ 7 w 43"/>
                    <a:gd name="T1" fmla="*/ 3 h 85"/>
                    <a:gd name="T2" fmla="*/ 45 w 43"/>
                    <a:gd name="T3" fmla="*/ 3 h 85"/>
                    <a:gd name="T4" fmla="*/ 100 w 43"/>
                    <a:gd name="T5" fmla="*/ 3 h 85"/>
                    <a:gd name="T6" fmla="*/ 49 w 43"/>
                    <a:gd name="T7" fmla="*/ 3 h 85"/>
                    <a:gd name="T8" fmla="*/ 1 w 43"/>
                    <a:gd name="T9" fmla="*/ 3 h 85"/>
                    <a:gd name="T10" fmla="*/ 7 w 43"/>
                    <a:gd name="T11" fmla="*/ 3 h 85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43" h="85">
                      <a:moveTo>
                        <a:pt x="7" y="11"/>
                      </a:moveTo>
                      <a:cubicBezTo>
                        <a:pt x="4" y="2"/>
                        <a:pt x="9" y="0"/>
                        <a:pt x="17" y="3"/>
                      </a:cubicBezTo>
                      <a:cubicBezTo>
                        <a:pt x="24" y="13"/>
                        <a:pt x="28" y="24"/>
                        <a:pt x="37" y="33"/>
                      </a:cubicBezTo>
                      <a:cubicBezTo>
                        <a:pt x="43" y="52"/>
                        <a:pt x="40" y="78"/>
                        <a:pt x="19" y="85"/>
                      </a:cubicBezTo>
                      <a:cubicBezTo>
                        <a:pt x="6" y="81"/>
                        <a:pt x="5" y="81"/>
                        <a:pt x="1" y="69"/>
                      </a:cubicBezTo>
                      <a:cubicBezTo>
                        <a:pt x="2" y="66"/>
                        <a:pt x="0" y="4"/>
                        <a:pt x="7" y="11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TW" altLang="en-US" smtClean="0">
                    <a:solidFill>
                      <a:srgbClr val="000000"/>
                    </a:solidFill>
                    <a:latin typeface="Arial" pitchFamily="34" charset="0"/>
                    <a:ea typeface="新細明體" pitchFamily="18" charset="-120"/>
                  </a:endParaRPr>
                </a:p>
              </p:txBody>
            </p:sp>
            <p:sp>
              <p:nvSpPr>
                <p:cNvPr id="80" name="Freeform 49"/>
                <p:cNvSpPr>
                  <a:spLocks/>
                </p:cNvSpPr>
                <p:nvPr userDrawn="1"/>
              </p:nvSpPr>
              <p:spPr bwMode="ltGray">
                <a:xfrm>
                  <a:off x="2394" y="431"/>
                  <a:ext cx="42" cy="59"/>
                </a:xfrm>
                <a:custGeom>
                  <a:avLst/>
                  <a:gdLst>
                    <a:gd name="T0" fmla="*/ 11 w 44"/>
                    <a:gd name="T1" fmla="*/ 2 h 74"/>
                    <a:gd name="T2" fmla="*/ 11 w 44"/>
                    <a:gd name="T3" fmla="*/ 2 h 74"/>
                    <a:gd name="T4" fmla="*/ 16 w 44"/>
                    <a:gd name="T5" fmla="*/ 2 h 74"/>
                    <a:gd name="T6" fmla="*/ 14 w 44"/>
                    <a:gd name="T7" fmla="*/ 2 h 74"/>
                    <a:gd name="T8" fmla="*/ 11 w 44"/>
                    <a:gd name="T9" fmla="*/ 2 h 74"/>
                    <a:gd name="T10" fmla="*/ 7 w 44"/>
                    <a:gd name="T11" fmla="*/ 2 h 74"/>
                    <a:gd name="T12" fmla="*/ 3 w 44"/>
                    <a:gd name="T13" fmla="*/ 2 h 74"/>
                    <a:gd name="T14" fmla="*/ 11 w 44"/>
                    <a:gd name="T15" fmla="*/ 2 h 7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44" h="74">
                      <a:moveTo>
                        <a:pt x="13" y="28"/>
                      </a:moveTo>
                      <a:cubicBezTo>
                        <a:pt x="15" y="13"/>
                        <a:pt x="14" y="7"/>
                        <a:pt x="29" y="2"/>
                      </a:cubicBezTo>
                      <a:cubicBezTo>
                        <a:pt x="34" y="3"/>
                        <a:pt x="40" y="0"/>
                        <a:pt x="43" y="4"/>
                      </a:cubicBezTo>
                      <a:cubicBezTo>
                        <a:pt x="44" y="6"/>
                        <a:pt x="41" y="21"/>
                        <a:pt x="39" y="26"/>
                      </a:cubicBezTo>
                      <a:cubicBezTo>
                        <a:pt x="31" y="43"/>
                        <a:pt x="30" y="63"/>
                        <a:pt x="13" y="74"/>
                      </a:cubicBezTo>
                      <a:cubicBezTo>
                        <a:pt x="4" y="71"/>
                        <a:pt x="4" y="68"/>
                        <a:pt x="7" y="60"/>
                      </a:cubicBezTo>
                      <a:cubicBezTo>
                        <a:pt x="5" y="50"/>
                        <a:pt x="0" y="46"/>
                        <a:pt x="3" y="36"/>
                      </a:cubicBezTo>
                      <a:cubicBezTo>
                        <a:pt x="4" y="32"/>
                        <a:pt x="8" y="23"/>
                        <a:pt x="13" y="2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TW" altLang="en-US" smtClean="0">
                    <a:solidFill>
                      <a:srgbClr val="000000"/>
                    </a:solidFill>
                    <a:latin typeface="Arial" pitchFamily="34" charset="0"/>
                    <a:ea typeface="新細明體" pitchFamily="18" charset="-120"/>
                  </a:endParaRPr>
                </a:p>
              </p:txBody>
            </p:sp>
            <p:sp>
              <p:nvSpPr>
                <p:cNvPr id="81" name="Freeform 50"/>
                <p:cNvSpPr>
                  <a:spLocks/>
                </p:cNvSpPr>
                <p:nvPr userDrawn="1"/>
              </p:nvSpPr>
              <p:spPr bwMode="ltGray">
                <a:xfrm>
                  <a:off x="2513" y="402"/>
                  <a:ext cx="21" cy="24"/>
                </a:xfrm>
                <a:custGeom>
                  <a:avLst/>
                  <a:gdLst>
                    <a:gd name="T0" fmla="*/ 7 w 20"/>
                    <a:gd name="T1" fmla="*/ 2 h 30"/>
                    <a:gd name="T2" fmla="*/ 5 w 20"/>
                    <a:gd name="T3" fmla="*/ 2 h 30"/>
                    <a:gd name="T4" fmla="*/ 7 w 20"/>
                    <a:gd name="T5" fmla="*/ 2 h 3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0" h="30">
                      <a:moveTo>
                        <a:pt x="7" y="16"/>
                      </a:moveTo>
                      <a:cubicBezTo>
                        <a:pt x="18" y="0"/>
                        <a:pt x="20" y="20"/>
                        <a:pt x="5" y="30"/>
                      </a:cubicBezTo>
                      <a:cubicBezTo>
                        <a:pt x="0" y="23"/>
                        <a:pt x="1" y="22"/>
                        <a:pt x="7" y="16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TW" altLang="en-US" smtClean="0">
                    <a:solidFill>
                      <a:srgbClr val="000000"/>
                    </a:solidFill>
                    <a:latin typeface="Arial" pitchFamily="34" charset="0"/>
                    <a:ea typeface="新細明體" pitchFamily="18" charset="-120"/>
                  </a:endParaRPr>
                </a:p>
              </p:txBody>
            </p:sp>
            <p:sp>
              <p:nvSpPr>
                <p:cNvPr id="82" name="Freeform 51"/>
                <p:cNvSpPr>
                  <a:spLocks/>
                </p:cNvSpPr>
                <p:nvPr userDrawn="1"/>
              </p:nvSpPr>
              <p:spPr bwMode="ltGray">
                <a:xfrm>
                  <a:off x="333" y="169"/>
                  <a:ext cx="1015" cy="866"/>
                </a:xfrm>
                <a:custGeom>
                  <a:avLst/>
                  <a:gdLst>
                    <a:gd name="T0" fmla="*/ 3027974 w 682"/>
                    <a:gd name="T1" fmla="*/ 7636040 h 557"/>
                    <a:gd name="T2" fmla="*/ 3058194 w 682"/>
                    <a:gd name="T3" fmla="*/ 7425833 h 557"/>
                    <a:gd name="T4" fmla="*/ 3147973 w 682"/>
                    <a:gd name="T5" fmla="*/ 6799709 h 557"/>
                    <a:gd name="T6" fmla="*/ 1947051 w 682"/>
                    <a:gd name="T7" fmla="*/ 4717917 h 557"/>
                    <a:gd name="T8" fmla="*/ 1776204 w 682"/>
                    <a:gd name="T9" fmla="*/ 5694720 h 557"/>
                    <a:gd name="T10" fmla="*/ 1907870 w 682"/>
                    <a:gd name="T11" fmla="*/ 9147443 h 557"/>
                    <a:gd name="T12" fmla="*/ 1776204 w 682"/>
                    <a:gd name="T13" fmla="*/ 8132477 h 557"/>
                    <a:gd name="T14" fmla="*/ 1524320 w 682"/>
                    <a:gd name="T15" fmla="*/ 7233421 h 557"/>
                    <a:gd name="T16" fmla="*/ 1543337 w 682"/>
                    <a:gd name="T17" fmla="*/ 6799709 h 557"/>
                    <a:gd name="T18" fmla="*/ 1557702 w 682"/>
                    <a:gd name="T19" fmla="*/ 6491892 h 557"/>
                    <a:gd name="T20" fmla="*/ 1384576 w 682"/>
                    <a:gd name="T21" fmla="*/ 6173947 h 557"/>
                    <a:gd name="T22" fmla="*/ 1221944 w 682"/>
                    <a:gd name="T23" fmla="*/ 5694720 h 557"/>
                    <a:gd name="T24" fmla="*/ 930326 w 682"/>
                    <a:gd name="T25" fmla="*/ 5821193 h 557"/>
                    <a:gd name="T26" fmla="*/ 796404 w 682"/>
                    <a:gd name="T27" fmla="*/ 6007915 h 557"/>
                    <a:gd name="T28" fmla="*/ 490872 w 682"/>
                    <a:gd name="T29" fmla="*/ 6007915 h 557"/>
                    <a:gd name="T30" fmla="*/ 139743 w 682"/>
                    <a:gd name="T31" fmla="*/ 5135689 h 557"/>
                    <a:gd name="T32" fmla="*/ 68724 w 682"/>
                    <a:gd name="T33" fmla="*/ 4864569 h 557"/>
                    <a:gd name="T34" fmla="*/ 0 w 682"/>
                    <a:gd name="T35" fmla="*/ 4337186 h 557"/>
                    <a:gd name="T36" fmla="*/ 152220 w 682"/>
                    <a:gd name="T37" fmla="*/ 3508709 h 557"/>
                    <a:gd name="T38" fmla="*/ 202634 w 682"/>
                    <a:gd name="T39" fmla="*/ 2975797 h 557"/>
                    <a:gd name="T40" fmla="*/ 321313 w 682"/>
                    <a:gd name="T41" fmla="*/ 2346579 h 557"/>
                    <a:gd name="T42" fmla="*/ 512495 w 682"/>
                    <a:gd name="T43" fmla="*/ 1904547 h 557"/>
                    <a:gd name="T44" fmla="*/ 1054595 w 682"/>
                    <a:gd name="T45" fmla="*/ 1103769 h 557"/>
                    <a:gd name="T46" fmla="*/ 1384576 w 682"/>
                    <a:gd name="T47" fmla="*/ 496355 h 557"/>
                    <a:gd name="T48" fmla="*/ 1623153 w 682"/>
                    <a:gd name="T49" fmla="*/ 95016 h 557"/>
                    <a:gd name="T50" fmla="*/ 2285451 w 682"/>
                    <a:gd name="T51" fmla="*/ 35141 h 557"/>
                    <a:gd name="T52" fmla="*/ 2503698 w 682"/>
                    <a:gd name="T53" fmla="*/ 0 h 557"/>
                    <a:gd name="T54" fmla="*/ 2415690 w 682"/>
                    <a:gd name="T55" fmla="*/ 555199 h 557"/>
                    <a:gd name="T56" fmla="*/ 2788076 w 682"/>
                    <a:gd name="T57" fmla="*/ 1388350 h 557"/>
                    <a:gd name="T58" fmla="*/ 3129766 w 682"/>
                    <a:gd name="T59" fmla="*/ 1218118 h 557"/>
                    <a:gd name="T60" fmla="*/ 3328901 w 682"/>
                    <a:gd name="T61" fmla="*/ 1342067 h 557"/>
                    <a:gd name="T62" fmla="*/ 3517020 w 682"/>
                    <a:gd name="T63" fmla="*/ 1598585 h 557"/>
                    <a:gd name="T64" fmla="*/ 3601882 w 682"/>
                    <a:gd name="T65" fmla="*/ 3093724 h 557"/>
                    <a:gd name="T66" fmla="*/ 3601882 w 682"/>
                    <a:gd name="T67" fmla="*/ 3950793 h 557"/>
                    <a:gd name="T68" fmla="*/ 3767820 w 682"/>
                    <a:gd name="T69" fmla="*/ 4658527 h 557"/>
                    <a:gd name="T70" fmla="*/ 4062405 w 682"/>
                    <a:gd name="T71" fmla="*/ 4936935 h 557"/>
                    <a:gd name="T72" fmla="*/ 4278655 w 682"/>
                    <a:gd name="T73" fmla="*/ 4864569 h 557"/>
                    <a:gd name="T74" fmla="*/ 4177926 w 682"/>
                    <a:gd name="T75" fmla="*/ 5599243 h 557"/>
                    <a:gd name="T76" fmla="*/ 3767820 w 682"/>
                    <a:gd name="T77" fmla="*/ 6703992 h 557"/>
                    <a:gd name="T78" fmla="*/ 3450228 w 682"/>
                    <a:gd name="T79" fmla="*/ 7984752 h 557"/>
                    <a:gd name="T80" fmla="*/ 3499793 w 682"/>
                    <a:gd name="T81" fmla="*/ 8363705 h 557"/>
                    <a:gd name="T82" fmla="*/ 2736782 w 682"/>
                    <a:gd name="T83" fmla="*/ 9147443 h 557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0" t="0" r="r" b="b"/>
                  <a:pathLst>
                    <a:path w="682" h="557">
                      <a:moveTo>
                        <a:pt x="435" y="556"/>
                      </a:moveTo>
                      <a:lnTo>
                        <a:pt x="481" y="464"/>
                      </a:lnTo>
                      <a:lnTo>
                        <a:pt x="473" y="449"/>
                      </a:lnTo>
                      <a:lnTo>
                        <a:pt x="486" y="451"/>
                      </a:lnTo>
                      <a:lnTo>
                        <a:pt x="495" y="441"/>
                      </a:lnTo>
                      <a:lnTo>
                        <a:pt x="500" y="413"/>
                      </a:lnTo>
                      <a:lnTo>
                        <a:pt x="500" y="371"/>
                      </a:lnTo>
                      <a:lnTo>
                        <a:pt x="309" y="287"/>
                      </a:lnTo>
                      <a:lnTo>
                        <a:pt x="296" y="308"/>
                      </a:lnTo>
                      <a:lnTo>
                        <a:pt x="282" y="346"/>
                      </a:lnTo>
                      <a:lnTo>
                        <a:pt x="396" y="557"/>
                      </a:lnTo>
                      <a:lnTo>
                        <a:pt x="303" y="556"/>
                      </a:lnTo>
                      <a:lnTo>
                        <a:pt x="304" y="536"/>
                      </a:lnTo>
                      <a:cubicBezTo>
                        <a:pt x="284" y="520"/>
                        <a:pt x="296" y="510"/>
                        <a:pt x="282" y="494"/>
                      </a:cubicBezTo>
                      <a:cubicBezTo>
                        <a:pt x="276" y="475"/>
                        <a:pt x="267" y="468"/>
                        <a:pt x="253" y="451"/>
                      </a:cubicBezTo>
                      <a:cubicBezTo>
                        <a:pt x="249" y="447"/>
                        <a:pt x="245" y="443"/>
                        <a:pt x="242" y="439"/>
                      </a:cubicBezTo>
                      <a:lnTo>
                        <a:pt x="237" y="432"/>
                      </a:lnTo>
                      <a:cubicBezTo>
                        <a:pt x="237" y="432"/>
                        <a:pt x="245" y="413"/>
                        <a:pt x="245" y="413"/>
                      </a:cubicBezTo>
                      <a:cubicBezTo>
                        <a:pt x="247" y="409"/>
                        <a:pt x="250" y="401"/>
                        <a:pt x="250" y="401"/>
                      </a:cubicBezTo>
                      <a:cubicBezTo>
                        <a:pt x="249" y="399"/>
                        <a:pt x="247" y="397"/>
                        <a:pt x="247" y="394"/>
                      </a:cubicBezTo>
                      <a:cubicBezTo>
                        <a:pt x="248" y="390"/>
                        <a:pt x="253" y="382"/>
                        <a:pt x="253" y="382"/>
                      </a:cubicBezTo>
                      <a:cubicBezTo>
                        <a:pt x="243" y="370"/>
                        <a:pt x="237" y="371"/>
                        <a:pt x="220" y="375"/>
                      </a:cubicBezTo>
                      <a:cubicBezTo>
                        <a:pt x="217" y="371"/>
                        <a:pt x="210" y="369"/>
                        <a:pt x="207" y="365"/>
                      </a:cubicBezTo>
                      <a:cubicBezTo>
                        <a:pt x="185" y="337"/>
                        <a:pt x="216" y="363"/>
                        <a:pt x="194" y="346"/>
                      </a:cubicBezTo>
                      <a:cubicBezTo>
                        <a:pt x="167" y="349"/>
                        <a:pt x="179" y="346"/>
                        <a:pt x="156" y="352"/>
                      </a:cubicBezTo>
                      <a:cubicBezTo>
                        <a:pt x="153" y="353"/>
                        <a:pt x="148" y="354"/>
                        <a:pt x="148" y="354"/>
                      </a:cubicBezTo>
                      <a:cubicBezTo>
                        <a:pt x="146" y="356"/>
                        <a:pt x="145" y="359"/>
                        <a:pt x="142" y="361"/>
                      </a:cubicBezTo>
                      <a:cubicBezTo>
                        <a:pt x="138" y="363"/>
                        <a:pt x="126" y="365"/>
                        <a:pt x="126" y="365"/>
                      </a:cubicBezTo>
                      <a:cubicBezTo>
                        <a:pt x="105" y="354"/>
                        <a:pt x="116" y="355"/>
                        <a:pt x="94" y="361"/>
                      </a:cubicBezTo>
                      <a:cubicBezTo>
                        <a:pt x="89" y="362"/>
                        <a:pt x="78" y="365"/>
                        <a:pt x="78" y="365"/>
                      </a:cubicBezTo>
                      <a:cubicBezTo>
                        <a:pt x="62" y="383"/>
                        <a:pt x="46" y="346"/>
                        <a:pt x="35" y="337"/>
                      </a:cubicBezTo>
                      <a:cubicBezTo>
                        <a:pt x="32" y="330"/>
                        <a:pt x="24" y="320"/>
                        <a:pt x="22" y="312"/>
                      </a:cubicBezTo>
                      <a:cubicBezTo>
                        <a:pt x="20" y="308"/>
                        <a:pt x="22" y="303"/>
                        <a:pt x="19" y="300"/>
                      </a:cubicBezTo>
                      <a:cubicBezTo>
                        <a:pt x="17" y="297"/>
                        <a:pt x="13" y="297"/>
                        <a:pt x="11" y="295"/>
                      </a:cubicBezTo>
                      <a:cubicBezTo>
                        <a:pt x="3" y="277"/>
                        <a:pt x="15" y="306"/>
                        <a:pt x="5" y="276"/>
                      </a:cubicBezTo>
                      <a:cubicBezTo>
                        <a:pt x="4" y="272"/>
                        <a:pt x="0" y="264"/>
                        <a:pt x="0" y="264"/>
                      </a:cubicBezTo>
                      <a:cubicBezTo>
                        <a:pt x="3" y="253"/>
                        <a:pt x="2" y="248"/>
                        <a:pt x="13" y="243"/>
                      </a:cubicBezTo>
                      <a:cubicBezTo>
                        <a:pt x="20" y="221"/>
                        <a:pt x="17" y="231"/>
                        <a:pt x="24" y="213"/>
                      </a:cubicBezTo>
                      <a:cubicBezTo>
                        <a:pt x="26" y="209"/>
                        <a:pt x="30" y="200"/>
                        <a:pt x="30" y="200"/>
                      </a:cubicBezTo>
                      <a:cubicBezTo>
                        <a:pt x="26" y="192"/>
                        <a:pt x="24" y="191"/>
                        <a:pt x="32" y="181"/>
                      </a:cubicBezTo>
                      <a:cubicBezTo>
                        <a:pt x="36" y="177"/>
                        <a:pt x="43" y="169"/>
                        <a:pt x="43" y="169"/>
                      </a:cubicBezTo>
                      <a:cubicBezTo>
                        <a:pt x="37" y="155"/>
                        <a:pt x="36" y="153"/>
                        <a:pt x="51" y="143"/>
                      </a:cubicBezTo>
                      <a:cubicBezTo>
                        <a:pt x="56" y="140"/>
                        <a:pt x="67" y="135"/>
                        <a:pt x="67" y="135"/>
                      </a:cubicBezTo>
                      <a:cubicBezTo>
                        <a:pt x="73" y="129"/>
                        <a:pt x="75" y="122"/>
                        <a:pt x="81" y="116"/>
                      </a:cubicBezTo>
                      <a:cubicBezTo>
                        <a:pt x="89" y="107"/>
                        <a:pt x="102" y="105"/>
                        <a:pt x="113" y="99"/>
                      </a:cubicBezTo>
                      <a:cubicBezTo>
                        <a:pt x="125" y="85"/>
                        <a:pt x="149" y="76"/>
                        <a:pt x="167" y="67"/>
                      </a:cubicBezTo>
                      <a:cubicBezTo>
                        <a:pt x="174" y="59"/>
                        <a:pt x="175" y="50"/>
                        <a:pt x="188" y="46"/>
                      </a:cubicBezTo>
                      <a:cubicBezTo>
                        <a:pt x="198" y="39"/>
                        <a:pt x="208" y="36"/>
                        <a:pt x="220" y="30"/>
                      </a:cubicBezTo>
                      <a:cubicBezTo>
                        <a:pt x="223" y="28"/>
                        <a:pt x="228" y="25"/>
                        <a:pt x="228" y="25"/>
                      </a:cubicBezTo>
                      <a:cubicBezTo>
                        <a:pt x="237" y="16"/>
                        <a:pt x="245" y="10"/>
                        <a:pt x="258" y="6"/>
                      </a:cubicBezTo>
                      <a:cubicBezTo>
                        <a:pt x="269" y="31"/>
                        <a:pt x="301" y="6"/>
                        <a:pt x="320" y="4"/>
                      </a:cubicBezTo>
                      <a:cubicBezTo>
                        <a:pt x="334" y="3"/>
                        <a:pt x="349" y="3"/>
                        <a:pt x="363" y="2"/>
                      </a:cubicBezTo>
                      <a:cubicBezTo>
                        <a:pt x="369" y="3"/>
                        <a:pt x="376" y="5"/>
                        <a:pt x="382" y="4"/>
                      </a:cubicBezTo>
                      <a:cubicBezTo>
                        <a:pt x="387" y="4"/>
                        <a:pt x="398" y="0"/>
                        <a:pt x="398" y="0"/>
                      </a:cubicBezTo>
                      <a:cubicBezTo>
                        <a:pt x="415" y="8"/>
                        <a:pt x="406" y="16"/>
                        <a:pt x="400" y="30"/>
                      </a:cubicBezTo>
                      <a:cubicBezTo>
                        <a:pt x="398" y="34"/>
                        <a:pt x="384" y="34"/>
                        <a:pt x="384" y="34"/>
                      </a:cubicBezTo>
                      <a:cubicBezTo>
                        <a:pt x="379" y="47"/>
                        <a:pt x="398" y="51"/>
                        <a:pt x="411" y="55"/>
                      </a:cubicBezTo>
                      <a:cubicBezTo>
                        <a:pt x="419" y="72"/>
                        <a:pt x="421" y="79"/>
                        <a:pt x="443" y="84"/>
                      </a:cubicBezTo>
                      <a:cubicBezTo>
                        <a:pt x="461" y="71"/>
                        <a:pt x="435" y="65"/>
                        <a:pt x="468" y="57"/>
                      </a:cubicBezTo>
                      <a:cubicBezTo>
                        <a:pt x="482" y="61"/>
                        <a:pt x="485" y="70"/>
                        <a:pt x="497" y="74"/>
                      </a:cubicBezTo>
                      <a:cubicBezTo>
                        <a:pt x="505" y="76"/>
                        <a:pt x="513" y="78"/>
                        <a:pt x="521" y="80"/>
                      </a:cubicBezTo>
                      <a:cubicBezTo>
                        <a:pt x="524" y="81"/>
                        <a:pt x="529" y="82"/>
                        <a:pt x="529" y="82"/>
                      </a:cubicBezTo>
                      <a:cubicBezTo>
                        <a:pt x="547" y="78"/>
                        <a:pt x="547" y="76"/>
                        <a:pt x="562" y="84"/>
                      </a:cubicBezTo>
                      <a:cubicBezTo>
                        <a:pt x="566" y="95"/>
                        <a:pt x="565" y="86"/>
                        <a:pt x="559" y="97"/>
                      </a:cubicBezTo>
                      <a:cubicBezTo>
                        <a:pt x="557" y="101"/>
                        <a:pt x="554" y="110"/>
                        <a:pt x="554" y="110"/>
                      </a:cubicBezTo>
                      <a:cubicBezTo>
                        <a:pt x="556" y="132"/>
                        <a:pt x="556" y="168"/>
                        <a:pt x="572" y="188"/>
                      </a:cubicBezTo>
                      <a:cubicBezTo>
                        <a:pt x="568" y="198"/>
                        <a:pt x="564" y="208"/>
                        <a:pt x="562" y="219"/>
                      </a:cubicBezTo>
                      <a:cubicBezTo>
                        <a:pt x="564" y="227"/>
                        <a:pt x="569" y="233"/>
                        <a:pt x="572" y="240"/>
                      </a:cubicBezTo>
                      <a:cubicBezTo>
                        <a:pt x="573" y="247"/>
                        <a:pt x="572" y="254"/>
                        <a:pt x="575" y="259"/>
                      </a:cubicBezTo>
                      <a:cubicBezTo>
                        <a:pt x="577" y="263"/>
                        <a:pt x="595" y="272"/>
                        <a:pt x="599" y="283"/>
                      </a:cubicBezTo>
                      <a:cubicBezTo>
                        <a:pt x="594" y="295"/>
                        <a:pt x="603" y="306"/>
                        <a:pt x="618" y="310"/>
                      </a:cubicBezTo>
                      <a:cubicBezTo>
                        <a:pt x="630" y="307"/>
                        <a:pt x="638" y="308"/>
                        <a:pt x="645" y="300"/>
                      </a:cubicBezTo>
                      <a:cubicBezTo>
                        <a:pt x="660" y="302"/>
                        <a:pt x="663" y="303"/>
                        <a:pt x="672" y="293"/>
                      </a:cubicBezTo>
                      <a:cubicBezTo>
                        <a:pt x="675" y="294"/>
                        <a:pt x="679" y="293"/>
                        <a:pt x="680" y="295"/>
                      </a:cubicBezTo>
                      <a:cubicBezTo>
                        <a:pt x="682" y="301"/>
                        <a:pt x="674" y="321"/>
                        <a:pt x="672" y="327"/>
                      </a:cubicBezTo>
                      <a:cubicBezTo>
                        <a:pt x="668" y="340"/>
                        <a:pt x="671" y="326"/>
                        <a:pt x="664" y="340"/>
                      </a:cubicBezTo>
                      <a:cubicBezTo>
                        <a:pt x="652" y="360"/>
                        <a:pt x="646" y="381"/>
                        <a:pt x="621" y="394"/>
                      </a:cubicBezTo>
                      <a:cubicBezTo>
                        <a:pt x="614" y="402"/>
                        <a:pt x="609" y="402"/>
                        <a:pt x="599" y="407"/>
                      </a:cubicBezTo>
                      <a:cubicBezTo>
                        <a:pt x="590" y="418"/>
                        <a:pt x="579" y="429"/>
                        <a:pt x="567" y="439"/>
                      </a:cubicBezTo>
                      <a:cubicBezTo>
                        <a:pt x="560" y="454"/>
                        <a:pt x="555" y="470"/>
                        <a:pt x="548" y="485"/>
                      </a:cubicBezTo>
                      <a:cubicBezTo>
                        <a:pt x="549" y="489"/>
                        <a:pt x="550" y="492"/>
                        <a:pt x="551" y="496"/>
                      </a:cubicBezTo>
                      <a:cubicBezTo>
                        <a:pt x="552" y="500"/>
                        <a:pt x="556" y="508"/>
                        <a:pt x="556" y="508"/>
                      </a:cubicBezTo>
                      <a:cubicBezTo>
                        <a:pt x="559" y="524"/>
                        <a:pt x="562" y="546"/>
                        <a:pt x="576" y="557"/>
                      </a:cubicBezTo>
                      <a:lnTo>
                        <a:pt x="435" y="556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TW" altLang="en-US" smtClean="0">
                    <a:solidFill>
                      <a:srgbClr val="000000"/>
                    </a:solidFill>
                    <a:latin typeface="Arial" pitchFamily="34" charset="0"/>
                    <a:ea typeface="新細明體" pitchFamily="18" charset="-120"/>
                  </a:endParaRPr>
                </a:p>
              </p:txBody>
            </p:sp>
            <p:sp>
              <p:nvSpPr>
                <p:cNvPr id="83" name="Freeform 52"/>
                <p:cNvSpPr>
                  <a:spLocks/>
                </p:cNvSpPr>
                <p:nvPr userDrawn="1"/>
              </p:nvSpPr>
              <p:spPr bwMode="ltGray">
                <a:xfrm>
                  <a:off x="727" y="495"/>
                  <a:ext cx="382" cy="540"/>
                </a:xfrm>
                <a:custGeom>
                  <a:avLst/>
                  <a:gdLst>
                    <a:gd name="T0" fmla="*/ 1487035 w 257"/>
                    <a:gd name="T1" fmla="*/ 5827084 h 347"/>
                    <a:gd name="T2" fmla="*/ 1424818 w 257"/>
                    <a:gd name="T3" fmla="*/ 5052086 h 347"/>
                    <a:gd name="T4" fmla="*/ 1330182 w 257"/>
                    <a:gd name="T5" fmla="*/ 4837055 h 347"/>
                    <a:gd name="T6" fmla="*/ 1319913 w 257"/>
                    <a:gd name="T7" fmla="*/ 4528231 h 347"/>
                    <a:gd name="T8" fmla="*/ 1280605 w 257"/>
                    <a:gd name="T9" fmla="*/ 4266433 h 347"/>
                    <a:gd name="T10" fmla="*/ 1280605 w 257"/>
                    <a:gd name="T11" fmla="*/ 3843497 h 347"/>
                    <a:gd name="T12" fmla="*/ 1269463 w 257"/>
                    <a:gd name="T13" fmla="*/ 3592483 h 347"/>
                    <a:gd name="T14" fmla="*/ 1395584 w 257"/>
                    <a:gd name="T15" fmla="*/ 3392982 h 347"/>
                    <a:gd name="T16" fmla="*/ 1573586 w 257"/>
                    <a:gd name="T17" fmla="*/ 3317650 h 347"/>
                    <a:gd name="T18" fmla="*/ 1573586 w 257"/>
                    <a:gd name="T19" fmla="*/ 2291452 h 347"/>
                    <a:gd name="T20" fmla="*/ 330052 w 257"/>
                    <a:gd name="T21" fmla="*/ 1611802 h 347"/>
                    <a:gd name="T22" fmla="*/ 198035 w 257"/>
                    <a:gd name="T23" fmla="*/ 1648759 h 347"/>
                    <a:gd name="T24" fmla="*/ 100506 w 257"/>
                    <a:gd name="T25" fmla="*/ 1714397 h 347"/>
                    <a:gd name="T26" fmla="*/ 0 w 257"/>
                    <a:gd name="T27" fmla="*/ 2508280 h 347"/>
                    <a:gd name="T28" fmla="*/ 567542 w 257"/>
                    <a:gd name="T29" fmla="*/ 5809642 h 347"/>
                    <a:gd name="T30" fmla="*/ 1487035 w 257"/>
                    <a:gd name="T31" fmla="*/ 5827084 h 347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0" t="0" r="r" b="b"/>
                  <a:pathLst>
                    <a:path w="257" h="347">
                      <a:moveTo>
                        <a:pt x="243" y="347"/>
                      </a:moveTo>
                      <a:lnTo>
                        <a:pt x="233" y="301"/>
                      </a:lnTo>
                      <a:lnTo>
                        <a:pt x="217" y="288"/>
                      </a:lnTo>
                      <a:lnTo>
                        <a:pt x="215" y="269"/>
                      </a:lnTo>
                      <a:lnTo>
                        <a:pt x="209" y="254"/>
                      </a:lnTo>
                      <a:lnTo>
                        <a:pt x="209" y="229"/>
                      </a:lnTo>
                      <a:lnTo>
                        <a:pt x="207" y="214"/>
                      </a:lnTo>
                      <a:lnTo>
                        <a:pt x="228" y="202"/>
                      </a:lnTo>
                      <a:lnTo>
                        <a:pt x="257" y="197"/>
                      </a:lnTo>
                      <a:lnTo>
                        <a:pt x="257" y="136"/>
                      </a:lnTo>
                      <a:cubicBezTo>
                        <a:pt x="209" y="119"/>
                        <a:pt x="13" y="0"/>
                        <a:pt x="54" y="96"/>
                      </a:cubicBezTo>
                      <a:cubicBezTo>
                        <a:pt x="36" y="106"/>
                        <a:pt x="57" y="97"/>
                        <a:pt x="32" y="98"/>
                      </a:cubicBezTo>
                      <a:cubicBezTo>
                        <a:pt x="27" y="99"/>
                        <a:pt x="16" y="102"/>
                        <a:pt x="16" y="102"/>
                      </a:cubicBezTo>
                      <a:lnTo>
                        <a:pt x="0" y="149"/>
                      </a:lnTo>
                      <a:lnTo>
                        <a:pt x="93" y="346"/>
                      </a:lnTo>
                      <a:lnTo>
                        <a:pt x="243" y="347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TW" altLang="en-US" smtClean="0">
                    <a:solidFill>
                      <a:srgbClr val="000000"/>
                    </a:solidFill>
                    <a:latin typeface="Arial" pitchFamily="34" charset="0"/>
                    <a:ea typeface="新細明體" pitchFamily="18" charset="-120"/>
                  </a:endParaRPr>
                </a:p>
              </p:txBody>
            </p:sp>
            <p:sp>
              <p:nvSpPr>
                <p:cNvPr id="84" name="Freeform 53"/>
                <p:cNvSpPr>
                  <a:spLocks/>
                </p:cNvSpPr>
                <p:nvPr userDrawn="1"/>
              </p:nvSpPr>
              <p:spPr bwMode="ltGray">
                <a:xfrm>
                  <a:off x="1400" y="896"/>
                  <a:ext cx="16" cy="29"/>
                </a:xfrm>
                <a:custGeom>
                  <a:avLst/>
                  <a:gdLst>
                    <a:gd name="T0" fmla="*/ 3 w 19"/>
                    <a:gd name="T1" fmla="*/ 2 h 37"/>
                    <a:gd name="T2" fmla="*/ 3 w 19"/>
                    <a:gd name="T3" fmla="*/ 2 h 37"/>
                    <a:gd name="T4" fmla="*/ 3 w 19"/>
                    <a:gd name="T5" fmla="*/ 2 h 37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9" h="37">
                      <a:moveTo>
                        <a:pt x="7" y="25"/>
                      </a:moveTo>
                      <a:cubicBezTo>
                        <a:pt x="0" y="4"/>
                        <a:pt x="12" y="0"/>
                        <a:pt x="19" y="21"/>
                      </a:cubicBezTo>
                      <a:cubicBezTo>
                        <a:pt x="14" y="37"/>
                        <a:pt x="18" y="36"/>
                        <a:pt x="7" y="25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TW" altLang="en-US" smtClean="0">
                    <a:solidFill>
                      <a:srgbClr val="000000"/>
                    </a:solidFill>
                    <a:latin typeface="Arial" pitchFamily="34" charset="0"/>
                    <a:ea typeface="新細明體" pitchFamily="18" charset="-120"/>
                  </a:endParaRPr>
                </a:p>
              </p:txBody>
            </p:sp>
            <p:sp>
              <p:nvSpPr>
                <p:cNvPr id="85" name="Freeform 54"/>
                <p:cNvSpPr>
                  <a:spLocks/>
                </p:cNvSpPr>
                <p:nvPr userDrawn="1"/>
              </p:nvSpPr>
              <p:spPr bwMode="ltGray">
                <a:xfrm>
                  <a:off x="1379" y="617"/>
                  <a:ext cx="21" cy="17"/>
                </a:xfrm>
                <a:custGeom>
                  <a:avLst/>
                  <a:gdLst>
                    <a:gd name="T0" fmla="*/ 11 w 22"/>
                    <a:gd name="T1" fmla="*/ 3 h 20"/>
                    <a:gd name="T2" fmla="*/ 11 w 22"/>
                    <a:gd name="T3" fmla="*/ 0 h 20"/>
                    <a:gd name="T4" fmla="*/ 11 w 22"/>
                    <a:gd name="T5" fmla="*/ 3 h 20"/>
                    <a:gd name="T6" fmla="*/ 8 w 22"/>
                    <a:gd name="T7" fmla="*/ 3 h 20"/>
                    <a:gd name="T8" fmla="*/ 11 w 22"/>
                    <a:gd name="T9" fmla="*/ 3 h 2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2" h="20">
                      <a:moveTo>
                        <a:pt x="12" y="12"/>
                      </a:moveTo>
                      <a:cubicBezTo>
                        <a:pt x="13" y="8"/>
                        <a:pt x="12" y="0"/>
                        <a:pt x="16" y="0"/>
                      </a:cubicBezTo>
                      <a:cubicBezTo>
                        <a:pt x="20" y="0"/>
                        <a:pt x="22" y="8"/>
                        <a:pt x="20" y="12"/>
                      </a:cubicBezTo>
                      <a:cubicBezTo>
                        <a:pt x="18" y="16"/>
                        <a:pt x="12" y="17"/>
                        <a:pt x="8" y="20"/>
                      </a:cubicBezTo>
                      <a:cubicBezTo>
                        <a:pt x="3" y="5"/>
                        <a:pt x="0" y="6"/>
                        <a:pt x="12" y="1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TW" altLang="en-US" smtClean="0">
                    <a:solidFill>
                      <a:srgbClr val="000000"/>
                    </a:solidFill>
                    <a:latin typeface="Arial" pitchFamily="34" charset="0"/>
                    <a:ea typeface="新細明體" pitchFamily="18" charset="-120"/>
                  </a:endParaRPr>
                </a:p>
              </p:txBody>
            </p:sp>
            <p:sp>
              <p:nvSpPr>
                <p:cNvPr id="86" name="Freeform 55"/>
                <p:cNvSpPr>
                  <a:spLocks/>
                </p:cNvSpPr>
                <p:nvPr userDrawn="1"/>
              </p:nvSpPr>
              <p:spPr bwMode="ltGray">
                <a:xfrm>
                  <a:off x="453" y="275"/>
                  <a:ext cx="58" cy="24"/>
                </a:xfrm>
                <a:custGeom>
                  <a:avLst/>
                  <a:gdLst>
                    <a:gd name="T0" fmla="*/ 24 w 57"/>
                    <a:gd name="T1" fmla="*/ 2 h 30"/>
                    <a:gd name="T2" fmla="*/ 54 w 57"/>
                    <a:gd name="T3" fmla="*/ 2 h 30"/>
                    <a:gd name="T4" fmla="*/ 58 w 57"/>
                    <a:gd name="T5" fmla="*/ 2 h 30"/>
                    <a:gd name="T6" fmla="*/ 24 w 57"/>
                    <a:gd name="T7" fmla="*/ 2 h 3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57" h="30">
                      <a:moveTo>
                        <a:pt x="24" y="18"/>
                      </a:moveTo>
                      <a:cubicBezTo>
                        <a:pt x="0" y="10"/>
                        <a:pt x="9" y="0"/>
                        <a:pt x="32" y="6"/>
                      </a:cubicBezTo>
                      <a:cubicBezTo>
                        <a:pt x="46" y="15"/>
                        <a:pt x="57" y="23"/>
                        <a:pt x="36" y="30"/>
                      </a:cubicBezTo>
                      <a:cubicBezTo>
                        <a:pt x="21" y="25"/>
                        <a:pt x="24" y="30"/>
                        <a:pt x="24" y="1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TW" altLang="en-US" smtClean="0">
                    <a:solidFill>
                      <a:srgbClr val="000000"/>
                    </a:solidFill>
                    <a:latin typeface="Arial" pitchFamily="34" charset="0"/>
                    <a:ea typeface="新細明體" pitchFamily="18" charset="-120"/>
                  </a:endParaRPr>
                </a:p>
              </p:txBody>
            </p:sp>
            <p:sp>
              <p:nvSpPr>
                <p:cNvPr id="87" name="Freeform 56"/>
                <p:cNvSpPr>
                  <a:spLocks/>
                </p:cNvSpPr>
                <p:nvPr userDrawn="1"/>
              </p:nvSpPr>
              <p:spPr bwMode="ltGray">
                <a:xfrm>
                  <a:off x="1161" y="50"/>
                  <a:ext cx="691" cy="569"/>
                </a:xfrm>
                <a:custGeom>
                  <a:avLst/>
                  <a:gdLst>
                    <a:gd name="T0" fmla="*/ 451 w 693"/>
                    <a:gd name="T1" fmla="*/ 6 h 696"/>
                    <a:gd name="T2" fmla="*/ 371 w 693"/>
                    <a:gd name="T3" fmla="*/ 6 h 696"/>
                    <a:gd name="T4" fmla="*/ 303 w 693"/>
                    <a:gd name="T5" fmla="*/ 5 h 696"/>
                    <a:gd name="T6" fmla="*/ 243 w 693"/>
                    <a:gd name="T7" fmla="*/ 5 h 696"/>
                    <a:gd name="T8" fmla="*/ 215 w 693"/>
                    <a:gd name="T9" fmla="*/ 5 h 696"/>
                    <a:gd name="T10" fmla="*/ 239 w 693"/>
                    <a:gd name="T11" fmla="*/ 5 h 696"/>
                    <a:gd name="T12" fmla="*/ 271 w 693"/>
                    <a:gd name="T13" fmla="*/ 6 h 696"/>
                    <a:gd name="T14" fmla="*/ 299 w 693"/>
                    <a:gd name="T15" fmla="*/ 6 h 696"/>
                    <a:gd name="T16" fmla="*/ 311 w 693"/>
                    <a:gd name="T17" fmla="*/ 6 h 696"/>
                    <a:gd name="T18" fmla="*/ 291 w 693"/>
                    <a:gd name="T19" fmla="*/ 7 h 696"/>
                    <a:gd name="T20" fmla="*/ 239 w 693"/>
                    <a:gd name="T21" fmla="*/ 7 h 696"/>
                    <a:gd name="T22" fmla="*/ 203 w 693"/>
                    <a:gd name="T23" fmla="*/ 7 h 696"/>
                    <a:gd name="T24" fmla="*/ 97 w 693"/>
                    <a:gd name="T25" fmla="*/ 9 h 696"/>
                    <a:gd name="T26" fmla="*/ 77 w 693"/>
                    <a:gd name="T27" fmla="*/ 7 h 696"/>
                    <a:gd name="T28" fmla="*/ 45 w 693"/>
                    <a:gd name="T29" fmla="*/ 6 h 696"/>
                    <a:gd name="T30" fmla="*/ 33 w 693"/>
                    <a:gd name="T31" fmla="*/ 6 h 696"/>
                    <a:gd name="T32" fmla="*/ 53 w 693"/>
                    <a:gd name="T33" fmla="*/ 4 h 696"/>
                    <a:gd name="T34" fmla="*/ 17 w 693"/>
                    <a:gd name="T35" fmla="*/ 5 h 696"/>
                    <a:gd name="T36" fmla="*/ 81 w 693"/>
                    <a:gd name="T37" fmla="*/ 3 h 696"/>
                    <a:gd name="T38" fmla="*/ 113 w 693"/>
                    <a:gd name="T39" fmla="*/ 2 h 696"/>
                    <a:gd name="T40" fmla="*/ 37 w 693"/>
                    <a:gd name="T41" fmla="*/ 2 h 696"/>
                    <a:gd name="T42" fmla="*/ 1 w 693"/>
                    <a:gd name="T43" fmla="*/ 2 h 696"/>
                    <a:gd name="T44" fmla="*/ 25 w 693"/>
                    <a:gd name="T45" fmla="*/ 2 h 696"/>
                    <a:gd name="T46" fmla="*/ 97 w 693"/>
                    <a:gd name="T47" fmla="*/ 2 h 696"/>
                    <a:gd name="T48" fmla="*/ 199 w 693"/>
                    <a:gd name="T49" fmla="*/ 2 h 696"/>
                    <a:gd name="T50" fmla="*/ 207 w 693"/>
                    <a:gd name="T51" fmla="*/ 2 h 696"/>
                    <a:gd name="T52" fmla="*/ 239 w 693"/>
                    <a:gd name="T53" fmla="*/ 0 h 696"/>
                    <a:gd name="T54" fmla="*/ 335 w 693"/>
                    <a:gd name="T55" fmla="*/ 2 h 696"/>
                    <a:gd name="T56" fmla="*/ 307 w 693"/>
                    <a:gd name="T57" fmla="*/ 2 h 696"/>
                    <a:gd name="T58" fmla="*/ 279 w 693"/>
                    <a:gd name="T59" fmla="*/ 2 h 696"/>
                    <a:gd name="T60" fmla="*/ 339 w 693"/>
                    <a:gd name="T61" fmla="*/ 2 h 696"/>
                    <a:gd name="T62" fmla="*/ 351 w 693"/>
                    <a:gd name="T63" fmla="*/ 2 h 696"/>
                    <a:gd name="T64" fmla="*/ 395 w 693"/>
                    <a:gd name="T65" fmla="*/ 2 h 696"/>
                    <a:gd name="T66" fmla="*/ 475 w 693"/>
                    <a:gd name="T67" fmla="*/ 2 h 696"/>
                    <a:gd name="T68" fmla="*/ 502 w 693"/>
                    <a:gd name="T69" fmla="*/ 2 h 696"/>
                    <a:gd name="T70" fmla="*/ 508 w 693"/>
                    <a:gd name="T71" fmla="*/ 6 h 69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0" t="0" r="r" b="b"/>
                  <a:pathLst>
                    <a:path w="693" h="696">
                      <a:moveTo>
                        <a:pt x="541" y="460"/>
                      </a:moveTo>
                      <a:lnTo>
                        <a:pt x="473" y="464"/>
                      </a:lnTo>
                      <a:lnTo>
                        <a:pt x="441" y="452"/>
                      </a:lnTo>
                      <a:lnTo>
                        <a:pt x="393" y="452"/>
                      </a:lnTo>
                      <a:cubicBezTo>
                        <a:pt x="365" y="448"/>
                        <a:pt x="360" y="444"/>
                        <a:pt x="337" y="436"/>
                      </a:cubicBezTo>
                      <a:cubicBezTo>
                        <a:pt x="336" y="432"/>
                        <a:pt x="330" y="413"/>
                        <a:pt x="325" y="412"/>
                      </a:cubicBezTo>
                      <a:cubicBezTo>
                        <a:pt x="317" y="411"/>
                        <a:pt x="301" y="420"/>
                        <a:pt x="301" y="420"/>
                      </a:cubicBezTo>
                      <a:cubicBezTo>
                        <a:pt x="289" y="412"/>
                        <a:pt x="277" y="408"/>
                        <a:pt x="265" y="400"/>
                      </a:cubicBezTo>
                      <a:cubicBezTo>
                        <a:pt x="252" y="380"/>
                        <a:pt x="256" y="356"/>
                        <a:pt x="233" y="348"/>
                      </a:cubicBezTo>
                      <a:cubicBezTo>
                        <a:pt x="217" y="372"/>
                        <a:pt x="221" y="392"/>
                        <a:pt x="237" y="416"/>
                      </a:cubicBezTo>
                      <a:cubicBezTo>
                        <a:pt x="234" y="428"/>
                        <a:pt x="228" y="445"/>
                        <a:pt x="237" y="444"/>
                      </a:cubicBezTo>
                      <a:cubicBezTo>
                        <a:pt x="247" y="443"/>
                        <a:pt x="261" y="428"/>
                        <a:pt x="261" y="428"/>
                      </a:cubicBezTo>
                      <a:cubicBezTo>
                        <a:pt x="258" y="450"/>
                        <a:pt x="243" y="475"/>
                        <a:pt x="269" y="484"/>
                      </a:cubicBezTo>
                      <a:cubicBezTo>
                        <a:pt x="277" y="479"/>
                        <a:pt x="288" y="476"/>
                        <a:pt x="293" y="468"/>
                      </a:cubicBezTo>
                      <a:cubicBezTo>
                        <a:pt x="302" y="454"/>
                        <a:pt x="303" y="446"/>
                        <a:pt x="317" y="436"/>
                      </a:cubicBezTo>
                      <a:cubicBezTo>
                        <a:pt x="315" y="448"/>
                        <a:pt x="306" y="467"/>
                        <a:pt x="321" y="476"/>
                      </a:cubicBezTo>
                      <a:cubicBezTo>
                        <a:pt x="328" y="480"/>
                        <a:pt x="345" y="484"/>
                        <a:pt x="345" y="484"/>
                      </a:cubicBezTo>
                      <a:cubicBezTo>
                        <a:pt x="382" y="472"/>
                        <a:pt x="347" y="527"/>
                        <a:pt x="333" y="536"/>
                      </a:cubicBezTo>
                      <a:cubicBezTo>
                        <a:pt x="330" y="540"/>
                        <a:pt x="329" y="545"/>
                        <a:pt x="325" y="548"/>
                      </a:cubicBezTo>
                      <a:cubicBezTo>
                        <a:pt x="322" y="551"/>
                        <a:pt x="316" y="549"/>
                        <a:pt x="313" y="552"/>
                      </a:cubicBezTo>
                      <a:cubicBezTo>
                        <a:pt x="300" y="565"/>
                        <a:pt x="320" y="575"/>
                        <a:pt x="293" y="584"/>
                      </a:cubicBezTo>
                      <a:cubicBezTo>
                        <a:pt x="286" y="595"/>
                        <a:pt x="272" y="610"/>
                        <a:pt x="261" y="616"/>
                      </a:cubicBezTo>
                      <a:cubicBezTo>
                        <a:pt x="254" y="620"/>
                        <a:pt x="245" y="621"/>
                        <a:pt x="237" y="624"/>
                      </a:cubicBezTo>
                      <a:cubicBezTo>
                        <a:pt x="233" y="625"/>
                        <a:pt x="225" y="628"/>
                        <a:pt x="225" y="628"/>
                      </a:cubicBezTo>
                      <a:cubicBezTo>
                        <a:pt x="215" y="659"/>
                        <a:pt x="212" y="652"/>
                        <a:pt x="173" y="656"/>
                      </a:cubicBezTo>
                      <a:cubicBezTo>
                        <a:pt x="140" y="667"/>
                        <a:pt x="132" y="687"/>
                        <a:pt x="97" y="696"/>
                      </a:cubicBezTo>
                      <a:cubicBezTo>
                        <a:pt x="77" y="691"/>
                        <a:pt x="75" y="687"/>
                        <a:pt x="81" y="668"/>
                      </a:cubicBezTo>
                      <a:cubicBezTo>
                        <a:pt x="77" y="646"/>
                        <a:pt x="72" y="639"/>
                        <a:pt x="77" y="616"/>
                      </a:cubicBezTo>
                      <a:cubicBezTo>
                        <a:pt x="73" y="598"/>
                        <a:pt x="71" y="587"/>
                        <a:pt x="61" y="572"/>
                      </a:cubicBezTo>
                      <a:cubicBezTo>
                        <a:pt x="58" y="551"/>
                        <a:pt x="51" y="543"/>
                        <a:pt x="45" y="524"/>
                      </a:cubicBezTo>
                      <a:cubicBezTo>
                        <a:pt x="52" y="502"/>
                        <a:pt x="58" y="496"/>
                        <a:pt x="49" y="472"/>
                      </a:cubicBezTo>
                      <a:cubicBezTo>
                        <a:pt x="46" y="463"/>
                        <a:pt x="33" y="448"/>
                        <a:pt x="33" y="448"/>
                      </a:cubicBezTo>
                      <a:cubicBezTo>
                        <a:pt x="42" y="422"/>
                        <a:pt x="42" y="408"/>
                        <a:pt x="33" y="380"/>
                      </a:cubicBezTo>
                      <a:cubicBezTo>
                        <a:pt x="49" y="369"/>
                        <a:pt x="48" y="362"/>
                        <a:pt x="53" y="344"/>
                      </a:cubicBezTo>
                      <a:cubicBezTo>
                        <a:pt x="47" y="327"/>
                        <a:pt x="49" y="308"/>
                        <a:pt x="33" y="332"/>
                      </a:cubicBezTo>
                      <a:cubicBezTo>
                        <a:pt x="40" y="353"/>
                        <a:pt x="29" y="374"/>
                        <a:pt x="17" y="392"/>
                      </a:cubicBezTo>
                      <a:cubicBezTo>
                        <a:pt x="6" y="360"/>
                        <a:pt x="10" y="340"/>
                        <a:pt x="13" y="304"/>
                      </a:cubicBezTo>
                      <a:cubicBezTo>
                        <a:pt x="44" y="314"/>
                        <a:pt x="54" y="289"/>
                        <a:pt x="81" y="280"/>
                      </a:cubicBezTo>
                      <a:cubicBezTo>
                        <a:pt x="94" y="261"/>
                        <a:pt x="85" y="242"/>
                        <a:pt x="105" y="228"/>
                      </a:cubicBezTo>
                      <a:cubicBezTo>
                        <a:pt x="108" y="220"/>
                        <a:pt x="110" y="212"/>
                        <a:pt x="113" y="204"/>
                      </a:cubicBezTo>
                      <a:cubicBezTo>
                        <a:pt x="116" y="196"/>
                        <a:pt x="89" y="196"/>
                        <a:pt x="89" y="196"/>
                      </a:cubicBezTo>
                      <a:cubicBezTo>
                        <a:pt x="81" y="221"/>
                        <a:pt x="58" y="211"/>
                        <a:pt x="37" y="204"/>
                      </a:cubicBezTo>
                      <a:cubicBezTo>
                        <a:pt x="33" y="207"/>
                        <a:pt x="30" y="213"/>
                        <a:pt x="25" y="212"/>
                      </a:cubicBezTo>
                      <a:cubicBezTo>
                        <a:pt x="16" y="210"/>
                        <a:pt x="1" y="196"/>
                        <a:pt x="1" y="196"/>
                      </a:cubicBezTo>
                      <a:cubicBezTo>
                        <a:pt x="4" y="186"/>
                        <a:pt x="4" y="174"/>
                        <a:pt x="9" y="164"/>
                      </a:cubicBezTo>
                      <a:cubicBezTo>
                        <a:pt x="13" y="155"/>
                        <a:pt x="25" y="140"/>
                        <a:pt x="25" y="140"/>
                      </a:cubicBezTo>
                      <a:cubicBezTo>
                        <a:pt x="0" y="132"/>
                        <a:pt x="25" y="128"/>
                        <a:pt x="37" y="124"/>
                      </a:cubicBezTo>
                      <a:cubicBezTo>
                        <a:pt x="58" y="131"/>
                        <a:pt x="75" y="116"/>
                        <a:pt x="97" y="112"/>
                      </a:cubicBezTo>
                      <a:cubicBezTo>
                        <a:pt x="135" y="87"/>
                        <a:pt x="159" y="122"/>
                        <a:pt x="197" y="132"/>
                      </a:cubicBezTo>
                      <a:cubicBezTo>
                        <a:pt x="205" y="129"/>
                        <a:pt x="213" y="127"/>
                        <a:pt x="221" y="124"/>
                      </a:cubicBezTo>
                      <a:cubicBezTo>
                        <a:pt x="225" y="123"/>
                        <a:pt x="226" y="147"/>
                        <a:pt x="233" y="120"/>
                      </a:cubicBezTo>
                      <a:lnTo>
                        <a:pt x="229" y="64"/>
                      </a:lnTo>
                      <a:lnTo>
                        <a:pt x="209" y="40"/>
                      </a:lnTo>
                      <a:cubicBezTo>
                        <a:pt x="243" y="21"/>
                        <a:pt x="240" y="21"/>
                        <a:pt x="261" y="0"/>
                      </a:cubicBezTo>
                      <a:cubicBezTo>
                        <a:pt x="297" y="16"/>
                        <a:pt x="333" y="32"/>
                        <a:pt x="369" y="48"/>
                      </a:cubicBezTo>
                      <a:cubicBezTo>
                        <a:pt x="373" y="50"/>
                        <a:pt x="361" y="44"/>
                        <a:pt x="357" y="44"/>
                      </a:cubicBezTo>
                      <a:cubicBezTo>
                        <a:pt x="349" y="45"/>
                        <a:pt x="333" y="52"/>
                        <a:pt x="333" y="52"/>
                      </a:cubicBezTo>
                      <a:cubicBezTo>
                        <a:pt x="322" y="68"/>
                        <a:pt x="318" y="71"/>
                        <a:pt x="329" y="88"/>
                      </a:cubicBezTo>
                      <a:cubicBezTo>
                        <a:pt x="308" y="119"/>
                        <a:pt x="323" y="118"/>
                        <a:pt x="333" y="148"/>
                      </a:cubicBezTo>
                      <a:cubicBezTo>
                        <a:pt x="320" y="157"/>
                        <a:pt x="314" y="167"/>
                        <a:pt x="301" y="176"/>
                      </a:cubicBezTo>
                      <a:cubicBezTo>
                        <a:pt x="306" y="213"/>
                        <a:pt x="303" y="213"/>
                        <a:pt x="337" y="220"/>
                      </a:cubicBezTo>
                      <a:cubicBezTo>
                        <a:pt x="358" y="216"/>
                        <a:pt x="368" y="214"/>
                        <a:pt x="361" y="192"/>
                      </a:cubicBezTo>
                      <a:cubicBezTo>
                        <a:pt x="362" y="177"/>
                        <a:pt x="362" y="162"/>
                        <a:pt x="365" y="148"/>
                      </a:cubicBezTo>
                      <a:cubicBezTo>
                        <a:pt x="366" y="143"/>
                        <a:pt x="369" y="133"/>
                        <a:pt x="373" y="136"/>
                      </a:cubicBezTo>
                      <a:cubicBezTo>
                        <a:pt x="379" y="140"/>
                        <a:pt x="376" y="149"/>
                        <a:pt x="377" y="156"/>
                      </a:cubicBezTo>
                      <a:cubicBezTo>
                        <a:pt x="404" y="147"/>
                        <a:pt x="409" y="116"/>
                        <a:pt x="417" y="92"/>
                      </a:cubicBezTo>
                      <a:cubicBezTo>
                        <a:pt x="422" y="76"/>
                        <a:pt x="453" y="74"/>
                        <a:pt x="465" y="72"/>
                      </a:cubicBezTo>
                      <a:cubicBezTo>
                        <a:pt x="472" y="92"/>
                        <a:pt x="477" y="93"/>
                        <a:pt x="497" y="88"/>
                      </a:cubicBezTo>
                      <a:cubicBezTo>
                        <a:pt x="512" y="78"/>
                        <a:pt x="515" y="74"/>
                        <a:pt x="509" y="56"/>
                      </a:cubicBezTo>
                      <a:cubicBezTo>
                        <a:pt x="523" y="46"/>
                        <a:pt x="517" y="46"/>
                        <a:pt x="529" y="52"/>
                      </a:cubicBezTo>
                      <a:lnTo>
                        <a:pt x="693" y="72"/>
                      </a:lnTo>
                      <a:lnTo>
                        <a:pt x="541" y="460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TW" altLang="en-US" smtClean="0">
                    <a:solidFill>
                      <a:srgbClr val="000000"/>
                    </a:solidFill>
                    <a:latin typeface="Arial" pitchFamily="34" charset="0"/>
                    <a:ea typeface="新細明體" pitchFamily="18" charset="-120"/>
                  </a:endParaRPr>
                </a:p>
              </p:txBody>
            </p:sp>
            <p:sp>
              <p:nvSpPr>
                <p:cNvPr id="88" name="Freeform 57"/>
                <p:cNvSpPr>
                  <a:spLocks/>
                </p:cNvSpPr>
                <p:nvPr userDrawn="1"/>
              </p:nvSpPr>
              <p:spPr bwMode="ltGray">
                <a:xfrm>
                  <a:off x="689" y="6"/>
                  <a:ext cx="1386" cy="232"/>
                </a:xfrm>
                <a:custGeom>
                  <a:avLst/>
                  <a:gdLst>
                    <a:gd name="T0" fmla="*/ 5226408 w 931"/>
                    <a:gd name="T1" fmla="*/ 0 h 149"/>
                    <a:gd name="T2" fmla="*/ 907598 w 931"/>
                    <a:gd name="T3" fmla="*/ 492863 h 149"/>
                    <a:gd name="T4" fmla="*/ 573992 w 931"/>
                    <a:gd name="T5" fmla="*/ 707080 h 149"/>
                    <a:gd name="T6" fmla="*/ 392126 w 931"/>
                    <a:gd name="T7" fmla="*/ 707080 h 149"/>
                    <a:gd name="T8" fmla="*/ 140376 w 931"/>
                    <a:gd name="T9" fmla="*/ 1310870 h 149"/>
                    <a:gd name="T10" fmla="*/ 0 w 931"/>
                    <a:gd name="T11" fmla="*/ 1780675 h 149"/>
                    <a:gd name="T12" fmla="*/ 374217 w 931"/>
                    <a:gd name="T13" fmla="*/ 1957658 h 149"/>
                    <a:gd name="T14" fmla="*/ 613060 w 931"/>
                    <a:gd name="T15" fmla="*/ 1625495 h 149"/>
                    <a:gd name="T16" fmla="*/ 685783 w 931"/>
                    <a:gd name="T17" fmla="*/ 1431874 h 149"/>
                    <a:gd name="T18" fmla="*/ 1060367 w 931"/>
                    <a:gd name="T19" fmla="*/ 883163 h 149"/>
                    <a:gd name="T20" fmla="*/ 1362404 w 931"/>
                    <a:gd name="T21" fmla="*/ 784084 h 149"/>
                    <a:gd name="T22" fmla="*/ 1504236 w 931"/>
                    <a:gd name="T23" fmla="*/ 1590893 h 149"/>
                    <a:gd name="T24" fmla="*/ 1192143 w 931"/>
                    <a:gd name="T25" fmla="*/ 1860508 h 149"/>
                    <a:gd name="T26" fmla="*/ 1462775 w 931"/>
                    <a:gd name="T27" fmla="*/ 1923984 h 149"/>
                    <a:gd name="T28" fmla="*/ 1584027 w 931"/>
                    <a:gd name="T29" fmla="*/ 1527784 h 149"/>
                    <a:gd name="T30" fmla="*/ 1686521 w 931"/>
                    <a:gd name="T31" fmla="*/ 1562058 h 149"/>
                    <a:gd name="T32" fmla="*/ 1603164 w 931"/>
                    <a:gd name="T33" fmla="*/ 919609 h 149"/>
                    <a:gd name="T34" fmla="*/ 1686521 w 931"/>
                    <a:gd name="T35" fmla="*/ 752722 h 149"/>
                    <a:gd name="T36" fmla="*/ 1753159 w 931"/>
                    <a:gd name="T37" fmla="*/ 1495581 h 149"/>
                    <a:gd name="T38" fmla="*/ 1686521 w 931"/>
                    <a:gd name="T39" fmla="*/ 1923984 h 149"/>
                    <a:gd name="T40" fmla="*/ 1879356 w 931"/>
                    <a:gd name="T41" fmla="*/ 2208433 h 149"/>
                    <a:gd name="T42" fmla="*/ 1893854 w 931"/>
                    <a:gd name="T43" fmla="*/ 1562058 h 149"/>
                    <a:gd name="T44" fmla="*/ 2098799 w 931"/>
                    <a:gd name="T45" fmla="*/ 1747819 h 149"/>
                    <a:gd name="T46" fmla="*/ 2421214 w 931"/>
                    <a:gd name="T47" fmla="*/ 1246947 h 149"/>
                    <a:gd name="T48" fmla="*/ 2593015 w 931"/>
                    <a:gd name="T49" fmla="*/ 847552 h 149"/>
                    <a:gd name="T50" fmla="*/ 2785565 w 931"/>
                    <a:gd name="T51" fmla="*/ 946653 h 149"/>
                    <a:gd name="T52" fmla="*/ 2883423 w 931"/>
                    <a:gd name="T53" fmla="*/ 847552 h 149"/>
                    <a:gd name="T54" fmla="*/ 2732421 w 931"/>
                    <a:gd name="T55" fmla="*/ 752722 h 149"/>
                    <a:gd name="T56" fmla="*/ 3006039 w 931"/>
                    <a:gd name="T57" fmla="*/ 590611 h 149"/>
                    <a:gd name="T58" fmla="*/ 3447317 w 931"/>
                    <a:gd name="T59" fmla="*/ 919609 h 149"/>
                    <a:gd name="T60" fmla="*/ 3682703 w 931"/>
                    <a:gd name="T61" fmla="*/ 707080 h 149"/>
                    <a:gd name="T62" fmla="*/ 3698749 w 931"/>
                    <a:gd name="T63" fmla="*/ 1073842 h 149"/>
                    <a:gd name="T64" fmla="*/ 3599636 w 931"/>
                    <a:gd name="T65" fmla="*/ 1714242 h 149"/>
                    <a:gd name="T66" fmla="*/ 3874771 w 931"/>
                    <a:gd name="T67" fmla="*/ 1495581 h 149"/>
                    <a:gd name="T68" fmla="*/ 3954367 w 931"/>
                    <a:gd name="T69" fmla="*/ 1367386 h 149"/>
                    <a:gd name="T70" fmla="*/ 4108260 w 931"/>
                    <a:gd name="T71" fmla="*/ 1034798 h 149"/>
                    <a:gd name="T72" fmla="*/ 5032039 w 931"/>
                    <a:gd name="T73" fmla="*/ 1431874 h 149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0" t="0" r="r" b="b"/>
                  <a:pathLst>
                    <a:path w="931" h="149">
                      <a:moveTo>
                        <a:pt x="794" y="84"/>
                      </a:moveTo>
                      <a:cubicBezTo>
                        <a:pt x="813" y="72"/>
                        <a:pt x="931" y="14"/>
                        <a:pt x="825" y="0"/>
                      </a:cubicBezTo>
                      <a:lnTo>
                        <a:pt x="159" y="0"/>
                      </a:lnTo>
                      <a:cubicBezTo>
                        <a:pt x="149" y="12"/>
                        <a:pt x="162" y="18"/>
                        <a:pt x="143" y="29"/>
                      </a:cubicBezTo>
                      <a:cubicBezTo>
                        <a:pt x="130" y="44"/>
                        <a:pt x="133" y="39"/>
                        <a:pt x="116" y="48"/>
                      </a:cubicBezTo>
                      <a:cubicBezTo>
                        <a:pt x="108" y="46"/>
                        <a:pt x="100" y="44"/>
                        <a:pt x="91" y="42"/>
                      </a:cubicBezTo>
                      <a:cubicBezTo>
                        <a:pt x="89" y="41"/>
                        <a:pt x="83" y="40"/>
                        <a:pt x="83" y="40"/>
                      </a:cubicBezTo>
                      <a:cubicBezTo>
                        <a:pt x="76" y="40"/>
                        <a:pt x="68" y="39"/>
                        <a:pt x="62" y="42"/>
                      </a:cubicBezTo>
                      <a:cubicBezTo>
                        <a:pt x="54" y="45"/>
                        <a:pt x="46" y="61"/>
                        <a:pt x="38" y="67"/>
                      </a:cubicBezTo>
                      <a:cubicBezTo>
                        <a:pt x="32" y="71"/>
                        <a:pt x="27" y="74"/>
                        <a:pt x="22" y="77"/>
                      </a:cubicBezTo>
                      <a:cubicBezTo>
                        <a:pt x="16" y="81"/>
                        <a:pt x="5" y="86"/>
                        <a:pt x="5" y="86"/>
                      </a:cubicBezTo>
                      <a:cubicBezTo>
                        <a:pt x="9" y="95"/>
                        <a:pt x="7" y="97"/>
                        <a:pt x="0" y="105"/>
                      </a:cubicBezTo>
                      <a:cubicBezTo>
                        <a:pt x="17" y="107"/>
                        <a:pt x="22" y="107"/>
                        <a:pt x="16" y="120"/>
                      </a:cubicBezTo>
                      <a:cubicBezTo>
                        <a:pt x="27" y="122"/>
                        <a:pt x="48" y="116"/>
                        <a:pt x="59" y="115"/>
                      </a:cubicBezTo>
                      <a:cubicBezTo>
                        <a:pt x="71" y="112"/>
                        <a:pt x="73" y="117"/>
                        <a:pt x="83" y="111"/>
                      </a:cubicBezTo>
                      <a:cubicBezTo>
                        <a:pt x="89" y="96"/>
                        <a:pt x="83" y="100"/>
                        <a:pt x="97" y="96"/>
                      </a:cubicBezTo>
                      <a:cubicBezTo>
                        <a:pt x="100" y="94"/>
                        <a:pt x="103" y="93"/>
                        <a:pt x="105" y="90"/>
                      </a:cubicBezTo>
                      <a:cubicBezTo>
                        <a:pt x="106" y="88"/>
                        <a:pt x="106" y="85"/>
                        <a:pt x="108" y="84"/>
                      </a:cubicBezTo>
                      <a:cubicBezTo>
                        <a:pt x="112" y="80"/>
                        <a:pt x="140" y="69"/>
                        <a:pt x="148" y="67"/>
                      </a:cubicBezTo>
                      <a:cubicBezTo>
                        <a:pt x="160" y="52"/>
                        <a:pt x="153" y="56"/>
                        <a:pt x="167" y="52"/>
                      </a:cubicBezTo>
                      <a:cubicBezTo>
                        <a:pt x="178" y="55"/>
                        <a:pt x="179" y="62"/>
                        <a:pt x="191" y="58"/>
                      </a:cubicBezTo>
                      <a:cubicBezTo>
                        <a:pt x="199" y="52"/>
                        <a:pt x="206" y="51"/>
                        <a:pt x="215" y="46"/>
                      </a:cubicBezTo>
                      <a:cubicBezTo>
                        <a:pt x="226" y="58"/>
                        <a:pt x="217" y="46"/>
                        <a:pt x="223" y="69"/>
                      </a:cubicBezTo>
                      <a:cubicBezTo>
                        <a:pt x="226" y="79"/>
                        <a:pt x="233" y="85"/>
                        <a:pt x="237" y="94"/>
                      </a:cubicBezTo>
                      <a:cubicBezTo>
                        <a:pt x="227" y="100"/>
                        <a:pt x="229" y="104"/>
                        <a:pt x="218" y="107"/>
                      </a:cubicBezTo>
                      <a:cubicBezTo>
                        <a:pt x="207" y="120"/>
                        <a:pt x="203" y="113"/>
                        <a:pt x="188" y="109"/>
                      </a:cubicBezTo>
                      <a:cubicBezTo>
                        <a:pt x="191" y="117"/>
                        <a:pt x="200" y="127"/>
                        <a:pt x="210" y="132"/>
                      </a:cubicBezTo>
                      <a:cubicBezTo>
                        <a:pt x="218" y="114"/>
                        <a:pt x="211" y="122"/>
                        <a:pt x="231" y="113"/>
                      </a:cubicBezTo>
                      <a:cubicBezTo>
                        <a:pt x="237" y="111"/>
                        <a:pt x="248" y="105"/>
                        <a:pt x="248" y="105"/>
                      </a:cubicBezTo>
                      <a:cubicBezTo>
                        <a:pt x="248" y="100"/>
                        <a:pt x="246" y="94"/>
                        <a:pt x="250" y="90"/>
                      </a:cubicBezTo>
                      <a:cubicBezTo>
                        <a:pt x="253" y="88"/>
                        <a:pt x="254" y="96"/>
                        <a:pt x="258" y="96"/>
                      </a:cubicBezTo>
                      <a:cubicBezTo>
                        <a:pt x="262" y="97"/>
                        <a:pt x="264" y="94"/>
                        <a:pt x="266" y="92"/>
                      </a:cubicBezTo>
                      <a:cubicBezTo>
                        <a:pt x="262" y="82"/>
                        <a:pt x="252" y="77"/>
                        <a:pt x="248" y="67"/>
                      </a:cubicBezTo>
                      <a:cubicBezTo>
                        <a:pt x="250" y="63"/>
                        <a:pt x="255" y="58"/>
                        <a:pt x="253" y="54"/>
                      </a:cubicBezTo>
                      <a:cubicBezTo>
                        <a:pt x="251" y="50"/>
                        <a:pt x="248" y="42"/>
                        <a:pt x="248" y="42"/>
                      </a:cubicBezTo>
                      <a:cubicBezTo>
                        <a:pt x="256" y="32"/>
                        <a:pt x="259" y="35"/>
                        <a:pt x="266" y="44"/>
                      </a:cubicBezTo>
                      <a:cubicBezTo>
                        <a:pt x="270" y="56"/>
                        <a:pt x="276" y="61"/>
                        <a:pt x="285" y="71"/>
                      </a:cubicBezTo>
                      <a:cubicBezTo>
                        <a:pt x="281" y="81"/>
                        <a:pt x="289" y="82"/>
                        <a:pt x="277" y="88"/>
                      </a:cubicBezTo>
                      <a:cubicBezTo>
                        <a:pt x="262" y="106"/>
                        <a:pt x="278" y="83"/>
                        <a:pt x="274" y="101"/>
                      </a:cubicBezTo>
                      <a:cubicBezTo>
                        <a:pt x="274" y="105"/>
                        <a:pt x="268" y="109"/>
                        <a:pt x="266" y="113"/>
                      </a:cubicBezTo>
                      <a:cubicBezTo>
                        <a:pt x="270" y="122"/>
                        <a:pt x="268" y="125"/>
                        <a:pt x="261" y="132"/>
                      </a:cubicBezTo>
                      <a:cubicBezTo>
                        <a:pt x="268" y="149"/>
                        <a:pt x="282" y="134"/>
                        <a:pt x="296" y="130"/>
                      </a:cubicBezTo>
                      <a:cubicBezTo>
                        <a:pt x="299" y="122"/>
                        <a:pt x="295" y="119"/>
                        <a:pt x="299" y="111"/>
                      </a:cubicBezTo>
                      <a:cubicBezTo>
                        <a:pt x="296" y="105"/>
                        <a:pt x="288" y="97"/>
                        <a:pt x="299" y="92"/>
                      </a:cubicBezTo>
                      <a:cubicBezTo>
                        <a:pt x="303" y="90"/>
                        <a:pt x="315" y="88"/>
                        <a:pt x="315" y="88"/>
                      </a:cubicBezTo>
                      <a:cubicBezTo>
                        <a:pt x="326" y="91"/>
                        <a:pt x="325" y="95"/>
                        <a:pt x="331" y="103"/>
                      </a:cubicBezTo>
                      <a:cubicBezTo>
                        <a:pt x="339" y="84"/>
                        <a:pt x="331" y="90"/>
                        <a:pt x="361" y="92"/>
                      </a:cubicBezTo>
                      <a:cubicBezTo>
                        <a:pt x="355" y="76"/>
                        <a:pt x="365" y="76"/>
                        <a:pt x="382" y="73"/>
                      </a:cubicBezTo>
                      <a:cubicBezTo>
                        <a:pt x="383" y="71"/>
                        <a:pt x="387" y="57"/>
                        <a:pt x="393" y="54"/>
                      </a:cubicBezTo>
                      <a:cubicBezTo>
                        <a:pt x="398" y="52"/>
                        <a:pt x="409" y="50"/>
                        <a:pt x="409" y="50"/>
                      </a:cubicBezTo>
                      <a:cubicBezTo>
                        <a:pt x="430" y="54"/>
                        <a:pt x="413" y="58"/>
                        <a:pt x="431" y="63"/>
                      </a:cubicBezTo>
                      <a:cubicBezTo>
                        <a:pt x="433" y="61"/>
                        <a:pt x="435" y="57"/>
                        <a:pt x="439" y="56"/>
                      </a:cubicBezTo>
                      <a:cubicBezTo>
                        <a:pt x="445" y="55"/>
                        <a:pt x="452" y="61"/>
                        <a:pt x="457" y="58"/>
                      </a:cubicBezTo>
                      <a:cubicBezTo>
                        <a:pt x="461" y="57"/>
                        <a:pt x="457" y="52"/>
                        <a:pt x="455" y="50"/>
                      </a:cubicBezTo>
                      <a:cubicBezTo>
                        <a:pt x="451" y="47"/>
                        <a:pt x="444" y="47"/>
                        <a:pt x="439" y="46"/>
                      </a:cubicBezTo>
                      <a:cubicBezTo>
                        <a:pt x="436" y="45"/>
                        <a:pt x="431" y="44"/>
                        <a:pt x="431" y="44"/>
                      </a:cubicBezTo>
                      <a:cubicBezTo>
                        <a:pt x="440" y="38"/>
                        <a:pt x="443" y="36"/>
                        <a:pt x="455" y="40"/>
                      </a:cubicBezTo>
                      <a:cubicBezTo>
                        <a:pt x="461" y="38"/>
                        <a:pt x="467" y="35"/>
                        <a:pt x="474" y="35"/>
                      </a:cubicBezTo>
                      <a:cubicBezTo>
                        <a:pt x="483" y="36"/>
                        <a:pt x="511" y="43"/>
                        <a:pt x="519" y="46"/>
                      </a:cubicBezTo>
                      <a:cubicBezTo>
                        <a:pt x="527" y="49"/>
                        <a:pt x="544" y="54"/>
                        <a:pt x="544" y="54"/>
                      </a:cubicBezTo>
                      <a:cubicBezTo>
                        <a:pt x="548" y="54"/>
                        <a:pt x="560" y="52"/>
                        <a:pt x="565" y="50"/>
                      </a:cubicBezTo>
                      <a:cubicBezTo>
                        <a:pt x="570" y="47"/>
                        <a:pt x="581" y="42"/>
                        <a:pt x="581" y="42"/>
                      </a:cubicBezTo>
                      <a:cubicBezTo>
                        <a:pt x="585" y="42"/>
                        <a:pt x="598" y="44"/>
                        <a:pt x="600" y="48"/>
                      </a:cubicBezTo>
                      <a:cubicBezTo>
                        <a:pt x="603" y="55"/>
                        <a:pt x="589" y="61"/>
                        <a:pt x="584" y="63"/>
                      </a:cubicBezTo>
                      <a:cubicBezTo>
                        <a:pt x="576" y="69"/>
                        <a:pt x="568" y="69"/>
                        <a:pt x="565" y="77"/>
                      </a:cubicBezTo>
                      <a:cubicBezTo>
                        <a:pt x="568" y="86"/>
                        <a:pt x="564" y="92"/>
                        <a:pt x="568" y="101"/>
                      </a:cubicBezTo>
                      <a:cubicBezTo>
                        <a:pt x="574" y="93"/>
                        <a:pt x="577" y="91"/>
                        <a:pt x="589" y="94"/>
                      </a:cubicBezTo>
                      <a:cubicBezTo>
                        <a:pt x="595" y="108"/>
                        <a:pt x="602" y="93"/>
                        <a:pt x="611" y="88"/>
                      </a:cubicBezTo>
                      <a:cubicBezTo>
                        <a:pt x="613" y="86"/>
                        <a:pt x="613" y="83"/>
                        <a:pt x="616" y="82"/>
                      </a:cubicBezTo>
                      <a:cubicBezTo>
                        <a:pt x="618" y="80"/>
                        <a:pt x="622" y="81"/>
                        <a:pt x="624" y="80"/>
                      </a:cubicBezTo>
                      <a:cubicBezTo>
                        <a:pt x="626" y="78"/>
                        <a:pt x="626" y="75"/>
                        <a:pt x="627" y="73"/>
                      </a:cubicBezTo>
                      <a:cubicBezTo>
                        <a:pt x="632" y="65"/>
                        <a:pt x="638" y="63"/>
                        <a:pt x="648" y="61"/>
                      </a:cubicBezTo>
                      <a:cubicBezTo>
                        <a:pt x="664" y="62"/>
                        <a:pt x="684" y="69"/>
                        <a:pt x="700" y="69"/>
                      </a:cubicBezTo>
                      <a:lnTo>
                        <a:pt x="794" y="84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TW" altLang="en-US" smtClean="0">
                    <a:solidFill>
                      <a:srgbClr val="000000"/>
                    </a:solidFill>
                    <a:latin typeface="Arial" pitchFamily="34" charset="0"/>
                    <a:ea typeface="新細明體" pitchFamily="18" charset="-120"/>
                  </a:endParaRPr>
                </a:p>
              </p:txBody>
            </p:sp>
            <p:sp>
              <p:nvSpPr>
                <p:cNvPr id="89" name="Freeform 58"/>
                <p:cNvSpPr>
                  <a:spLocks/>
                </p:cNvSpPr>
                <p:nvPr userDrawn="1"/>
              </p:nvSpPr>
              <p:spPr bwMode="ltGray">
                <a:xfrm>
                  <a:off x="971" y="91"/>
                  <a:ext cx="30" cy="25"/>
                </a:xfrm>
                <a:custGeom>
                  <a:avLst/>
                  <a:gdLst>
                    <a:gd name="T0" fmla="*/ 3 w 31"/>
                    <a:gd name="T1" fmla="*/ 3 h 30"/>
                    <a:gd name="T2" fmla="*/ 15 w 31"/>
                    <a:gd name="T3" fmla="*/ 0 h 30"/>
                    <a:gd name="T4" fmla="*/ 15 w 31"/>
                    <a:gd name="T5" fmla="*/ 3 h 30"/>
                    <a:gd name="T6" fmla="*/ 3 w 31"/>
                    <a:gd name="T7" fmla="*/ 3 h 3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1" h="30">
                      <a:moveTo>
                        <a:pt x="3" y="28"/>
                      </a:moveTo>
                      <a:cubicBezTo>
                        <a:pt x="8" y="8"/>
                        <a:pt x="12" y="6"/>
                        <a:pt x="31" y="0"/>
                      </a:cubicBezTo>
                      <a:cubicBezTo>
                        <a:pt x="29" y="5"/>
                        <a:pt x="25" y="22"/>
                        <a:pt x="19" y="24"/>
                      </a:cubicBezTo>
                      <a:cubicBezTo>
                        <a:pt x="0" y="30"/>
                        <a:pt x="3" y="9"/>
                        <a:pt x="3" y="2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TW" altLang="en-US" smtClean="0">
                    <a:solidFill>
                      <a:srgbClr val="000000"/>
                    </a:solidFill>
                    <a:latin typeface="Arial" pitchFamily="34" charset="0"/>
                    <a:ea typeface="新細明體" pitchFamily="18" charset="-120"/>
                  </a:endParaRPr>
                </a:p>
              </p:txBody>
            </p:sp>
            <p:sp>
              <p:nvSpPr>
                <p:cNvPr id="90" name="Freeform 59"/>
                <p:cNvSpPr>
                  <a:spLocks/>
                </p:cNvSpPr>
                <p:nvPr userDrawn="1"/>
              </p:nvSpPr>
              <p:spPr bwMode="ltGray">
                <a:xfrm>
                  <a:off x="935" y="125"/>
                  <a:ext cx="45" cy="27"/>
                </a:xfrm>
                <a:custGeom>
                  <a:avLst/>
                  <a:gdLst>
                    <a:gd name="T0" fmla="*/ 6 w 44"/>
                    <a:gd name="T1" fmla="*/ 3 h 32"/>
                    <a:gd name="T2" fmla="*/ 44 w 44"/>
                    <a:gd name="T3" fmla="*/ 0 h 32"/>
                    <a:gd name="T4" fmla="*/ 60 w 44"/>
                    <a:gd name="T5" fmla="*/ 3 h 32"/>
                    <a:gd name="T6" fmla="*/ 6 w 44"/>
                    <a:gd name="T7" fmla="*/ 3 h 32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44" h="32">
                      <a:moveTo>
                        <a:pt x="6" y="32"/>
                      </a:moveTo>
                      <a:cubicBezTo>
                        <a:pt x="0" y="14"/>
                        <a:pt x="7" y="10"/>
                        <a:pt x="22" y="0"/>
                      </a:cubicBezTo>
                      <a:cubicBezTo>
                        <a:pt x="27" y="1"/>
                        <a:pt x="35" y="0"/>
                        <a:pt x="38" y="4"/>
                      </a:cubicBezTo>
                      <a:cubicBezTo>
                        <a:pt x="44" y="13"/>
                        <a:pt x="16" y="32"/>
                        <a:pt x="6" y="3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TW" altLang="en-US" smtClean="0">
                    <a:solidFill>
                      <a:srgbClr val="000000"/>
                    </a:solidFill>
                    <a:latin typeface="Arial" pitchFamily="34" charset="0"/>
                    <a:ea typeface="新細明體" pitchFamily="18" charset="-120"/>
                  </a:endParaRPr>
                </a:p>
              </p:txBody>
            </p:sp>
            <p:sp>
              <p:nvSpPr>
                <p:cNvPr id="91" name="Freeform 60"/>
                <p:cNvSpPr>
                  <a:spLocks/>
                </p:cNvSpPr>
                <p:nvPr userDrawn="1"/>
              </p:nvSpPr>
              <p:spPr bwMode="ltGray">
                <a:xfrm>
                  <a:off x="1081" y="226"/>
                  <a:ext cx="75" cy="14"/>
                </a:xfrm>
                <a:custGeom>
                  <a:avLst/>
                  <a:gdLst>
                    <a:gd name="T0" fmla="*/ 37 w 76"/>
                    <a:gd name="T1" fmla="*/ 2 h 18"/>
                    <a:gd name="T2" fmla="*/ 25 w 76"/>
                    <a:gd name="T3" fmla="*/ 2 h 18"/>
                    <a:gd name="T4" fmla="*/ 37 w 76"/>
                    <a:gd name="T5" fmla="*/ 2 h 18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76" h="18">
                      <a:moveTo>
                        <a:pt x="37" y="18"/>
                      </a:moveTo>
                      <a:cubicBezTo>
                        <a:pt x="25" y="14"/>
                        <a:pt x="0" y="10"/>
                        <a:pt x="25" y="2"/>
                      </a:cubicBezTo>
                      <a:cubicBezTo>
                        <a:pt x="76" y="9"/>
                        <a:pt x="46" y="0"/>
                        <a:pt x="37" y="1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TW" altLang="en-US" smtClean="0">
                    <a:solidFill>
                      <a:srgbClr val="000000"/>
                    </a:solidFill>
                    <a:latin typeface="Arial" pitchFamily="34" charset="0"/>
                    <a:ea typeface="新細明體" pitchFamily="18" charset="-120"/>
                  </a:endParaRPr>
                </a:p>
              </p:txBody>
            </p:sp>
            <p:sp>
              <p:nvSpPr>
                <p:cNvPr id="92" name="Freeform 61"/>
                <p:cNvSpPr>
                  <a:spLocks/>
                </p:cNvSpPr>
                <p:nvPr userDrawn="1"/>
              </p:nvSpPr>
              <p:spPr bwMode="ltGray">
                <a:xfrm>
                  <a:off x="1210" y="223"/>
                  <a:ext cx="42" cy="37"/>
                </a:xfrm>
                <a:custGeom>
                  <a:avLst/>
                  <a:gdLst>
                    <a:gd name="T0" fmla="*/ 0 w 42"/>
                    <a:gd name="T1" fmla="*/ 3 h 44"/>
                    <a:gd name="T2" fmla="*/ 12 w 42"/>
                    <a:gd name="T3" fmla="*/ 3 h 44"/>
                    <a:gd name="T4" fmla="*/ 0 w 42"/>
                    <a:gd name="T5" fmla="*/ 3 h 44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42" h="44">
                      <a:moveTo>
                        <a:pt x="0" y="21"/>
                      </a:moveTo>
                      <a:cubicBezTo>
                        <a:pt x="4" y="17"/>
                        <a:pt x="7" y="11"/>
                        <a:pt x="12" y="9"/>
                      </a:cubicBezTo>
                      <a:cubicBezTo>
                        <a:pt x="42" y="0"/>
                        <a:pt x="23" y="44"/>
                        <a:pt x="0" y="21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TW" altLang="en-US" smtClean="0">
                    <a:solidFill>
                      <a:srgbClr val="000000"/>
                    </a:solidFill>
                    <a:latin typeface="Arial" pitchFamily="34" charset="0"/>
                    <a:ea typeface="新細明體" pitchFamily="18" charset="-120"/>
                  </a:endParaRPr>
                </a:p>
              </p:txBody>
            </p:sp>
            <p:sp>
              <p:nvSpPr>
                <p:cNvPr id="93" name="Freeform 62"/>
                <p:cNvSpPr>
                  <a:spLocks/>
                </p:cNvSpPr>
                <p:nvPr userDrawn="1"/>
              </p:nvSpPr>
              <p:spPr bwMode="ltGray">
                <a:xfrm>
                  <a:off x="865" y="123"/>
                  <a:ext cx="33" cy="24"/>
                </a:xfrm>
                <a:custGeom>
                  <a:avLst/>
                  <a:gdLst>
                    <a:gd name="T0" fmla="*/ 7 w 31"/>
                    <a:gd name="T1" fmla="*/ 2 h 30"/>
                    <a:gd name="T2" fmla="*/ 120 w 31"/>
                    <a:gd name="T3" fmla="*/ 2 h 30"/>
                    <a:gd name="T4" fmla="*/ 7 w 31"/>
                    <a:gd name="T5" fmla="*/ 2 h 3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31" h="30">
                      <a:moveTo>
                        <a:pt x="7" y="22"/>
                      </a:moveTo>
                      <a:cubicBezTo>
                        <a:pt x="0" y="0"/>
                        <a:pt x="15" y="6"/>
                        <a:pt x="31" y="10"/>
                      </a:cubicBezTo>
                      <a:cubicBezTo>
                        <a:pt x="14" y="16"/>
                        <a:pt x="15" y="30"/>
                        <a:pt x="7" y="2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TW" altLang="en-US" smtClean="0">
                    <a:solidFill>
                      <a:srgbClr val="000000"/>
                    </a:solidFill>
                    <a:latin typeface="Arial" pitchFamily="34" charset="0"/>
                    <a:ea typeface="新細明體" pitchFamily="18" charset="-120"/>
                  </a:endParaRPr>
                </a:p>
              </p:txBody>
            </p:sp>
          </p:grpSp>
          <p:grpSp>
            <p:nvGrpSpPr>
              <p:cNvPr id="10" name="Group 63"/>
              <p:cNvGrpSpPr>
                <a:grpSpLocks/>
              </p:cNvGrpSpPr>
              <p:nvPr userDrawn="1"/>
            </p:nvGrpSpPr>
            <p:grpSpPr bwMode="auto">
              <a:xfrm>
                <a:off x="7" y="-154"/>
                <a:ext cx="5739" cy="418"/>
                <a:chOff x="1056" y="111"/>
                <a:chExt cx="2448" cy="418"/>
              </a:xfrm>
            </p:grpSpPr>
            <p:sp>
              <p:nvSpPr>
                <p:cNvPr id="27" name="Line 64"/>
                <p:cNvSpPr>
                  <a:spLocks noChangeShapeType="1"/>
                </p:cNvSpPr>
                <p:nvPr/>
              </p:nvSpPr>
              <p:spPr bwMode="white">
                <a:xfrm>
                  <a:off x="1056" y="332"/>
                  <a:ext cx="2448" cy="0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TW" altLang="en-US" smtClean="0">
                    <a:solidFill>
                      <a:srgbClr val="000000"/>
                    </a:solidFill>
                    <a:latin typeface="Arial" pitchFamily="34" charset="0"/>
                    <a:ea typeface="新細明體" pitchFamily="18" charset="-120"/>
                  </a:endParaRPr>
                </a:p>
              </p:txBody>
            </p:sp>
            <p:sp>
              <p:nvSpPr>
                <p:cNvPr id="28" name="Line 65"/>
                <p:cNvSpPr>
                  <a:spLocks noChangeShapeType="1"/>
                </p:cNvSpPr>
                <p:nvPr/>
              </p:nvSpPr>
              <p:spPr bwMode="white">
                <a:xfrm>
                  <a:off x="1254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TW" altLang="en-US" smtClean="0">
                    <a:solidFill>
                      <a:srgbClr val="000000"/>
                    </a:solidFill>
                    <a:latin typeface="Arial" pitchFamily="34" charset="0"/>
                    <a:ea typeface="新細明體" pitchFamily="18" charset="-120"/>
                  </a:endParaRPr>
                </a:p>
              </p:txBody>
            </p:sp>
            <p:sp>
              <p:nvSpPr>
                <p:cNvPr id="29" name="Line 66"/>
                <p:cNvSpPr>
                  <a:spLocks noChangeShapeType="1"/>
                </p:cNvSpPr>
                <p:nvPr/>
              </p:nvSpPr>
              <p:spPr bwMode="white">
                <a:xfrm>
                  <a:off x="1482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TW" altLang="en-US" smtClean="0">
                    <a:solidFill>
                      <a:srgbClr val="000000"/>
                    </a:solidFill>
                    <a:latin typeface="Arial" pitchFamily="34" charset="0"/>
                    <a:ea typeface="新細明體" pitchFamily="18" charset="-120"/>
                  </a:endParaRPr>
                </a:p>
              </p:txBody>
            </p:sp>
            <p:sp>
              <p:nvSpPr>
                <p:cNvPr id="30" name="Line 67"/>
                <p:cNvSpPr>
                  <a:spLocks noChangeShapeType="1"/>
                </p:cNvSpPr>
                <p:nvPr/>
              </p:nvSpPr>
              <p:spPr bwMode="white">
                <a:xfrm>
                  <a:off x="1710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TW" altLang="en-US" smtClean="0">
                    <a:solidFill>
                      <a:srgbClr val="000000"/>
                    </a:solidFill>
                    <a:latin typeface="Arial" pitchFamily="34" charset="0"/>
                    <a:ea typeface="新細明體" pitchFamily="18" charset="-120"/>
                  </a:endParaRPr>
                </a:p>
              </p:txBody>
            </p:sp>
            <p:sp>
              <p:nvSpPr>
                <p:cNvPr id="31" name="Line 68"/>
                <p:cNvSpPr>
                  <a:spLocks noChangeShapeType="1"/>
                </p:cNvSpPr>
                <p:nvPr/>
              </p:nvSpPr>
              <p:spPr bwMode="white">
                <a:xfrm>
                  <a:off x="1938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TW" altLang="en-US" smtClean="0">
                    <a:solidFill>
                      <a:srgbClr val="000000"/>
                    </a:solidFill>
                    <a:latin typeface="Arial" pitchFamily="34" charset="0"/>
                    <a:ea typeface="新細明體" pitchFamily="18" charset="-120"/>
                  </a:endParaRPr>
                </a:p>
              </p:txBody>
            </p:sp>
            <p:sp>
              <p:nvSpPr>
                <p:cNvPr id="32" name="Line 69"/>
                <p:cNvSpPr>
                  <a:spLocks noChangeShapeType="1"/>
                </p:cNvSpPr>
                <p:nvPr/>
              </p:nvSpPr>
              <p:spPr bwMode="white">
                <a:xfrm>
                  <a:off x="2166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TW" altLang="en-US" smtClean="0">
                    <a:solidFill>
                      <a:srgbClr val="000000"/>
                    </a:solidFill>
                    <a:latin typeface="Arial" pitchFamily="34" charset="0"/>
                    <a:ea typeface="新細明體" pitchFamily="18" charset="-120"/>
                  </a:endParaRPr>
                </a:p>
              </p:txBody>
            </p:sp>
            <p:sp>
              <p:nvSpPr>
                <p:cNvPr id="33" name="Line 70"/>
                <p:cNvSpPr>
                  <a:spLocks noChangeShapeType="1"/>
                </p:cNvSpPr>
                <p:nvPr/>
              </p:nvSpPr>
              <p:spPr bwMode="white">
                <a:xfrm>
                  <a:off x="2394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TW" altLang="en-US" smtClean="0">
                    <a:solidFill>
                      <a:srgbClr val="000000"/>
                    </a:solidFill>
                    <a:latin typeface="Arial" pitchFamily="34" charset="0"/>
                    <a:ea typeface="新細明體" pitchFamily="18" charset="-120"/>
                  </a:endParaRPr>
                </a:p>
              </p:txBody>
            </p:sp>
            <p:sp>
              <p:nvSpPr>
                <p:cNvPr id="34" name="Line 71"/>
                <p:cNvSpPr>
                  <a:spLocks noChangeShapeType="1"/>
                </p:cNvSpPr>
                <p:nvPr/>
              </p:nvSpPr>
              <p:spPr bwMode="white">
                <a:xfrm>
                  <a:off x="2622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TW" altLang="en-US" smtClean="0">
                    <a:solidFill>
                      <a:srgbClr val="000000"/>
                    </a:solidFill>
                    <a:latin typeface="Arial" pitchFamily="34" charset="0"/>
                    <a:ea typeface="新細明體" pitchFamily="18" charset="-120"/>
                  </a:endParaRPr>
                </a:p>
              </p:txBody>
            </p:sp>
            <p:sp>
              <p:nvSpPr>
                <p:cNvPr id="35" name="Line 72"/>
                <p:cNvSpPr>
                  <a:spLocks noChangeShapeType="1"/>
                </p:cNvSpPr>
                <p:nvPr/>
              </p:nvSpPr>
              <p:spPr bwMode="white">
                <a:xfrm>
                  <a:off x="2850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TW" altLang="en-US" smtClean="0">
                    <a:solidFill>
                      <a:srgbClr val="000000"/>
                    </a:solidFill>
                    <a:latin typeface="Arial" pitchFamily="34" charset="0"/>
                    <a:ea typeface="新細明體" pitchFamily="18" charset="-120"/>
                  </a:endParaRPr>
                </a:p>
              </p:txBody>
            </p:sp>
            <p:sp>
              <p:nvSpPr>
                <p:cNvPr id="36" name="Line 73"/>
                <p:cNvSpPr>
                  <a:spLocks noChangeShapeType="1"/>
                </p:cNvSpPr>
                <p:nvPr/>
              </p:nvSpPr>
              <p:spPr bwMode="white">
                <a:xfrm>
                  <a:off x="3078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TW" altLang="en-US" smtClean="0">
                    <a:solidFill>
                      <a:srgbClr val="000000"/>
                    </a:solidFill>
                    <a:latin typeface="Arial" pitchFamily="34" charset="0"/>
                    <a:ea typeface="新細明體" pitchFamily="18" charset="-120"/>
                  </a:endParaRPr>
                </a:p>
              </p:txBody>
            </p:sp>
            <p:sp>
              <p:nvSpPr>
                <p:cNvPr id="37" name="Line 74"/>
                <p:cNvSpPr>
                  <a:spLocks noChangeShapeType="1"/>
                </p:cNvSpPr>
                <p:nvPr/>
              </p:nvSpPr>
              <p:spPr bwMode="white">
                <a:xfrm>
                  <a:off x="3306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TW" altLang="en-US" smtClean="0">
                    <a:solidFill>
                      <a:srgbClr val="000000"/>
                    </a:solidFill>
                    <a:latin typeface="Arial" pitchFamily="34" charset="0"/>
                    <a:ea typeface="新細明體" pitchFamily="18" charset="-120"/>
                  </a:endParaRPr>
                </a:p>
              </p:txBody>
            </p:sp>
          </p:grpSp>
          <p:grpSp>
            <p:nvGrpSpPr>
              <p:cNvPr id="11" name="Group 75"/>
              <p:cNvGrpSpPr>
                <a:grpSpLocks/>
              </p:cNvGrpSpPr>
              <p:nvPr userDrawn="1"/>
            </p:nvGrpSpPr>
            <p:grpSpPr bwMode="auto">
              <a:xfrm>
                <a:off x="-1261" y="-1"/>
                <a:ext cx="2098" cy="1030"/>
                <a:chOff x="1208" y="109"/>
                <a:chExt cx="2098" cy="423"/>
              </a:xfrm>
            </p:grpSpPr>
            <p:sp>
              <p:nvSpPr>
                <p:cNvPr id="12" name="Line 76"/>
                <p:cNvSpPr>
                  <a:spLocks noChangeShapeType="1"/>
                </p:cNvSpPr>
                <p:nvPr/>
              </p:nvSpPr>
              <p:spPr bwMode="ltGray">
                <a:xfrm>
                  <a:off x="2850" y="110"/>
                  <a:ext cx="0" cy="142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TW" altLang="en-US" smtClean="0">
                    <a:solidFill>
                      <a:srgbClr val="000000"/>
                    </a:solidFill>
                    <a:latin typeface="Arial" pitchFamily="34" charset="0"/>
                    <a:ea typeface="新細明體" pitchFamily="18" charset="-120"/>
                  </a:endParaRPr>
                </a:p>
              </p:txBody>
            </p:sp>
            <p:sp>
              <p:nvSpPr>
                <p:cNvPr id="13" name="Line 77"/>
                <p:cNvSpPr>
                  <a:spLocks noChangeShapeType="1"/>
                </p:cNvSpPr>
                <p:nvPr/>
              </p:nvSpPr>
              <p:spPr bwMode="ltGray">
                <a:xfrm>
                  <a:off x="2972" y="332"/>
                  <a:ext cx="70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TW" altLang="en-US" smtClean="0">
                    <a:solidFill>
                      <a:srgbClr val="000000"/>
                    </a:solidFill>
                    <a:latin typeface="Arial" pitchFamily="34" charset="0"/>
                    <a:ea typeface="新細明體" pitchFamily="18" charset="-120"/>
                  </a:endParaRPr>
                </a:p>
              </p:txBody>
            </p:sp>
            <p:sp>
              <p:nvSpPr>
                <p:cNvPr id="14" name="Line 78"/>
                <p:cNvSpPr>
                  <a:spLocks noChangeShapeType="1"/>
                </p:cNvSpPr>
                <p:nvPr/>
              </p:nvSpPr>
              <p:spPr bwMode="ltGray">
                <a:xfrm>
                  <a:off x="3078" y="350"/>
                  <a:ext cx="0" cy="28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TW" altLang="en-US" smtClean="0">
                    <a:solidFill>
                      <a:srgbClr val="000000"/>
                    </a:solidFill>
                    <a:latin typeface="Arial" pitchFamily="34" charset="0"/>
                    <a:ea typeface="新細明體" pitchFamily="18" charset="-120"/>
                  </a:endParaRPr>
                </a:p>
              </p:txBody>
            </p:sp>
            <p:sp>
              <p:nvSpPr>
                <p:cNvPr id="15" name="Line 79"/>
                <p:cNvSpPr>
                  <a:spLocks noChangeShapeType="1"/>
                </p:cNvSpPr>
                <p:nvPr/>
              </p:nvSpPr>
              <p:spPr bwMode="ltGray">
                <a:xfrm>
                  <a:off x="3306" y="450"/>
                  <a:ext cx="0" cy="79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TW" altLang="en-US" smtClean="0">
                    <a:solidFill>
                      <a:srgbClr val="000000"/>
                    </a:solidFill>
                    <a:latin typeface="Arial" pitchFamily="34" charset="0"/>
                    <a:ea typeface="新細明體" pitchFamily="18" charset="-120"/>
                  </a:endParaRPr>
                </a:p>
              </p:txBody>
            </p:sp>
            <p:sp>
              <p:nvSpPr>
                <p:cNvPr id="16" name="Line 80"/>
                <p:cNvSpPr>
                  <a:spLocks noChangeShapeType="1"/>
                </p:cNvSpPr>
                <p:nvPr/>
              </p:nvSpPr>
              <p:spPr bwMode="ltGray">
                <a:xfrm>
                  <a:off x="2166" y="114"/>
                  <a:ext cx="0" cy="62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TW" altLang="en-US" smtClean="0">
                    <a:solidFill>
                      <a:srgbClr val="000000"/>
                    </a:solidFill>
                    <a:latin typeface="Arial" pitchFamily="34" charset="0"/>
                    <a:ea typeface="新細明體" pitchFamily="18" charset="-120"/>
                  </a:endParaRPr>
                </a:p>
              </p:txBody>
            </p:sp>
            <p:sp>
              <p:nvSpPr>
                <p:cNvPr id="17" name="Line 81"/>
                <p:cNvSpPr>
                  <a:spLocks noChangeShapeType="1"/>
                </p:cNvSpPr>
                <p:nvPr/>
              </p:nvSpPr>
              <p:spPr bwMode="ltGray">
                <a:xfrm>
                  <a:off x="1938" y="111"/>
                  <a:ext cx="0" cy="337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TW" altLang="en-US" smtClean="0">
                    <a:solidFill>
                      <a:srgbClr val="000000"/>
                    </a:solidFill>
                    <a:latin typeface="Arial" pitchFamily="34" charset="0"/>
                    <a:ea typeface="新細明體" pitchFamily="18" charset="-120"/>
                  </a:endParaRPr>
                </a:p>
              </p:txBody>
            </p:sp>
            <p:sp>
              <p:nvSpPr>
                <p:cNvPr id="18" name="Line 82"/>
                <p:cNvSpPr>
                  <a:spLocks noChangeShapeType="1"/>
                </p:cNvSpPr>
                <p:nvPr/>
              </p:nvSpPr>
              <p:spPr bwMode="ltGray">
                <a:xfrm flipH="1">
                  <a:off x="1912" y="332"/>
                  <a:ext cx="6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TW" altLang="en-US" smtClean="0">
                    <a:solidFill>
                      <a:srgbClr val="000000"/>
                    </a:solidFill>
                    <a:latin typeface="Arial" pitchFamily="34" charset="0"/>
                    <a:ea typeface="新細明體" pitchFamily="18" charset="-120"/>
                  </a:endParaRPr>
                </a:p>
              </p:txBody>
            </p:sp>
            <p:sp>
              <p:nvSpPr>
                <p:cNvPr id="19" name="Line 83"/>
                <p:cNvSpPr>
                  <a:spLocks noChangeShapeType="1"/>
                </p:cNvSpPr>
                <p:nvPr/>
              </p:nvSpPr>
              <p:spPr bwMode="ltGray">
                <a:xfrm>
                  <a:off x="1778" y="332"/>
                  <a:ext cx="60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TW" altLang="en-US" smtClean="0">
                    <a:solidFill>
                      <a:srgbClr val="000000"/>
                    </a:solidFill>
                    <a:latin typeface="Arial" pitchFamily="34" charset="0"/>
                    <a:ea typeface="新細明體" pitchFamily="18" charset="-120"/>
                  </a:endParaRPr>
                </a:p>
              </p:txBody>
            </p:sp>
            <p:sp>
              <p:nvSpPr>
                <p:cNvPr id="20" name="Line 84"/>
                <p:cNvSpPr>
                  <a:spLocks noChangeShapeType="1"/>
                </p:cNvSpPr>
                <p:nvPr/>
              </p:nvSpPr>
              <p:spPr bwMode="ltGray">
                <a:xfrm flipH="1">
                  <a:off x="1578" y="332"/>
                  <a:ext cx="82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TW" altLang="en-US" smtClean="0">
                    <a:solidFill>
                      <a:srgbClr val="000000"/>
                    </a:solidFill>
                    <a:latin typeface="Arial" pitchFamily="34" charset="0"/>
                    <a:ea typeface="新細明體" pitchFamily="18" charset="-120"/>
                  </a:endParaRPr>
                </a:p>
              </p:txBody>
            </p:sp>
            <p:sp>
              <p:nvSpPr>
                <p:cNvPr id="21" name="Line 85"/>
                <p:cNvSpPr>
                  <a:spLocks noChangeShapeType="1"/>
                </p:cNvSpPr>
                <p:nvPr/>
              </p:nvSpPr>
              <p:spPr bwMode="ltGray">
                <a:xfrm>
                  <a:off x="1208" y="332"/>
                  <a:ext cx="34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TW" altLang="en-US" smtClean="0">
                    <a:solidFill>
                      <a:srgbClr val="000000"/>
                    </a:solidFill>
                    <a:latin typeface="Arial" pitchFamily="34" charset="0"/>
                    <a:ea typeface="新細明體" pitchFamily="18" charset="-120"/>
                  </a:endParaRPr>
                </a:p>
              </p:txBody>
            </p:sp>
            <p:sp>
              <p:nvSpPr>
                <p:cNvPr id="22" name="Line 86"/>
                <p:cNvSpPr>
                  <a:spLocks noChangeShapeType="1"/>
                </p:cNvSpPr>
                <p:nvPr/>
              </p:nvSpPr>
              <p:spPr bwMode="ltGray">
                <a:xfrm>
                  <a:off x="1480" y="234"/>
                  <a:ext cx="0" cy="298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TW" altLang="en-US" smtClean="0">
                    <a:solidFill>
                      <a:srgbClr val="000000"/>
                    </a:solidFill>
                    <a:latin typeface="Arial" pitchFamily="34" charset="0"/>
                    <a:ea typeface="新細明體" pitchFamily="18" charset="-120"/>
                  </a:endParaRPr>
                </a:p>
              </p:txBody>
            </p:sp>
            <p:sp>
              <p:nvSpPr>
                <p:cNvPr id="23" name="Line 87"/>
                <p:cNvSpPr>
                  <a:spLocks noChangeShapeType="1"/>
                </p:cNvSpPr>
                <p:nvPr/>
              </p:nvSpPr>
              <p:spPr bwMode="ltGray">
                <a:xfrm>
                  <a:off x="1254" y="252"/>
                  <a:ext cx="0" cy="156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TW" altLang="en-US" smtClean="0">
                    <a:solidFill>
                      <a:srgbClr val="000000"/>
                    </a:solidFill>
                    <a:latin typeface="Arial" pitchFamily="34" charset="0"/>
                    <a:ea typeface="新細明體" pitchFamily="18" charset="-120"/>
                  </a:endParaRPr>
                </a:p>
              </p:txBody>
            </p:sp>
            <p:sp>
              <p:nvSpPr>
                <p:cNvPr id="24" name="Line 88"/>
                <p:cNvSpPr>
                  <a:spLocks noChangeShapeType="1"/>
                </p:cNvSpPr>
                <p:nvPr/>
              </p:nvSpPr>
              <p:spPr bwMode="ltGray">
                <a:xfrm flipH="1" flipV="1">
                  <a:off x="1482" y="109"/>
                  <a:ext cx="0" cy="27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TW" altLang="en-US" smtClean="0">
                    <a:solidFill>
                      <a:srgbClr val="000000"/>
                    </a:solidFill>
                    <a:latin typeface="Arial" pitchFamily="34" charset="0"/>
                    <a:ea typeface="新細明體" pitchFamily="18" charset="-120"/>
                  </a:endParaRPr>
                </a:p>
              </p:txBody>
            </p:sp>
            <p:sp>
              <p:nvSpPr>
                <p:cNvPr id="25" name="Line 89"/>
                <p:cNvSpPr>
                  <a:spLocks noChangeShapeType="1"/>
                </p:cNvSpPr>
                <p:nvPr/>
              </p:nvSpPr>
              <p:spPr bwMode="ltGray">
                <a:xfrm>
                  <a:off x="1710" y="180"/>
                  <a:ext cx="0" cy="96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TW" altLang="en-US" smtClean="0">
                    <a:solidFill>
                      <a:srgbClr val="000000"/>
                    </a:solidFill>
                    <a:latin typeface="Arial" pitchFamily="34" charset="0"/>
                    <a:ea typeface="新細明體" pitchFamily="18" charset="-120"/>
                  </a:endParaRPr>
                </a:p>
              </p:txBody>
            </p:sp>
            <p:sp>
              <p:nvSpPr>
                <p:cNvPr id="26" name="Line 90"/>
                <p:cNvSpPr>
                  <a:spLocks noChangeShapeType="1"/>
                </p:cNvSpPr>
                <p:nvPr/>
              </p:nvSpPr>
              <p:spPr bwMode="ltGray">
                <a:xfrm flipV="1">
                  <a:off x="1710" y="111"/>
                  <a:ext cx="0" cy="22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TW" altLang="en-US" smtClean="0">
                    <a:solidFill>
                      <a:srgbClr val="000000"/>
                    </a:solidFill>
                    <a:latin typeface="Arial" pitchFamily="34" charset="0"/>
                    <a:ea typeface="新細明體" pitchFamily="18" charset="-120"/>
                  </a:endParaRPr>
                </a:p>
              </p:txBody>
            </p:sp>
          </p:grpSp>
        </p:grpSp>
        <p:pic>
          <p:nvPicPr>
            <p:cNvPr id="7" name="Picture 91" descr="earth"/>
            <p:cNvPicPr>
              <a:picLocks noChangeAspect="1" noChangeArrowheads="1"/>
            </p:cNvPicPr>
            <p:nvPr userDrawn="1"/>
          </p:nvPicPr>
          <p:blipFill>
            <a:blip r:embed="rId2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336" y="1566"/>
              <a:ext cx="690" cy="6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2252" name="Rectangle 92"/>
          <p:cNvSpPr>
            <a:spLocks noGrp="1" noChangeArrowheads="1"/>
          </p:cNvSpPr>
          <p:nvPr>
            <p:ph type="ctrTitle"/>
          </p:nvPr>
        </p:nvSpPr>
        <p:spPr>
          <a:xfrm>
            <a:off x="1828800" y="1828800"/>
            <a:ext cx="6934200" cy="2362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zh-TW" altLang="en-US" noProof="0" smtClean="0"/>
              <a:t>按一下以編輯母片標題樣式</a:t>
            </a:r>
          </a:p>
        </p:txBody>
      </p:sp>
      <p:sp>
        <p:nvSpPr>
          <p:cNvPr id="92253" name="Rectangle 93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4572000"/>
            <a:ext cx="6934200" cy="12954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zh-TW" altLang="en-US" noProof="0" smtClean="0"/>
              <a:t>按一下以編輯母片副標題樣式</a:t>
            </a:r>
          </a:p>
        </p:txBody>
      </p:sp>
      <p:sp>
        <p:nvSpPr>
          <p:cNvPr id="94" name="Rectangle 94"/>
          <p:cNvSpPr>
            <a:spLocks noGrp="1" noChangeArrowheads="1"/>
          </p:cNvSpPr>
          <p:nvPr>
            <p:ph type="dt" sz="half" idx="10"/>
          </p:nvPr>
        </p:nvSpPr>
        <p:spPr>
          <a:xfrm>
            <a:off x="5334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5" name="Rectangle 95"/>
          <p:cNvSpPr>
            <a:spLocks noGrp="1" noChangeArrowheads="1"/>
          </p:cNvSpPr>
          <p:nvPr>
            <p:ph type="ftr" sz="quarter" idx="11"/>
          </p:nvPr>
        </p:nvSpPr>
        <p:spPr>
          <a:xfrm>
            <a:off x="32004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6" name="Rectangle 9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3608CE-3A82-44D9-923C-7C9D5748C262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92735665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CBC873-AC24-40C9-A9CF-069FAD282DBA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50032907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8E7D08-3CEA-45C7-A9A5-2378C8CAEB5A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13969302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85800" y="2147888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2147888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9653E5-6B4B-4400-8030-C76A024DA0E0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41400982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AEE0C6-38FE-4E18-B5BB-E8F30C57D0A7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5562242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6316BB-87C5-44FC-9ED2-B8100C786D0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93703079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C80863-D9F2-4A88-AD6A-911D51965FA7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05663883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A8FBF3-38D9-4C14-B22C-BD5016FEC32E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99131894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7A586B-2BD4-47ED-8442-0B8C739DC2E9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49203388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89A0F7-ED9E-48DD-9B6F-2B8E4263083E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6396385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A04F53-2A7B-4ABB-A9A2-F005D22A8A0F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6169332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405563" y="930275"/>
            <a:ext cx="2052637" cy="5332413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246063" y="930275"/>
            <a:ext cx="6007100" cy="5332413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45FCFE-08B3-4BF5-8674-7D25F060C5ED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069403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標題，文字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46063" y="930275"/>
            <a:ext cx="7772400" cy="1143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685800" y="2147888"/>
            <a:ext cx="3810000" cy="41148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2147888"/>
            <a:ext cx="3810000" cy="41148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0F7416-DAA7-4FF3-B45F-D41B9ED4CAE3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86985252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-19050"/>
            <a:ext cx="9144000" cy="6877050"/>
            <a:chOff x="0" y="-12"/>
            <a:chExt cx="5760" cy="4332"/>
          </a:xfrm>
        </p:grpSpPr>
        <p:sp>
          <p:nvSpPr>
            <p:cNvPr id="5" name="Rectangle 3"/>
            <p:cNvSpPr>
              <a:spLocks noChangeArrowheads="1"/>
            </p:cNvSpPr>
            <p:nvPr userDrawn="1"/>
          </p:nvSpPr>
          <p:spPr bwMode="hidden">
            <a:xfrm>
              <a:off x="1104" y="1008"/>
              <a:ext cx="4656" cy="331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zh-TW" altLang="en-US">
                <a:solidFill>
                  <a:srgbClr val="000000"/>
                </a:solidFill>
                <a:latin typeface="Tahoma" pitchFamily="34" charset="0"/>
                <a:ea typeface="新細明體" pitchFamily="18" charset="-120"/>
              </a:endParaRPr>
            </a:p>
          </p:txBody>
        </p:sp>
        <p:grpSp>
          <p:nvGrpSpPr>
            <p:cNvPr id="6" name="Group 4"/>
            <p:cNvGrpSpPr>
              <a:grpSpLocks/>
            </p:cNvGrpSpPr>
            <p:nvPr userDrawn="1"/>
          </p:nvGrpSpPr>
          <p:grpSpPr bwMode="auto">
            <a:xfrm>
              <a:off x="0" y="-12"/>
              <a:ext cx="5760" cy="1045"/>
              <a:chOff x="0" y="-9"/>
              <a:chExt cx="5760" cy="1045"/>
            </a:xfrm>
          </p:grpSpPr>
          <p:sp>
            <p:nvSpPr>
              <p:cNvPr id="8" name="Freeform 5"/>
              <p:cNvSpPr>
                <a:spLocks/>
              </p:cNvSpPr>
              <p:nvPr userDrawn="1"/>
            </p:nvSpPr>
            <p:spPr bwMode="ltGray">
              <a:xfrm>
                <a:off x="0" y="4"/>
                <a:ext cx="5760" cy="1032"/>
              </a:xfrm>
              <a:custGeom>
                <a:avLst/>
                <a:gdLst>
                  <a:gd name="T0" fmla="*/ 180965 w 4848"/>
                  <a:gd name="T1" fmla="*/ 2147483647 h 432"/>
                  <a:gd name="T2" fmla="*/ 0 w 4848"/>
                  <a:gd name="T3" fmla="*/ 2147483647 h 432"/>
                  <a:gd name="T4" fmla="*/ 0 w 4848"/>
                  <a:gd name="T5" fmla="*/ 0 h 432"/>
                  <a:gd name="T6" fmla="*/ 180965 w 4848"/>
                  <a:gd name="T7" fmla="*/ 0 h 432"/>
                  <a:gd name="T8" fmla="*/ 180965 w 4848"/>
                  <a:gd name="T9" fmla="*/ 2147483647 h 43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848" h="432">
                    <a:moveTo>
                      <a:pt x="4848" y="432"/>
                    </a:moveTo>
                    <a:lnTo>
                      <a:pt x="0" y="432"/>
                    </a:lnTo>
                    <a:lnTo>
                      <a:pt x="0" y="0"/>
                    </a:lnTo>
                    <a:lnTo>
                      <a:pt x="4848" y="0"/>
                    </a:lnTo>
                    <a:lnTo>
                      <a:pt x="4848" y="432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2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 smtClean="0">
                  <a:solidFill>
                    <a:srgbClr val="000000"/>
                  </a:solidFill>
                  <a:latin typeface="Arial" pitchFamily="34" charset="0"/>
                  <a:ea typeface="新細明體" pitchFamily="18" charset="-120"/>
                </a:endParaRPr>
              </a:p>
            </p:txBody>
          </p:sp>
          <p:grpSp>
            <p:nvGrpSpPr>
              <p:cNvPr id="9" name="Group 6"/>
              <p:cNvGrpSpPr>
                <a:grpSpLocks/>
              </p:cNvGrpSpPr>
              <p:nvPr userDrawn="1"/>
            </p:nvGrpSpPr>
            <p:grpSpPr bwMode="auto">
              <a:xfrm>
                <a:off x="333" y="-9"/>
                <a:ext cx="5176" cy="1044"/>
                <a:chOff x="333" y="-9"/>
                <a:chExt cx="5176" cy="1044"/>
              </a:xfrm>
            </p:grpSpPr>
            <p:sp>
              <p:nvSpPr>
                <p:cNvPr id="38" name="Freeform 7"/>
                <p:cNvSpPr>
                  <a:spLocks/>
                </p:cNvSpPr>
                <p:nvPr userDrawn="1"/>
              </p:nvSpPr>
              <p:spPr bwMode="ltGray">
                <a:xfrm>
                  <a:off x="3230" y="949"/>
                  <a:ext cx="17" cy="20"/>
                </a:xfrm>
                <a:custGeom>
                  <a:avLst/>
                  <a:gdLst>
                    <a:gd name="T0" fmla="*/ 69 w 15"/>
                    <a:gd name="T1" fmla="*/ 3 h 23"/>
                    <a:gd name="T2" fmla="*/ 206 w 15"/>
                    <a:gd name="T3" fmla="*/ 3 h 23"/>
                    <a:gd name="T4" fmla="*/ 182 w 15"/>
                    <a:gd name="T5" fmla="*/ 3 h 23"/>
                    <a:gd name="T6" fmla="*/ 69 w 15"/>
                    <a:gd name="T7" fmla="*/ 3 h 23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15" h="23">
                      <a:moveTo>
                        <a:pt x="5" y="11"/>
                      </a:moveTo>
                      <a:cubicBezTo>
                        <a:pt x="2" y="1"/>
                        <a:pt x="7" y="0"/>
                        <a:pt x="15" y="5"/>
                      </a:cubicBezTo>
                      <a:cubicBezTo>
                        <a:pt x="14" y="9"/>
                        <a:pt x="15" y="13"/>
                        <a:pt x="13" y="17"/>
                      </a:cubicBezTo>
                      <a:cubicBezTo>
                        <a:pt x="9" y="23"/>
                        <a:pt x="0" y="16"/>
                        <a:pt x="5" y="11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 smtClean="0">
                    <a:solidFill>
                      <a:srgbClr val="000000"/>
                    </a:solidFill>
                    <a:latin typeface="Arial" pitchFamily="34" charset="0"/>
                    <a:ea typeface="新細明體" pitchFamily="18" charset="-120"/>
                  </a:endParaRPr>
                </a:p>
              </p:txBody>
            </p:sp>
            <p:sp>
              <p:nvSpPr>
                <p:cNvPr id="39" name="Freeform 8"/>
                <p:cNvSpPr>
                  <a:spLocks/>
                </p:cNvSpPr>
                <p:nvPr userDrawn="1"/>
              </p:nvSpPr>
              <p:spPr bwMode="ltGray">
                <a:xfrm>
                  <a:off x="3406" y="1015"/>
                  <a:ext cx="21" cy="20"/>
                </a:xfrm>
                <a:custGeom>
                  <a:avLst/>
                  <a:gdLst>
                    <a:gd name="T0" fmla="*/ 3 w 20"/>
                    <a:gd name="T1" fmla="*/ 3 h 23"/>
                    <a:gd name="T2" fmla="*/ 34 w 20"/>
                    <a:gd name="T3" fmla="*/ 3 h 23"/>
                    <a:gd name="T4" fmla="*/ 7 w 20"/>
                    <a:gd name="T5" fmla="*/ 3 h 23"/>
                    <a:gd name="T6" fmla="*/ 3 w 20"/>
                    <a:gd name="T7" fmla="*/ 3 h 23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0" h="23">
                      <a:moveTo>
                        <a:pt x="3" y="13"/>
                      </a:moveTo>
                      <a:cubicBezTo>
                        <a:pt x="0" y="5"/>
                        <a:pt x="2" y="0"/>
                        <a:pt x="11" y="3"/>
                      </a:cubicBezTo>
                      <a:cubicBezTo>
                        <a:pt x="16" y="10"/>
                        <a:pt x="20" y="23"/>
                        <a:pt x="7" y="19"/>
                      </a:cubicBezTo>
                      <a:cubicBezTo>
                        <a:pt x="6" y="17"/>
                        <a:pt x="3" y="13"/>
                        <a:pt x="3" y="13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 smtClean="0">
                    <a:solidFill>
                      <a:srgbClr val="000000"/>
                    </a:solidFill>
                    <a:latin typeface="Arial" pitchFamily="34" charset="0"/>
                    <a:ea typeface="新細明體" pitchFamily="18" charset="-120"/>
                  </a:endParaRPr>
                </a:p>
              </p:txBody>
            </p:sp>
            <p:sp>
              <p:nvSpPr>
                <p:cNvPr id="40" name="Freeform 9"/>
                <p:cNvSpPr>
                  <a:spLocks/>
                </p:cNvSpPr>
                <p:nvPr userDrawn="1"/>
              </p:nvSpPr>
              <p:spPr bwMode="ltGray">
                <a:xfrm>
                  <a:off x="2909" y="908"/>
                  <a:ext cx="31" cy="34"/>
                </a:xfrm>
                <a:custGeom>
                  <a:avLst/>
                  <a:gdLst>
                    <a:gd name="T0" fmla="*/ 37 w 30"/>
                    <a:gd name="T1" fmla="*/ 2 h 42"/>
                    <a:gd name="T2" fmla="*/ 8 w 30"/>
                    <a:gd name="T3" fmla="*/ 2 h 42"/>
                    <a:gd name="T4" fmla="*/ 0 w 30"/>
                    <a:gd name="T5" fmla="*/ 2 h 42"/>
                    <a:gd name="T6" fmla="*/ 37 w 30"/>
                    <a:gd name="T7" fmla="*/ 2 h 42"/>
                    <a:gd name="T8" fmla="*/ 57 w 30"/>
                    <a:gd name="T9" fmla="*/ 2 h 42"/>
                    <a:gd name="T10" fmla="*/ 53 w 30"/>
                    <a:gd name="T11" fmla="*/ 2 h 42"/>
                    <a:gd name="T12" fmla="*/ 37 w 30"/>
                    <a:gd name="T13" fmla="*/ 2 h 42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30" h="42">
                      <a:moveTo>
                        <a:pt x="16" y="33"/>
                      </a:moveTo>
                      <a:cubicBezTo>
                        <a:pt x="3" y="20"/>
                        <a:pt x="15" y="34"/>
                        <a:pt x="8" y="21"/>
                      </a:cubicBezTo>
                      <a:cubicBezTo>
                        <a:pt x="6" y="17"/>
                        <a:pt x="0" y="9"/>
                        <a:pt x="0" y="9"/>
                      </a:cubicBezTo>
                      <a:cubicBezTo>
                        <a:pt x="5" y="1"/>
                        <a:pt x="7" y="0"/>
                        <a:pt x="16" y="3"/>
                      </a:cubicBezTo>
                      <a:cubicBezTo>
                        <a:pt x="25" y="16"/>
                        <a:pt x="10" y="16"/>
                        <a:pt x="30" y="23"/>
                      </a:cubicBezTo>
                      <a:cubicBezTo>
                        <a:pt x="29" y="26"/>
                        <a:pt x="30" y="29"/>
                        <a:pt x="28" y="31"/>
                      </a:cubicBezTo>
                      <a:cubicBezTo>
                        <a:pt x="15" y="42"/>
                        <a:pt x="16" y="38"/>
                        <a:pt x="16" y="33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 smtClean="0">
                    <a:solidFill>
                      <a:srgbClr val="000000"/>
                    </a:solidFill>
                    <a:latin typeface="Arial" pitchFamily="34" charset="0"/>
                    <a:ea typeface="新細明體" pitchFamily="18" charset="-120"/>
                  </a:endParaRPr>
                </a:p>
              </p:txBody>
            </p:sp>
            <p:sp>
              <p:nvSpPr>
                <p:cNvPr id="41" name="Freeform 10"/>
                <p:cNvSpPr>
                  <a:spLocks/>
                </p:cNvSpPr>
                <p:nvPr userDrawn="1"/>
              </p:nvSpPr>
              <p:spPr bwMode="ltGray">
                <a:xfrm>
                  <a:off x="2551" y="940"/>
                  <a:ext cx="25" cy="12"/>
                </a:xfrm>
                <a:custGeom>
                  <a:avLst/>
                  <a:gdLst>
                    <a:gd name="T0" fmla="*/ 15 w 25"/>
                    <a:gd name="T1" fmla="*/ 2 h 16"/>
                    <a:gd name="T2" fmla="*/ 3 w 25"/>
                    <a:gd name="T3" fmla="*/ 2 h 16"/>
                    <a:gd name="T4" fmla="*/ 15 w 25"/>
                    <a:gd name="T5" fmla="*/ 0 h 16"/>
                    <a:gd name="T6" fmla="*/ 15 w 25"/>
                    <a:gd name="T7" fmla="*/ 2 h 16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5" h="16">
                      <a:moveTo>
                        <a:pt x="15" y="16"/>
                      </a:moveTo>
                      <a:cubicBezTo>
                        <a:pt x="10" y="15"/>
                        <a:pt x="0" y="12"/>
                        <a:pt x="3" y="8"/>
                      </a:cubicBezTo>
                      <a:cubicBezTo>
                        <a:pt x="6" y="4"/>
                        <a:pt x="15" y="0"/>
                        <a:pt x="15" y="0"/>
                      </a:cubicBezTo>
                      <a:cubicBezTo>
                        <a:pt x="17" y="3"/>
                        <a:pt x="25" y="16"/>
                        <a:pt x="15" y="16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 smtClean="0">
                    <a:solidFill>
                      <a:srgbClr val="000000"/>
                    </a:solidFill>
                    <a:latin typeface="Arial" pitchFamily="34" charset="0"/>
                    <a:ea typeface="新細明體" pitchFamily="18" charset="-120"/>
                  </a:endParaRPr>
                </a:p>
              </p:txBody>
            </p:sp>
            <p:sp>
              <p:nvSpPr>
                <p:cNvPr id="42" name="Freeform 11"/>
                <p:cNvSpPr>
                  <a:spLocks/>
                </p:cNvSpPr>
                <p:nvPr userDrawn="1"/>
              </p:nvSpPr>
              <p:spPr bwMode="ltGray">
                <a:xfrm>
                  <a:off x="2443" y="954"/>
                  <a:ext cx="65" cy="39"/>
                </a:xfrm>
                <a:custGeom>
                  <a:avLst/>
                  <a:gdLst>
                    <a:gd name="T0" fmla="*/ 14 w 65"/>
                    <a:gd name="T1" fmla="*/ 3 h 46"/>
                    <a:gd name="T2" fmla="*/ 30 w 65"/>
                    <a:gd name="T3" fmla="*/ 3 h 46"/>
                    <a:gd name="T4" fmla="*/ 42 w 65"/>
                    <a:gd name="T5" fmla="*/ 0 h 46"/>
                    <a:gd name="T6" fmla="*/ 58 w 65"/>
                    <a:gd name="T7" fmla="*/ 3 h 46"/>
                    <a:gd name="T8" fmla="*/ 32 w 65"/>
                    <a:gd name="T9" fmla="*/ 3 h 46"/>
                    <a:gd name="T10" fmla="*/ 12 w 65"/>
                    <a:gd name="T11" fmla="*/ 3 h 46"/>
                    <a:gd name="T12" fmla="*/ 8 w 65"/>
                    <a:gd name="T13" fmla="*/ 3 h 46"/>
                    <a:gd name="T14" fmla="*/ 12 w 65"/>
                    <a:gd name="T15" fmla="*/ 3 h 46"/>
                    <a:gd name="T16" fmla="*/ 14 w 65"/>
                    <a:gd name="T17" fmla="*/ 3 h 4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65" h="46">
                      <a:moveTo>
                        <a:pt x="14" y="24"/>
                      </a:moveTo>
                      <a:cubicBezTo>
                        <a:pt x="18" y="13"/>
                        <a:pt x="16" y="9"/>
                        <a:pt x="30" y="4"/>
                      </a:cubicBezTo>
                      <a:cubicBezTo>
                        <a:pt x="34" y="3"/>
                        <a:pt x="42" y="0"/>
                        <a:pt x="42" y="0"/>
                      </a:cubicBezTo>
                      <a:cubicBezTo>
                        <a:pt x="50" y="1"/>
                        <a:pt x="65" y="0"/>
                        <a:pt x="58" y="12"/>
                      </a:cubicBezTo>
                      <a:cubicBezTo>
                        <a:pt x="53" y="21"/>
                        <a:pt x="40" y="21"/>
                        <a:pt x="32" y="26"/>
                      </a:cubicBezTo>
                      <a:cubicBezTo>
                        <a:pt x="26" y="35"/>
                        <a:pt x="23" y="42"/>
                        <a:pt x="12" y="46"/>
                      </a:cubicBezTo>
                      <a:cubicBezTo>
                        <a:pt x="0" y="42"/>
                        <a:pt x="5" y="30"/>
                        <a:pt x="8" y="20"/>
                      </a:cubicBezTo>
                      <a:cubicBezTo>
                        <a:pt x="9" y="18"/>
                        <a:pt x="10" y="13"/>
                        <a:pt x="12" y="14"/>
                      </a:cubicBezTo>
                      <a:cubicBezTo>
                        <a:pt x="15" y="16"/>
                        <a:pt x="13" y="21"/>
                        <a:pt x="14" y="24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 smtClean="0">
                    <a:solidFill>
                      <a:srgbClr val="000000"/>
                    </a:solidFill>
                    <a:latin typeface="Arial" pitchFamily="34" charset="0"/>
                    <a:ea typeface="新細明體" pitchFamily="18" charset="-120"/>
                  </a:endParaRPr>
                </a:p>
              </p:txBody>
            </p:sp>
            <p:sp>
              <p:nvSpPr>
                <p:cNvPr id="43" name="Freeform 12"/>
                <p:cNvSpPr>
                  <a:spLocks/>
                </p:cNvSpPr>
                <p:nvPr userDrawn="1"/>
              </p:nvSpPr>
              <p:spPr bwMode="ltGray">
                <a:xfrm>
                  <a:off x="2375" y="952"/>
                  <a:ext cx="68" cy="39"/>
                </a:xfrm>
                <a:custGeom>
                  <a:avLst/>
                  <a:gdLst>
                    <a:gd name="T0" fmla="*/ 0 w 69"/>
                    <a:gd name="T1" fmla="*/ 2 h 47"/>
                    <a:gd name="T2" fmla="*/ 18 w 69"/>
                    <a:gd name="T3" fmla="*/ 2 h 47"/>
                    <a:gd name="T4" fmla="*/ 34 w 69"/>
                    <a:gd name="T5" fmla="*/ 1 h 47"/>
                    <a:gd name="T6" fmla="*/ 43 w 69"/>
                    <a:gd name="T7" fmla="*/ 2 h 47"/>
                    <a:gd name="T8" fmla="*/ 34 w 69"/>
                    <a:gd name="T9" fmla="*/ 2 h 47"/>
                    <a:gd name="T10" fmla="*/ 28 w 69"/>
                    <a:gd name="T11" fmla="*/ 2 h 47"/>
                    <a:gd name="T12" fmla="*/ 22 w 69"/>
                    <a:gd name="T13" fmla="*/ 2 h 47"/>
                    <a:gd name="T14" fmla="*/ 16 w 69"/>
                    <a:gd name="T15" fmla="*/ 2 h 47"/>
                    <a:gd name="T16" fmla="*/ 12 w 69"/>
                    <a:gd name="T17" fmla="*/ 2 h 47"/>
                    <a:gd name="T18" fmla="*/ 0 w 69"/>
                    <a:gd name="T19" fmla="*/ 2 h 47"/>
                    <a:gd name="T20" fmla="*/ 0 w 69"/>
                    <a:gd name="T21" fmla="*/ 2 h 47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69" h="47">
                      <a:moveTo>
                        <a:pt x="0" y="31"/>
                      </a:moveTo>
                      <a:cubicBezTo>
                        <a:pt x="7" y="24"/>
                        <a:pt x="9" y="22"/>
                        <a:pt x="18" y="25"/>
                      </a:cubicBezTo>
                      <a:cubicBezTo>
                        <a:pt x="25" y="4"/>
                        <a:pt x="36" y="12"/>
                        <a:pt x="52" y="1"/>
                      </a:cubicBezTo>
                      <a:cubicBezTo>
                        <a:pt x="56" y="2"/>
                        <a:pt x="61" y="0"/>
                        <a:pt x="64" y="3"/>
                      </a:cubicBezTo>
                      <a:cubicBezTo>
                        <a:pt x="69" y="8"/>
                        <a:pt x="50" y="19"/>
                        <a:pt x="50" y="19"/>
                      </a:cubicBezTo>
                      <a:cubicBezTo>
                        <a:pt x="46" y="31"/>
                        <a:pt x="35" y="22"/>
                        <a:pt x="28" y="33"/>
                      </a:cubicBezTo>
                      <a:cubicBezTo>
                        <a:pt x="31" y="41"/>
                        <a:pt x="31" y="44"/>
                        <a:pt x="22" y="47"/>
                      </a:cubicBezTo>
                      <a:cubicBezTo>
                        <a:pt x="20" y="46"/>
                        <a:pt x="18" y="46"/>
                        <a:pt x="16" y="45"/>
                      </a:cubicBezTo>
                      <a:cubicBezTo>
                        <a:pt x="14" y="43"/>
                        <a:pt x="14" y="40"/>
                        <a:pt x="12" y="39"/>
                      </a:cubicBezTo>
                      <a:cubicBezTo>
                        <a:pt x="8" y="37"/>
                        <a:pt x="0" y="35"/>
                        <a:pt x="0" y="35"/>
                      </a:cubicBezTo>
                      <a:cubicBezTo>
                        <a:pt x="2" y="26"/>
                        <a:pt x="3" y="25"/>
                        <a:pt x="0" y="31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 smtClean="0">
                    <a:solidFill>
                      <a:srgbClr val="000000"/>
                    </a:solidFill>
                    <a:latin typeface="Arial" pitchFamily="34" charset="0"/>
                    <a:ea typeface="新細明體" pitchFamily="18" charset="-120"/>
                  </a:endParaRPr>
                </a:p>
              </p:txBody>
            </p:sp>
            <p:sp>
              <p:nvSpPr>
                <p:cNvPr id="44" name="Freeform 13"/>
                <p:cNvSpPr>
                  <a:spLocks/>
                </p:cNvSpPr>
                <p:nvPr userDrawn="1"/>
              </p:nvSpPr>
              <p:spPr bwMode="ltGray">
                <a:xfrm>
                  <a:off x="2007" y="739"/>
                  <a:ext cx="354" cy="228"/>
                </a:xfrm>
                <a:custGeom>
                  <a:avLst/>
                  <a:gdLst>
                    <a:gd name="T0" fmla="*/ 10 w 355"/>
                    <a:gd name="T1" fmla="*/ 2 h 277"/>
                    <a:gd name="T2" fmla="*/ 36 w 355"/>
                    <a:gd name="T3" fmla="*/ 2 h 277"/>
                    <a:gd name="T4" fmla="*/ 46 w 355"/>
                    <a:gd name="T5" fmla="*/ 2 h 277"/>
                    <a:gd name="T6" fmla="*/ 76 w 355"/>
                    <a:gd name="T7" fmla="*/ 2 h 277"/>
                    <a:gd name="T8" fmla="*/ 92 w 355"/>
                    <a:gd name="T9" fmla="*/ 2 h 277"/>
                    <a:gd name="T10" fmla="*/ 122 w 355"/>
                    <a:gd name="T11" fmla="*/ 2 h 277"/>
                    <a:gd name="T12" fmla="*/ 136 w 355"/>
                    <a:gd name="T13" fmla="*/ 2 h 277"/>
                    <a:gd name="T14" fmla="*/ 148 w 355"/>
                    <a:gd name="T15" fmla="*/ 2 h 277"/>
                    <a:gd name="T16" fmla="*/ 154 w 355"/>
                    <a:gd name="T17" fmla="*/ 2 h 277"/>
                    <a:gd name="T18" fmla="*/ 176 w 355"/>
                    <a:gd name="T19" fmla="*/ 2 h 277"/>
                    <a:gd name="T20" fmla="*/ 170 w 355"/>
                    <a:gd name="T21" fmla="*/ 3 h 277"/>
                    <a:gd name="T22" fmla="*/ 177 w 355"/>
                    <a:gd name="T23" fmla="*/ 4 h 277"/>
                    <a:gd name="T24" fmla="*/ 177 w 355"/>
                    <a:gd name="T25" fmla="*/ 4 h 277"/>
                    <a:gd name="T26" fmla="*/ 195 w 355"/>
                    <a:gd name="T27" fmla="*/ 4 h 277"/>
                    <a:gd name="T28" fmla="*/ 215 w 355"/>
                    <a:gd name="T29" fmla="*/ 4 h 277"/>
                    <a:gd name="T30" fmla="*/ 233 w 355"/>
                    <a:gd name="T31" fmla="*/ 4 h 277"/>
                    <a:gd name="T32" fmla="*/ 251 w 355"/>
                    <a:gd name="T33" fmla="*/ 4 h 277"/>
                    <a:gd name="T34" fmla="*/ 275 w 355"/>
                    <a:gd name="T35" fmla="*/ 5 h 277"/>
                    <a:gd name="T36" fmla="*/ 293 w 355"/>
                    <a:gd name="T37" fmla="*/ 5 h 277"/>
                    <a:gd name="T38" fmla="*/ 331 w 355"/>
                    <a:gd name="T39" fmla="*/ 5 h 277"/>
                    <a:gd name="T40" fmla="*/ 321 w 355"/>
                    <a:gd name="T41" fmla="*/ 5 h 277"/>
                    <a:gd name="T42" fmla="*/ 301 w 355"/>
                    <a:gd name="T43" fmla="*/ 5 h 277"/>
                    <a:gd name="T44" fmla="*/ 279 w 355"/>
                    <a:gd name="T45" fmla="*/ 5 h 277"/>
                    <a:gd name="T46" fmla="*/ 267 w 355"/>
                    <a:gd name="T47" fmla="*/ 5 h 277"/>
                    <a:gd name="T48" fmla="*/ 231 w 355"/>
                    <a:gd name="T49" fmla="*/ 5 h 277"/>
                    <a:gd name="T50" fmla="*/ 213 w 355"/>
                    <a:gd name="T51" fmla="*/ 5 h 277"/>
                    <a:gd name="T52" fmla="*/ 172 w 355"/>
                    <a:gd name="T53" fmla="*/ 4 h 277"/>
                    <a:gd name="T54" fmla="*/ 160 w 355"/>
                    <a:gd name="T55" fmla="*/ 4 h 277"/>
                    <a:gd name="T56" fmla="*/ 126 w 355"/>
                    <a:gd name="T57" fmla="*/ 3 h 277"/>
                    <a:gd name="T58" fmla="*/ 108 w 355"/>
                    <a:gd name="T59" fmla="*/ 3 h 277"/>
                    <a:gd name="T60" fmla="*/ 94 w 355"/>
                    <a:gd name="T61" fmla="*/ 2 h 277"/>
                    <a:gd name="T62" fmla="*/ 68 w 355"/>
                    <a:gd name="T63" fmla="*/ 2 h 277"/>
                    <a:gd name="T64" fmla="*/ 64 w 355"/>
                    <a:gd name="T65" fmla="*/ 2 h 277"/>
                    <a:gd name="T66" fmla="*/ 58 w 355"/>
                    <a:gd name="T67" fmla="*/ 2 h 277"/>
                    <a:gd name="T68" fmla="*/ 54 w 355"/>
                    <a:gd name="T69" fmla="*/ 2 h 277"/>
                    <a:gd name="T70" fmla="*/ 38 w 355"/>
                    <a:gd name="T71" fmla="*/ 2 h 277"/>
                    <a:gd name="T72" fmla="*/ 20 w 355"/>
                    <a:gd name="T73" fmla="*/ 2 h 277"/>
                    <a:gd name="T74" fmla="*/ 4 w 355"/>
                    <a:gd name="T75" fmla="*/ 2 h 277"/>
                    <a:gd name="T76" fmla="*/ 10 w 355"/>
                    <a:gd name="T77" fmla="*/ 2 h 277"/>
                    <a:gd name="T78" fmla="*/ 10 w 355"/>
                    <a:gd name="T79" fmla="*/ 2 h 277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</a:gdLst>
                  <a:ahLst/>
                  <a:cxnLst>
                    <a:cxn ang="T80">
                      <a:pos x="T0" y="T1"/>
                    </a:cxn>
                    <a:cxn ang="T81">
                      <a:pos x="T2" y="T3"/>
                    </a:cxn>
                    <a:cxn ang="T82">
                      <a:pos x="T4" y="T5"/>
                    </a:cxn>
                    <a:cxn ang="T83">
                      <a:pos x="T6" y="T7"/>
                    </a:cxn>
                    <a:cxn ang="T84">
                      <a:pos x="T8" y="T9"/>
                    </a:cxn>
                    <a:cxn ang="T85">
                      <a:pos x="T10" y="T11"/>
                    </a:cxn>
                    <a:cxn ang="T86">
                      <a:pos x="T12" y="T13"/>
                    </a:cxn>
                    <a:cxn ang="T87">
                      <a:pos x="T14" y="T15"/>
                    </a:cxn>
                    <a:cxn ang="T88">
                      <a:pos x="T16" y="T17"/>
                    </a:cxn>
                    <a:cxn ang="T89">
                      <a:pos x="T18" y="T19"/>
                    </a:cxn>
                    <a:cxn ang="T90">
                      <a:pos x="T20" y="T21"/>
                    </a:cxn>
                    <a:cxn ang="T91">
                      <a:pos x="T22" y="T23"/>
                    </a:cxn>
                    <a:cxn ang="T92">
                      <a:pos x="T24" y="T25"/>
                    </a:cxn>
                    <a:cxn ang="T93">
                      <a:pos x="T26" y="T27"/>
                    </a:cxn>
                    <a:cxn ang="T94">
                      <a:pos x="T28" y="T29"/>
                    </a:cxn>
                    <a:cxn ang="T95">
                      <a:pos x="T30" y="T31"/>
                    </a:cxn>
                    <a:cxn ang="T96">
                      <a:pos x="T32" y="T33"/>
                    </a:cxn>
                    <a:cxn ang="T97">
                      <a:pos x="T34" y="T35"/>
                    </a:cxn>
                    <a:cxn ang="T98">
                      <a:pos x="T36" y="T37"/>
                    </a:cxn>
                    <a:cxn ang="T99">
                      <a:pos x="T38" y="T39"/>
                    </a:cxn>
                    <a:cxn ang="T100">
                      <a:pos x="T40" y="T41"/>
                    </a:cxn>
                    <a:cxn ang="T101">
                      <a:pos x="T42" y="T43"/>
                    </a:cxn>
                    <a:cxn ang="T102">
                      <a:pos x="T44" y="T45"/>
                    </a:cxn>
                    <a:cxn ang="T103">
                      <a:pos x="T46" y="T47"/>
                    </a:cxn>
                    <a:cxn ang="T104">
                      <a:pos x="T48" y="T49"/>
                    </a:cxn>
                    <a:cxn ang="T105">
                      <a:pos x="T50" y="T51"/>
                    </a:cxn>
                    <a:cxn ang="T106">
                      <a:pos x="T52" y="T53"/>
                    </a:cxn>
                    <a:cxn ang="T107">
                      <a:pos x="T54" y="T55"/>
                    </a:cxn>
                    <a:cxn ang="T108">
                      <a:pos x="T56" y="T57"/>
                    </a:cxn>
                    <a:cxn ang="T109">
                      <a:pos x="T58" y="T59"/>
                    </a:cxn>
                    <a:cxn ang="T110">
                      <a:pos x="T60" y="T61"/>
                    </a:cxn>
                    <a:cxn ang="T111">
                      <a:pos x="T62" y="T63"/>
                    </a:cxn>
                    <a:cxn ang="T112">
                      <a:pos x="T64" y="T65"/>
                    </a:cxn>
                    <a:cxn ang="T113">
                      <a:pos x="T66" y="T67"/>
                    </a:cxn>
                    <a:cxn ang="T114">
                      <a:pos x="T68" y="T69"/>
                    </a:cxn>
                    <a:cxn ang="T115">
                      <a:pos x="T70" y="T71"/>
                    </a:cxn>
                    <a:cxn ang="T116">
                      <a:pos x="T72" y="T73"/>
                    </a:cxn>
                    <a:cxn ang="T117">
                      <a:pos x="T74" y="T75"/>
                    </a:cxn>
                    <a:cxn ang="T118">
                      <a:pos x="T76" y="T77"/>
                    </a:cxn>
                    <a:cxn ang="T119">
                      <a:pos x="T78" y="T79"/>
                    </a:cxn>
                  </a:cxnLst>
                  <a:rect l="0" t="0" r="r" b="b"/>
                  <a:pathLst>
                    <a:path w="355" h="277">
                      <a:moveTo>
                        <a:pt x="10" y="4"/>
                      </a:moveTo>
                      <a:cubicBezTo>
                        <a:pt x="22" y="0"/>
                        <a:pt x="24" y="14"/>
                        <a:pt x="36" y="18"/>
                      </a:cubicBezTo>
                      <a:cubicBezTo>
                        <a:pt x="37" y="19"/>
                        <a:pt x="45" y="29"/>
                        <a:pt x="46" y="30"/>
                      </a:cubicBezTo>
                      <a:cubicBezTo>
                        <a:pt x="56" y="40"/>
                        <a:pt x="67" y="38"/>
                        <a:pt x="76" y="52"/>
                      </a:cubicBezTo>
                      <a:cubicBezTo>
                        <a:pt x="80" y="58"/>
                        <a:pt x="92" y="66"/>
                        <a:pt x="92" y="66"/>
                      </a:cubicBezTo>
                      <a:cubicBezTo>
                        <a:pt x="96" y="79"/>
                        <a:pt x="112" y="88"/>
                        <a:pt x="122" y="98"/>
                      </a:cubicBezTo>
                      <a:cubicBezTo>
                        <a:pt x="124" y="105"/>
                        <a:pt x="130" y="124"/>
                        <a:pt x="136" y="128"/>
                      </a:cubicBezTo>
                      <a:cubicBezTo>
                        <a:pt x="140" y="130"/>
                        <a:pt x="148" y="132"/>
                        <a:pt x="148" y="132"/>
                      </a:cubicBezTo>
                      <a:cubicBezTo>
                        <a:pt x="150" y="138"/>
                        <a:pt x="154" y="150"/>
                        <a:pt x="154" y="150"/>
                      </a:cubicBezTo>
                      <a:cubicBezTo>
                        <a:pt x="161" y="139"/>
                        <a:pt x="168" y="144"/>
                        <a:pt x="176" y="152"/>
                      </a:cubicBezTo>
                      <a:cubicBezTo>
                        <a:pt x="174" y="167"/>
                        <a:pt x="173" y="181"/>
                        <a:pt x="170" y="196"/>
                      </a:cubicBezTo>
                      <a:cubicBezTo>
                        <a:pt x="171" y="202"/>
                        <a:pt x="174" y="220"/>
                        <a:pt x="180" y="224"/>
                      </a:cubicBezTo>
                      <a:cubicBezTo>
                        <a:pt x="185" y="228"/>
                        <a:pt x="193" y="228"/>
                        <a:pt x="198" y="232"/>
                      </a:cubicBezTo>
                      <a:cubicBezTo>
                        <a:pt x="204" y="230"/>
                        <a:pt x="216" y="234"/>
                        <a:pt x="216" y="234"/>
                      </a:cubicBezTo>
                      <a:cubicBezTo>
                        <a:pt x="223" y="241"/>
                        <a:pt x="225" y="245"/>
                        <a:pt x="236" y="242"/>
                      </a:cubicBezTo>
                      <a:cubicBezTo>
                        <a:pt x="242" y="240"/>
                        <a:pt x="254" y="236"/>
                        <a:pt x="254" y="236"/>
                      </a:cubicBezTo>
                      <a:cubicBezTo>
                        <a:pt x="260" y="240"/>
                        <a:pt x="265" y="246"/>
                        <a:pt x="272" y="248"/>
                      </a:cubicBezTo>
                      <a:cubicBezTo>
                        <a:pt x="277" y="250"/>
                        <a:pt x="291" y="252"/>
                        <a:pt x="296" y="256"/>
                      </a:cubicBezTo>
                      <a:cubicBezTo>
                        <a:pt x="301" y="260"/>
                        <a:pt x="314" y="264"/>
                        <a:pt x="314" y="264"/>
                      </a:cubicBezTo>
                      <a:cubicBezTo>
                        <a:pt x="330" y="263"/>
                        <a:pt x="338" y="261"/>
                        <a:pt x="352" y="266"/>
                      </a:cubicBezTo>
                      <a:cubicBezTo>
                        <a:pt x="355" y="275"/>
                        <a:pt x="350" y="277"/>
                        <a:pt x="342" y="274"/>
                      </a:cubicBezTo>
                      <a:cubicBezTo>
                        <a:pt x="336" y="276"/>
                        <a:pt x="322" y="272"/>
                        <a:pt x="322" y="272"/>
                      </a:cubicBezTo>
                      <a:cubicBezTo>
                        <a:pt x="314" y="275"/>
                        <a:pt x="308" y="272"/>
                        <a:pt x="300" y="270"/>
                      </a:cubicBezTo>
                      <a:cubicBezTo>
                        <a:pt x="296" y="269"/>
                        <a:pt x="288" y="266"/>
                        <a:pt x="288" y="266"/>
                      </a:cubicBezTo>
                      <a:cubicBezTo>
                        <a:pt x="276" y="270"/>
                        <a:pt x="264" y="266"/>
                        <a:pt x="252" y="264"/>
                      </a:cubicBezTo>
                      <a:cubicBezTo>
                        <a:pt x="245" y="259"/>
                        <a:pt x="242" y="257"/>
                        <a:pt x="234" y="260"/>
                      </a:cubicBezTo>
                      <a:cubicBezTo>
                        <a:pt x="211" y="252"/>
                        <a:pt x="192" y="256"/>
                        <a:pt x="172" y="242"/>
                      </a:cubicBezTo>
                      <a:cubicBezTo>
                        <a:pt x="165" y="231"/>
                        <a:pt x="176" y="221"/>
                        <a:pt x="160" y="216"/>
                      </a:cubicBezTo>
                      <a:cubicBezTo>
                        <a:pt x="154" y="233"/>
                        <a:pt x="136" y="203"/>
                        <a:pt x="126" y="200"/>
                      </a:cubicBezTo>
                      <a:cubicBezTo>
                        <a:pt x="120" y="196"/>
                        <a:pt x="114" y="190"/>
                        <a:pt x="108" y="186"/>
                      </a:cubicBezTo>
                      <a:cubicBezTo>
                        <a:pt x="104" y="175"/>
                        <a:pt x="104" y="165"/>
                        <a:pt x="94" y="158"/>
                      </a:cubicBezTo>
                      <a:cubicBezTo>
                        <a:pt x="83" y="142"/>
                        <a:pt x="85" y="119"/>
                        <a:pt x="68" y="108"/>
                      </a:cubicBezTo>
                      <a:cubicBezTo>
                        <a:pt x="67" y="106"/>
                        <a:pt x="66" y="104"/>
                        <a:pt x="64" y="102"/>
                      </a:cubicBezTo>
                      <a:cubicBezTo>
                        <a:pt x="62" y="101"/>
                        <a:pt x="59" y="102"/>
                        <a:pt x="58" y="100"/>
                      </a:cubicBezTo>
                      <a:cubicBezTo>
                        <a:pt x="56" y="97"/>
                        <a:pt x="54" y="88"/>
                        <a:pt x="54" y="88"/>
                      </a:cubicBezTo>
                      <a:cubicBezTo>
                        <a:pt x="59" y="73"/>
                        <a:pt x="52" y="61"/>
                        <a:pt x="38" y="58"/>
                      </a:cubicBezTo>
                      <a:cubicBezTo>
                        <a:pt x="32" y="49"/>
                        <a:pt x="31" y="44"/>
                        <a:pt x="20" y="40"/>
                      </a:cubicBezTo>
                      <a:cubicBezTo>
                        <a:pt x="16" y="27"/>
                        <a:pt x="16" y="26"/>
                        <a:pt x="4" y="22"/>
                      </a:cubicBezTo>
                      <a:cubicBezTo>
                        <a:pt x="1" y="13"/>
                        <a:pt x="0" y="5"/>
                        <a:pt x="10" y="2"/>
                      </a:cubicBezTo>
                      <a:cubicBezTo>
                        <a:pt x="18" y="5"/>
                        <a:pt x="18" y="4"/>
                        <a:pt x="10" y="4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 smtClean="0">
                    <a:solidFill>
                      <a:srgbClr val="000000"/>
                    </a:solidFill>
                    <a:latin typeface="Arial" pitchFamily="34" charset="0"/>
                    <a:ea typeface="新細明體" pitchFamily="18" charset="-120"/>
                  </a:endParaRPr>
                </a:p>
              </p:txBody>
            </p:sp>
            <p:sp>
              <p:nvSpPr>
                <p:cNvPr id="45" name="Freeform 14"/>
                <p:cNvSpPr>
                  <a:spLocks/>
                </p:cNvSpPr>
                <p:nvPr userDrawn="1"/>
              </p:nvSpPr>
              <p:spPr bwMode="ltGray">
                <a:xfrm>
                  <a:off x="2222" y="724"/>
                  <a:ext cx="157" cy="167"/>
                </a:xfrm>
                <a:custGeom>
                  <a:avLst/>
                  <a:gdLst>
                    <a:gd name="T0" fmla="*/ 54 w 156"/>
                    <a:gd name="T1" fmla="*/ 2 h 206"/>
                    <a:gd name="T2" fmla="*/ 66 w 156"/>
                    <a:gd name="T3" fmla="*/ 2 h 206"/>
                    <a:gd name="T4" fmla="*/ 68 w 156"/>
                    <a:gd name="T5" fmla="*/ 2 h 206"/>
                    <a:gd name="T6" fmla="*/ 101 w 156"/>
                    <a:gd name="T7" fmla="*/ 2 h 206"/>
                    <a:gd name="T8" fmla="*/ 127 w 156"/>
                    <a:gd name="T9" fmla="*/ 2 h 206"/>
                    <a:gd name="T10" fmla="*/ 133 w 156"/>
                    <a:gd name="T11" fmla="*/ 2 h 206"/>
                    <a:gd name="T12" fmla="*/ 145 w 156"/>
                    <a:gd name="T13" fmla="*/ 0 h 206"/>
                    <a:gd name="T14" fmla="*/ 171 w 156"/>
                    <a:gd name="T15" fmla="*/ 2 h 206"/>
                    <a:gd name="T16" fmla="*/ 167 w 156"/>
                    <a:gd name="T17" fmla="*/ 2 h 206"/>
                    <a:gd name="T18" fmla="*/ 147 w 156"/>
                    <a:gd name="T19" fmla="*/ 2 h 206"/>
                    <a:gd name="T20" fmla="*/ 153 w 156"/>
                    <a:gd name="T21" fmla="*/ 2 h 206"/>
                    <a:gd name="T22" fmla="*/ 163 w 156"/>
                    <a:gd name="T23" fmla="*/ 2 h 206"/>
                    <a:gd name="T24" fmla="*/ 167 w 156"/>
                    <a:gd name="T25" fmla="*/ 2 h 206"/>
                    <a:gd name="T26" fmla="*/ 149 w 156"/>
                    <a:gd name="T27" fmla="*/ 2 h 206"/>
                    <a:gd name="T28" fmla="*/ 137 w 156"/>
                    <a:gd name="T29" fmla="*/ 2 h 206"/>
                    <a:gd name="T30" fmla="*/ 125 w 156"/>
                    <a:gd name="T31" fmla="*/ 2 h 206"/>
                    <a:gd name="T32" fmla="*/ 121 w 156"/>
                    <a:gd name="T33" fmla="*/ 2 h 206"/>
                    <a:gd name="T34" fmla="*/ 109 w 156"/>
                    <a:gd name="T35" fmla="*/ 2 h 206"/>
                    <a:gd name="T36" fmla="*/ 103 w 156"/>
                    <a:gd name="T37" fmla="*/ 2 h 206"/>
                    <a:gd name="T38" fmla="*/ 76 w 156"/>
                    <a:gd name="T39" fmla="*/ 2 h 206"/>
                    <a:gd name="T40" fmla="*/ 72 w 156"/>
                    <a:gd name="T41" fmla="*/ 2 h 206"/>
                    <a:gd name="T42" fmla="*/ 60 w 156"/>
                    <a:gd name="T43" fmla="*/ 2 h 206"/>
                    <a:gd name="T44" fmla="*/ 42 w 156"/>
                    <a:gd name="T45" fmla="*/ 2 h 206"/>
                    <a:gd name="T46" fmla="*/ 28 w 156"/>
                    <a:gd name="T47" fmla="*/ 2 h 206"/>
                    <a:gd name="T48" fmla="*/ 10 w 156"/>
                    <a:gd name="T49" fmla="*/ 2 h 206"/>
                    <a:gd name="T50" fmla="*/ 4 w 156"/>
                    <a:gd name="T51" fmla="*/ 2 h 206"/>
                    <a:gd name="T52" fmla="*/ 0 w 156"/>
                    <a:gd name="T53" fmla="*/ 2 h 206"/>
                    <a:gd name="T54" fmla="*/ 20 w 156"/>
                    <a:gd name="T55" fmla="*/ 2 h 206"/>
                    <a:gd name="T56" fmla="*/ 32 w 156"/>
                    <a:gd name="T57" fmla="*/ 2 h 206"/>
                    <a:gd name="T58" fmla="*/ 34 w 156"/>
                    <a:gd name="T59" fmla="*/ 2 h 206"/>
                    <a:gd name="T60" fmla="*/ 52 w 156"/>
                    <a:gd name="T61" fmla="*/ 2 h 206"/>
                    <a:gd name="T62" fmla="*/ 54 w 156"/>
                    <a:gd name="T63" fmla="*/ 2 h 20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0" t="0" r="r" b="b"/>
                  <a:pathLst>
                    <a:path w="156" h="206">
                      <a:moveTo>
                        <a:pt x="54" y="66"/>
                      </a:moveTo>
                      <a:cubicBezTo>
                        <a:pt x="58" y="63"/>
                        <a:pt x="64" y="63"/>
                        <a:pt x="66" y="58"/>
                      </a:cubicBezTo>
                      <a:cubicBezTo>
                        <a:pt x="67" y="56"/>
                        <a:pt x="67" y="53"/>
                        <a:pt x="68" y="52"/>
                      </a:cubicBezTo>
                      <a:cubicBezTo>
                        <a:pt x="71" y="49"/>
                        <a:pt x="80" y="44"/>
                        <a:pt x="80" y="44"/>
                      </a:cubicBezTo>
                      <a:cubicBezTo>
                        <a:pt x="113" y="55"/>
                        <a:pt x="85" y="29"/>
                        <a:pt x="106" y="22"/>
                      </a:cubicBezTo>
                      <a:cubicBezTo>
                        <a:pt x="110" y="17"/>
                        <a:pt x="108" y="9"/>
                        <a:pt x="112" y="4"/>
                      </a:cubicBezTo>
                      <a:cubicBezTo>
                        <a:pt x="115" y="1"/>
                        <a:pt x="124" y="0"/>
                        <a:pt x="124" y="0"/>
                      </a:cubicBezTo>
                      <a:cubicBezTo>
                        <a:pt x="138" y="14"/>
                        <a:pt x="126" y="23"/>
                        <a:pt x="150" y="28"/>
                      </a:cubicBezTo>
                      <a:cubicBezTo>
                        <a:pt x="156" y="36"/>
                        <a:pt x="154" y="39"/>
                        <a:pt x="146" y="44"/>
                      </a:cubicBezTo>
                      <a:cubicBezTo>
                        <a:pt x="141" y="52"/>
                        <a:pt x="135" y="61"/>
                        <a:pt x="126" y="64"/>
                      </a:cubicBezTo>
                      <a:cubicBezTo>
                        <a:pt x="118" y="75"/>
                        <a:pt x="128" y="83"/>
                        <a:pt x="132" y="94"/>
                      </a:cubicBezTo>
                      <a:cubicBezTo>
                        <a:pt x="129" y="103"/>
                        <a:pt x="135" y="105"/>
                        <a:pt x="142" y="110"/>
                      </a:cubicBezTo>
                      <a:cubicBezTo>
                        <a:pt x="145" y="119"/>
                        <a:pt x="141" y="120"/>
                        <a:pt x="146" y="128"/>
                      </a:cubicBezTo>
                      <a:cubicBezTo>
                        <a:pt x="142" y="139"/>
                        <a:pt x="135" y="133"/>
                        <a:pt x="128" y="128"/>
                      </a:cubicBezTo>
                      <a:cubicBezTo>
                        <a:pt x="116" y="132"/>
                        <a:pt x="122" y="136"/>
                        <a:pt x="116" y="146"/>
                      </a:cubicBezTo>
                      <a:cubicBezTo>
                        <a:pt x="113" y="151"/>
                        <a:pt x="108" y="152"/>
                        <a:pt x="104" y="156"/>
                      </a:cubicBezTo>
                      <a:cubicBezTo>
                        <a:pt x="107" y="167"/>
                        <a:pt x="112" y="191"/>
                        <a:pt x="100" y="198"/>
                      </a:cubicBezTo>
                      <a:cubicBezTo>
                        <a:pt x="96" y="200"/>
                        <a:pt x="92" y="200"/>
                        <a:pt x="88" y="202"/>
                      </a:cubicBezTo>
                      <a:cubicBezTo>
                        <a:pt x="86" y="203"/>
                        <a:pt x="84" y="205"/>
                        <a:pt x="82" y="206"/>
                      </a:cubicBezTo>
                      <a:cubicBezTo>
                        <a:pt x="80" y="205"/>
                        <a:pt x="77" y="204"/>
                        <a:pt x="76" y="202"/>
                      </a:cubicBezTo>
                      <a:cubicBezTo>
                        <a:pt x="74" y="198"/>
                        <a:pt x="76" y="191"/>
                        <a:pt x="72" y="190"/>
                      </a:cubicBezTo>
                      <a:cubicBezTo>
                        <a:pt x="68" y="189"/>
                        <a:pt x="60" y="186"/>
                        <a:pt x="60" y="186"/>
                      </a:cubicBezTo>
                      <a:cubicBezTo>
                        <a:pt x="53" y="188"/>
                        <a:pt x="49" y="192"/>
                        <a:pt x="42" y="194"/>
                      </a:cubicBezTo>
                      <a:cubicBezTo>
                        <a:pt x="34" y="189"/>
                        <a:pt x="37" y="183"/>
                        <a:pt x="28" y="186"/>
                      </a:cubicBezTo>
                      <a:cubicBezTo>
                        <a:pt x="12" y="181"/>
                        <a:pt x="19" y="161"/>
                        <a:pt x="10" y="148"/>
                      </a:cubicBezTo>
                      <a:cubicBezTo>
                        <a:pt x="5" y="121"/>
                        <a:pt x="11" y="147"/>
                        <a:pt x="4" y="130"/>
                      </a:cubicBezTo>
                      <a:cubicBezTo>
                        <a:pt x="2" y="126"/>
                        <a:pt x="0" y="118"/>
                        <a:pt x="0" y="118"/>
                      </a:cubicBezTo>
                      <a:cubicBezTo>
                        <a:pt x="2" y="95"/>
                        <a:pt x="0" y="83"/>
                        <a:pt x="20" y="96"/>
                      </a:cubicBezTo>
                      <a:cubicBezTo>
                        <a:pt x="23" y="105"/>
                        <a:pt x="23" y="110"/>
                        <a:pt x="32" y="104"/>
                      </a:cubicBezTo>
                      <a:cubicBezTo>
                        <a:pt x="35" y="95"/>
                        <a:pt x="29" y="88"/>
                        <a:pt x="34" y="80"/>
                      </a:cubicBezTo>
                      <a:cubicBezTo>
                        <a:pt x="36" y="76"/>
                        <a:pt x="48" y="73"/>
                        <a:pt x="52" y="70"/>
                      </a:cubicBezTo>
                      <a:cubicBezTo>
                        <a:pt x="57" y="63"/>
                        <a:pt x="58" y="62"/>
                        <a:pt x="54" y="66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 smtClean="0">
                    <a:solidFill>
                      <a:srgbClr val="000000"/>
                    </a:solidFill>
                    <a:latin typeface="Arial" pitchFamily="34" charset="0"/>
                    <a:ea typeface="新細明體" pitchFamily="18" charset="-120"/>
                  </a:endParaRPr>
                </a:p>
              </p:txBody>
            </p:sp>
            <p:sp>
              <p:nvSpPr>
                <p:cNvPr id="46" name="Freeform 15"/>
                <p:cNvSpPr>
                  <a:spLocks/>
                </p:cNvSpPr>
                <p:nvPr userDrawn="1"/>
              </p:nvSpPr>
              <p:spPr bwMode="ltGray">
                <a:xfrm>
                  <a:off x="2375" y="800"/>
                  <a:ext cx="110" cy="32"/>
                </a:xfrm>
                <a:custGeom>
                  <a:avLst/>
                  <a:gdLst>
                    <a:gd name="T0" fmla="*/ 4 w 109"/>
                    <a:gd name="T1" fmla="*/ 3 h 38"/>
                    <a:gd name="T2" fmla="*/ 18 w 109"/>
                    <a:gd name="T3" fmla="*/ 3 h 38"/>
                    <a:gd name="T4" fmla="*/ 46 w 109"/>
                    <a:gd name="T5" fmla="*/ 3 h 38"/>
                    <a:gd name="T6" fmla="*/ 93 w 109"/>
                    <a:gd name="T7" fmla="*/ 3 h 38"/>
                    <a:gd name="T8" fmla="*/ 111 w 109"/>
                    <a:gd name="T9" fmla="*/ 0 h 38"/>
                    <a:gd name="T10" fmla="*/ 97 w 109"/>
                    <a:gd name="T11" fmla="*/ 3 h 38"/>
                    <a:gd name="T12" fmla="*/ 81 w 109"/>
                    <a:gd name="T13" fmla="*/ 3 h 38"/>
                    <a:gd name="T14" fmla="*/ 42 w 109"/>
                    <a:gd name="T15" fmla="*/ 3 h 38"/>
                    <a:gd name="T16" fmla="*/ 14 w 109"/>
                    <a:gd name="T17" fmla="*/ 3 h 38"/>
                    <a:gd name="T18" fmla="*/ 4 w 109"/>
                    <a:gd name="T19" fmla="*/ 3 h 38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109" h="38">
                      <a:moveTo>
                        <a:pt x="4" y="32"/>
                      </a:moveTo>
                      <a:cubicBezTo>
                        <a:pt x="7" y="22"/>
                        <a:pt x="7" y="14"/>
                        <a:pt x="18" y="10"/>
                      </a:cubicBezTo>
                      <a:cubicBezTo>
                        <a:pt x="28" y="12"/>
                        <a:pt x="37" y="14"/>
                        <a:pt x="46" y="20"/>
                      </a:cubicBezTo>
                      <a:cubicBezTo>
                        <a:pt x="62" y="15"/>
                        <a:pt x="54" y="17"/>
                        <a:pt x="72" y="14"/>
                      </a:cubicBezTo>
                      <a:cubicBezTo>
                        <a:pt x="77" y="9"/>
                        <a:pt x="90" y="0"/>
                        <a:pt x="90" y="0"/>
                      </a:cubicBezTo>
                      <a:cubicBezTo>
                        <a:pt x="109" y="6"/>
                        <a:pt x="85" y="23"/>
                        <a:pt x="76" y="26"/>
                      </a:cubicBezTo>
                      <a:cubicBezTo>
                        <a:pt x="71" y="33"/>
                        <a:pt x="68" y="35"/>
                        <a:pt x="60" y="38"/>
                      </a:cubicBezTo>
                      <a:cubicBezTo>
                        <a:pt x="54" y="36"/>
                        <a:pt x="42" y="32"/>
                        <a:pt x="42" y="32"/>
                      </a:cubicBezTo>
                      <a:cubicBezTo>
                        <a:pt x="33" y="23"/>
                        <a:pt x="26" y="26"/>
                        <a:pt x="14" y="30"/>
                      </a:cubicBezTo>
                      <a:cubicBezTo>
                        <a:pt x="1" y="28"/>
                        <a:pt x="0" y="24"/>
                        <a:pt x="4" y="3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 smtClean="0">
                    <a:solidFill>
                      <a:srgbClr val="000000"/>
                    </a:solidFill>
                    <a:latin typeface="Arial" pitchFamily="34" charset="0"/>
                    <a:ea typeface="新細明體" pitchFamily="18" charset="-120"/>
                  </a:endParaRPr>
                </a:p>
              </p:txBody>
            </p:sp>
            <p:sp>
              <p:nvSpPr>
                <p:cNvPr id="47" name="Freeform 16"/>
                <p:cNvSpPr>
                  <a:spLocks/>
                </p:cNvSpPr>
                <p:nvPr userDrawn="1"/>
              </p:nvSpPr>
              <p:spPr bwMode="ltGray">
                <a:xfrm>
                  <a:off x="2370" y="839"/>
                  <a:ext cx="75" cy="84"/>
                </a:xfrm>
                <a:custGeom>
                  <a:avLst/>
                  <a:gdLst>
                    <a:gd name="T0" fmla="*/ 8 w 76"/>
                    <a:gd name="T1" fmla="*/ 2 h 104"/>
                    <a:gd name="T2" fmla="*/ 18 w 76"/>
                    <a:gd name="T3" fmla="*/ 0 h 104"/>
                    <a:gd name="T4" fmla="*/ 34 w 76"/>
                    <a:gd name="T5" fmla="*/ 2 h 104"/>
                    <a:gd name="T6" fmla="*/ 41 w 76"/>
                    <a:gd name="T7" fmla="*/ 2 h 104"/>
                    <a:gd name="T8" fmla="*/ 38 w 76"/>
                    <a:gd name="T9" fmla="*/ 2 h 104"/>
                    <a:gd name="T10" fmla="*/ 38 w 76"/>
                    <a:gd name="T11" fmla="*/ 2 h 104"/>
                    <a:gd name="T12" fmla="*/ 38 w 76"/>
                    <a:gd name="T13" fmla="*/ 2 h 104"/>
                    <a:gd name="T14" fmla="*/ 38 w 76"/>
                    <a:gd name="T15" fmla="*/ 2 h 104"/>
                    <a:gd name="T16" fmla="*/ 34 w 76"/>
                    <a:gd name="T17" fmla="*/ 2 h 104"/>
                    <a:gd name="T18" fmla="*/ 22 w 76"/>
                    <a:gd name="T19" fmla="*/ 2 h 104"/>
                    <a:gd name="T20" fmla="*/ 28 w 76"/>
                    <a:gd name="T21" fmla="*/ 2 h 104"/>
                    <a:gd name="T22" fmla="*/ 30 w 76"/>
                    <a:gd name="T23" fmla="*/ 2 h 104"/>
                    <a:gd name="T24" fmla="*/ 20 w 76"/>
                    <a:gd name="T25" fmla="*/ 2 h 104"/>
                    <a:gd name="T26" fmla="*/ 12 w 76"/>
                    <a:gd name="T27" fmla="*/ 2 h 104"/>
                    <a:gd name="T28" fmla="*/ 8 w 76"/>
                    <a:gd name="T29" fmla="*/ 2 h 104"/>
                    <a:gd name="T30" fmla="*/ 0 w 76"/>
                    <a:gd name="T31" fmla="*/ 2 h 104"/>
                    <a:gd name="T32" fmla="*/ 2 w 76"/>
                    <a:gd name="T33" fmla="*/ 2 h 104"/>
                    <a:gd name="T34" fmla="*/ 8 w 76"/>
                    <a:gd name="T35" fmla="*/ 2 h 104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76" h="104">
                      <a:moveTo>
                        <a:pt x="8" y="18"/>
                      </a:moveTo>
                      <a:cubicBezTo>
                        <a:pt x="10" y="8"/>
                        <a:pt x="9" y="3"/>
                        <a:pt x="18" y="0"/>
                      </a:cubicBezTo>
                      <a:cubicBezTo>
                        <a:pt x="28" y="3"/>
                        <a:pt x="25" y="12"/>
                        <a:pt x="34" y="18"/>
                      </a:cubicBezTo>
                      <a:cubicBezTo>
                        <a:pt x="46" y="16"/>
                        <a:pt x="51" y="8"/>
                        <a:pt x="62" y="4"/>
                      </a:cubicBezTo>
                      <a:cubicBezTo>
                        <a:pt x="76" y="9"/>
                        <a:pt x="56" y="31"/>
                        <a:pt x="46" y="34"/>
                      </a:cubicBezTo>
                      <a:cubicBezTo>
                        <a:pt x="51" y="56"/>
                        <a:pt x="43" y="29"/>
                        <a:pt x="54" y="48"/>
                      </a:cubicBezTo>
                      <a:cubicBezTo>
                        <a:pt x="56" y="52"/>
                        <a:pt x="58" y="60"/>
                        <a:pt x="58" y="60"/>
                      </a:cubicBezTo>
                      <a:cubicBezTo>
                        <a:pt x="55" y="68"/>
                        <a:pt x="54" y="71"/>
                        <a:pt x="46" y="74"/>
                      </a:cubicBezTo>
                      <a:cubicBezTo>
                        <a:pt x="38" y="71"/>
                        <a:pt x="37" y="68"/>
                        <a:pt x="34" y="60"/>
                      </a:cubicBezTo>
                      <a:cubicBezTo>
                        <a:pt x="33" y="50"/>
                        <a:pt x="32" y="33"/>
                        <a:pt x="22" y="48"/>
                      </a:cubicBezTo>
                      <a:cubicBezTo>
                        <a:pt x="25" y="60"/>
                        <a:pt x="23" y="53"/>
                        <a:pt x="28" y="68"/>
                      </a:cubicBezTo>
                      <a:cubicBezTo>
                        <a:pt x="29" y="70"/>
                        <a:pt x="30" y="74"/>
                        <a:pt x="30" y="74"/>
                      </a:cubicBezTo>
                      <a:cubicBezTo>
                        <a:pt x="24" y="84"/>
                        <a:pt x="22" y="93"/>
                        <a:pt x="20" y="104"/>
                      </a:cubicBezTo>
                      <a:cubicBezTo>
                        <a:pt x="17" y="103"/>
                        <a:pt x="14" y="104"/>
                        <a:pt x="12" y="102"/>
                      </a:cubicBezTo>
                      <a:cubicBezTo>
                        <a:pt x="9" y="99"/>
                        <a:pt x="8" y="90"/>
                        <a:pt x="8" y="90"/>
                      </a:cubicBezTo>
                      <a:cubicBezTo>
                        <a:pt x="13" y="75"/>
                        <a:pt x="14" y="64"/>
                        <a:pt x="0" y="54"/>
                      </a:cubicBezTo>
                      <a:cubicBezTo>
                        <a:pt x="1" y="46"/>
                        <a:pt x="1" y="38"/>
                        <a:pt x="2" y="30"/>
                      </a:cubicBezTo>
                      <a:cubicBezTo>
                        <a:pt x="2" y="27"/>
                        <a:pt x="13" y="2"/>
                        <a:pt x="8" y="1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 smtClean="0">
                    <a:solidFill>
                      <a:srgbClr val="000000"/>
                    </a:solidFill>
                    <a:latin typeface="Arial" pitchFamily="34" charset="0"/>
                    <a:ea typeface="新細明體" pitchFamily="18" charset="-120"/>
                  </a:endParaRPr>
                </a:p>
              </p:txBody>
            </p:sp>
            <p:sp>
              <p:nvSpPr>
                <p:cNvPr id="48" name="Freeform 17"/>
                <p:cNvSpPr>
                  <a:spLocks/>
                </p:cNvSpPr>
                <p:nvPr userDrawn="1"/>
              </p:nvSpPr>
              <p:spPr bwMode="ltGray">
                <a:xfrm>
                  <a:off x="2497" y="793"/>
                  <a:ext cx="37" cy="49"/>
                </a:xfrm>
                <a:custGeom>
                  <a:avLst/>
                  <a:gdLst>
                    <a:gd name="T0" fmla="*/ 3 w 37"/>
                    <a:gd name="T1" fmla="*/ 2 h 61"/>
                    <a:gd name="T2" fmla="*/ 13 w 37"/>
                    <a:gd name="T3" fmla="*/ 0 h 61"/>
                    <a:gd name="T4" fmla="*/ 15 w 37"/>
                    <a:gd name="T5" fmla="*/ 2 h 61"/>
                    <a:gd name="T6" fmla="*/ 37 w 37"/>
                    <a:gd name="T7" fmla="*/ 2 h 61"/>
                    <a:gd name="T8" fmla="*/ 19 w 37"/>
                    <a:gd name="T9" fmla="*/ 2 h 61"/>
                    <a:gd name="T10" fmla="*/ 5 w 37"/>
                    <a:gd name="T11" fmla="*/ 2 h 61"/>
                    <a:gd name="T12" fmla="*/ 1 w 37"/>
                    <a:gd name="T13" fmla="*/ 2 h 61"/>
                    <a:gd name="T14" fmla="*/ 3 w 37"/>
                    <a:gd name="T15" fmla="*/ 2 h 61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37" h="61">
                      <a:moveTo>
                        <a:pt x="3" y="28"/>
                      </a:moveTo>
                      <a:cubicBezTo>
                        <a:pt x="5" y="14"/>
                        <a:pt x="2" y="7"/>
                        <a:pt x="13" y="0"/>
                      </a:cubicBezTo>
                      <a:cubicBezTo>
                        <a:pt x="26" y="9"/>
                        <a:pt x="23" y="17"/>
                        <a:pt x="15" y="28"/>
                      </a:cubicBezTo>
                      <a:cubicBezTo>
                        <a:pt x="25" y="31"/>
                        <a:pt x="33" y="27"/>
                        <a:pt x="37" y="38"/>
                      </a:cubicBezTo>
                      <a:cubicBezTo>
                        <a:pt x="30" y="45"/>
                        <a:pt x="28" y="47"/>
                        <a:pt x="19" y="44"/>
                      </a:cubicBezTo>
                      <a:cubicBezTo>
                        <a:pt x="13" y="54"/>
                        <a:pt x="18" y="61"/>
                        <a:pt x="5" y="58"/>
                      </a:cubicBezTo>
                      <a:cubicBezTo>
                        <a:pt x="0" y="50"/>
                        <a:pt x="3" y="44"/>
                        <a:pt x="1" y="34"/>
                      </a:cubicBezTo>
                      <a:cubicBezTo>
                        <a:pt x="2" y="32"/>
                        <a:pt x="3" y="28"/>
                        <a:pt x="3" y="2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 smtClean="0">
                    <a:solidFill>
                      <a:srgbClr val="000000"/>
                    </a:solidFill>
                    <a:latin typeface="Arial" pitchFamily="34" charset="0"/>
                    <a:ea typeface="新細明體" pitchFamily="18" charset="-120"/>
                  </a:endParaRPr>
                </a:p>
              </p:txBody>
            </p:sp>
            <p:sp>
              <p:nvSpPr>
                <p:cNvPr id="49" name="Freeform 18"/>
                <p:cNvSpPr>
                  <a:spLocks/>
                </p:cNvSpPr>
                <p:nvPr userDrawn="1"/>
              </p:nvSpPr>
              <p:spPr bwMode="ltGray">
                <a:xfrm>
                  <a:off x="2506" y="869"/>
                  <a:ext cx="47" cy="24"/>
                </a:xfrm>
                <a:custGeom>
                  <a:avLst/>
                  <a:gdLst>
                    <a:gd name="T0" fmla="*/ 7 w 49"/>
                    <a:gd name="T1" fmla="*/ 0 h 29"/>
                    <a:gd name="T2" fmla="*/ 12 w 49"/>
                    <a:gd name="T3" fmla="*/ 0 h 29"/>
                    <a:gd name="T4" fmla="*/ 21 w 49"/>
                    <a:gd name="T5" fmla="*/ 2 h 29"/>
                    <a:gd name="T6" fmla="*/ 14 w 49"/>
                    <a:gd name="T7" fmla="*/ 2 h 29"/>
                    <a:gd name="T8" fmla="*/ 3 w 49"/>
                    <a:gd name="T9" fmla="*/ 2 h 29"/>
                    <a:gd name="T10" fmla="*/ 7 w 49"/>
                    <a:gd name="T11" fmla="*/ 0 h 29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49" h="29">
                      <a:moveTo>
                        <a:pt x="7" y="0"/>
                      </a:moveTo>
                      <a:cubicBezTo>
                        <a:pt x="15" y="6"/>
                        <a:pt x="19" y="2"/>
                        <a:pt x="29" y="0"/>
                      </a:cubicBezTo>
                      <a:cubicBezTo>
                        <a:pt x="45" y="5"/>
                        <a:pt x="40" y="3"/>
                        <a:pt x="49" y="16"/>
                      </a:cubicBezTo>
                      <a:cubicBezTo>
                        <a:pt x="46" y="29"/>
                        <a:pt x="42" y="21"/>
                        <a:pt x="35" y="14"/>
                      </a:cubicBezTo>
                      <a:cubicBezTo>
                        <a:pt x="26" y="15"/>
                        <a:pt x="12" y="19"/>
                        <a:pt x="3" y="16"/>
                      </a:cubicBezTo>
                      <a:cubicBezTo>
                        <a:pt x="0" y="6"/>
                        <a:pt x="7" y="10"/>
                        <a:pt x="7" y="0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 smtClean="0">
                    <a:solidFill>
                      <a:srgbClr val="000000"/>
                    </a:solidFill>
                    <a:latin typeface="Arial" pitchFamily="34" charset="0"/>
                    <a:ea typeface="新細明體" pitchFamily="18" charset="-120"/>
                  </a:endParaRPr>
                </a:p>
              </p:txBody>
            </p:sp>
            <p:sp>
              <p:nvSpPr>
                <p:cNvPr id="50" name="Freeform 19"/>
                <p:cNvSpPr>
                  <a:spLocks/>
                </p:cNvSpPr>
                <p:nvPr userDrawn="1"/>
              </p:nvSpPr>
              <p:spPr bwMode="ltGray">
                <a:xfrm>
                  <a:off x="2555" y="832"/>
                  <a:ext cx="61" cy="42"/>
                </a:xfrm>
                <a:custGeom>
                  <a:avLst/>
                  <a:gdLst>
                    <a:gd name="T0" fmla="*/ 21 w 61"/>
                    <a:gd name="T1" fmla="*/ 4 h 48"/>
                    <a:gd name="T2" fmla="*/ 15 w 61"/>
                    <a:gd name="T3" fmla="*/ 4 h 48"/>
                    <a:gd name="T4" fmla="*/ 3 w 61"/>
                    <a:gd name="T5" fmla="*/ 4 h 48"/>
                    <a:gd name="T6" fmla="*/ 13 w 61"/>
                    <a:gd name="T7" fmla="*/ 4 h 48"/>
                    <a:gd name="T8" fmla="*/ 25 w 61"/>
                    <a:gd name="T9" fmla="*/ 0 h 48"/>
                    <a:gd name="T10" fmla="*/ 49 w 61"/>
                    <a:gd name="T11" fmla="*/ 4 h 48"/>
                    <a:gd name="T12" fmla="*/ 53 w 61"/>
                    <a:gd name="T13" fmla="*/ 4 h 48"/>
                    <a:gd name="T14" fmla="*/ 61 w 61"/>
                    <a:gd name="T15" fmla="*/ 4 h 48"/>
                    <a:gd name="T16" fmla="*/ 41 w 61"/>
                    <a:gd name="T17" fmla="*/ 4 h 48"/>
                    <a:gd name="T18" fmla="*/ 23 w 61"/>
                    <a:gd name="T19" fmla="*/ 4 h 48"/>
                    <a:gd name="T20" fmla="*/ 21 w 61"/>
                    <a:gd name="T21" fmla="*/ 4 h 48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61" h="48">
                      <a:moveTo>
                        <a:pt x="21" y="38"/>
                      </a:moveTo>
                      <a:cubicBezTo>
                        <a:pt x="19" y="34"/>
                        <a:pt x="19" y="29"/>
                        <a:pt x="15" y="26"/>
                      </a:cubicBezTo>
                      <a:cubicBezTo>
                        <a:pt x="12" y="24"/>
                        <a:pt x="3" y="22"/>
                        <a:pt x="3" y="22"/>
                      </a:cubicBezTo>
                      <a:cubicBezTo>
                        <a:pt x="0" y="12"/>
                        <a:pt x="5" y="12"/>
                        <a:pt x="13" y="8"/>
                      </a:cubicBezTo>
                      <a:cubicBezTo>
                        <a:pt x="17" y="6"/>
                        <a:pt x="25" y="0"/>
                        <a:pt x="25" y="0"/>
                      </a:cubicBezTo>
                      <a:cubicBezTo>
                        <a:pt x="37" y="2"/>
                        <a:pt x="41" y="2"/>
                        <a:pt x="49" y="10"/>
                      </a:cubicBezTo>
                      <a:cubicBezTo>
                        <a:pt x="45" y="21"/>
                        <a:pt x="46" y="12"/>
                        <a:pt x="53" y="20"/>
                      </a:cubicBezTo>
                      <a:cubicBezTo>
                        <a:pt x="56" y="24"/>
                        <a:pt x="61" y="32"/>
                        <a:pt x="61" y="32"/>
                      </a:cubicBezTo>
                      <a:cubicBezTo>
                        <a:pt x="56" y="47"/>
                        <a:pt x="53" y="42"/>
                        <a:pt x="41" y="38"/>
                      </a:cubicBezTo>
                      <a:cubicBezTo>
                        <a:pt x="27" y="47"/>
                        <a:pt x="34" y="48"/>
                        <a:pt x="23" y="44"/>
                      </a:cubicBezTo>
                      <a:cubicBezTo>
                        <a:pt x="22" y="42"/>
                        <a:pt x="21" y="38"/>
                        <a:pt x="21" y="3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 smtClean="0">
                    <a:solidFill>
                      <a:srgbClr val="000000"/>
                    </a:solidFill>
                    <a:latin typeface="Arial" pitchFamily="34" charset="0"/>
                    <a:ea typeface="新細明體" pitchFamily="18" charset="-120"/>
                  </a:endParaRPr>
                </a:p>
              </p:txBody>
            </p:sp>
            <p:sp>
              <p:nvSpPr>
                <p:cNvPr id="51" name="Freeform 20"/>
                <p:cNvSpPr>
                  <a:spLocks/>
                </p:cNvSpPr>
                <p:nvPr userDrawn="1"/>
              </p:nvSpPr>
              <p:spPr bwMode="ltGray">
                <a:xfrm>
                  <a:off x="2572" y="852"/>
                  <a:ext cx="286" cy="149"/>
                </a:xfrm>
                <a:custGeom>
                  <a:avLst/>
                  <a:gdLst>
                    <a:gd name="T0" fmla="*/ 46 w 286"/>
                    <a:gd name="T1" fmla="*/ 2 h 182"/>
                    <a:gd name="T2" fmla="*/ 36 w 286"/>
                    <a:gd name="T3" fmla="*/ 2 h 182"/>
                    <a:gd name="T4" fmla="*/ 26 w 286"/>
                    <a:gd name="T5" fmla="*/ 2 h 182"/>
                    <a:gd name="T6" fmla="*/ 0 w 286"/>
                    <a:gd name="T7" fmla="*/ 2 h 182"/>
                    <a:gd name="T8" fmla="*/ 10 w 286"/>
                    <a:gd name="T9" fmla="*/ 2 h 182"/>
                    <a:gd name="T10" fmla="*/ 16 w 286"/>
                    <a:gd name="T11" fmla="*/ 2 h 182"/>
                    <a:gd name="T12" fmla="*/ 24 w 286"/>
                    <a:gd name="T13" fmla="*/ 2 h 182"/>
                    <a:gd name="T14" fmla="*/ 30 w 286"/>
                    <a:gd name="T15" fmla="*/ 2 h 182"/>
                    <a:gd name="T16" fmla="*/ 48 w 286"/>
                    <a:gd name="T17" fmla="*/ 2 h 182"/>
                    <a:gd name="T18" fmla="*/ 70 w 286"/>
                    <a:gd name="T19" fmla="*/ 2 h 182"/>
                    <a:gd name="T20" fmla="*/ 88 w 286"/>
                    <a:gd name="T21" fmla="*/ 2 h 182"/>
                    <a:gd name="T22" fmla="*/ 106 w 286"/>
                    <a:gd name="T23" fmla="*/ 2 h 182"/>
                    <a:gd name="T24" fmla="*/ 104 w 286"/>
                    <a:gd name="T25" fmla="*/ 2 h 182"/>
                    <a:gd name="T26" fmla="*/ 98 w 286"/>
                    <a:gd name="T27" fmla="*/ 2 h 182"/>
                    <a:gd name="T28" fmla="*/ 122 w 286"/>
                    <a:gd name="T29" fmla="*/ 2 h 182"/>
                    <a:gd name="T30" fmla="*/ 140 w 286"/>
                    <a:gd name="T31" fmla="*/ 2 h 182"/>
                    <a:gd name="T32" fmla="*/ 168 w 286"/>
                    <a:gd name="T33" fmla="*/ 2 h 182"/>
                    <a:gd name="T34" fmla="*/ 174 w 286"/>
                    <a:gd name="T35" fmla="*/ 2 h 182"/>
                    <a:gd name="T36" fmla="*/ 168 w 286"/>
                    <a:gd name="T37" fmla="*/ 2 h 182"/>
                    <a:gd name="T38" fmla="*/ 178 w 286"/>
                    <a:gd name="T39" fmla="*/ 2 h 182"/>
                    <a:gd name="T40" fmla="*/ 186 w 286"/>
                    <a:gd name="T41" fmla="*/ 2 h 182"/>
                    <a:gd name="T42" fmla="*/ 202 w 286"/>
                    <a:gd name="T43" fmla="*/ 2 h 182"/>
                    <a:gd name="T44" fmla="*/ 214 w 286"/>
                    <a:gd name="T45" fmla="*/ 2 h 182"/>
                    <a:gd name="T46" fmla="*/ 244 w 286"/>
                    <a:gd name="T47" fmla="*/ 2 h 182"/>
                    <a:gd name="T48" fmla="*/ 262 w 286"/>
                    <a:gd name="T49" fmla="*/ 2 h 182"/>
                    <a:gd name="T50" fmla="*/ 284 w 286"/>
                    <a:gd name="T51" fmla="*/ 2 h 182"/>
                    <a:gd name="T52" fmla="*/ 268 w 286"/>
                    <a:gd name="T53" fmla="*/ 2 h 182"/>
                    <a:gd name="T54" fmla="*/ 256 w 286"/>
                    <a:gd name="T55" fmla="*/ 2 h 182"/>
                    <a:gd name="T56" fmla="*/ 250 w 286"/>
                    <a:gd name="T57" fmla="*/ 2 h 182"/>
                    <a:gd name="T58" fmla="*/ 248 w 286"/>
                    <a:gd name="T59" fmla="*/ 2 h 182"/>
                    <a:gd name="T60" fmla="*/ 236 w 286"/>
                    <a:gd name="T61" fmla="*/ 2 h 182"/>
                    <a:gd name="T62" fmla="*/ 240 w 286"/>
                    <a:gd name="T63" fmla="*/ 2 h 182"/>
                    <a:gd name="T64" fmla="*/ 220 w 286"/>
                    <a:gd name="T65" fmla="*/ 2 h 182"/>
                    <a:gd name="T66" fmla="*/ 210 w 286"/>
                    <a:gd name="T67" fmla="*/ 2 h 182"/>
                    <a:gd name="T68" fmla="*/ 190 w 286"/>
                    <a:gd name="T69" fmla="*/ 2 h 182"/>
                    <a:gd name="T70" fmla="*/ 168 w 286"/>
                    <a:gd name="T71" fmla="*/ 2 h 182"/>
                    <a:gd name="T72" fmla="*/ 156 w 286"/>
                    <a:gd name="T73" fmla="*/ 2 h 182"/>
                    <a:gd name="T74" fmla="*/ 120 w 286"/>
                    <a:gd name="T75" fmla="*/ 2 h 182"/>
                    <a:gd name="T76" fmla="*/ 102 w 286"/>
                    <a:gd name="T77" fmla="*/ 2 h 182"/>
                    <a:gd name="T78" fmla="*/ 96 w 286"/>
                    <a:gd name="T79" fmla="*/ 0 h 182"/>
                    <a:gd name="T80" fmla="*/ 70 w 286"/>
                    <a:gd name="T81" fmla="*/ 2 h 182"/>
                    <a:gd name="T82" fmla="*/ 56 w 286"/>
                    <a:gd name="T83" fmla="*/ 2 h 182"/>
                    <a:gd name="T84" fmla="*/ 46 w 286"/>
                    <a:gd name="T85" fmla="*/ 2 h 182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0" t="0" r="r" b="b"/>
                  <a:pathLst>
                    <a:path w="286" h="182">
                      <a:moveTo>
                        <a:pt x="46" y="28"/>
                      </a:moveTo>
                      <a:cubicBezTo>
                        <a:pt x="41" y="14"/>
                        <a:pt x="46" y="17"/>
                        <a:pt x="36" y="14"/>
                      </a:cubicBezTo>
                      <a:cubicBezTo>
                        <a:pt x="31" y="17"/>
                        <a:pt x="26" y="30"/>
                        <a:pt x="26" y="30"/>
                      </a:cubicBezTo>
                      <a:cubicBezTo>
                        <a:pt x="12" y="25"/>
                        <a:pt x="19" y="21"/>
                        <a:pt x="0" y="24"/>
                      </a:cubicBezTo>
                      <a:cubicBezTo>
                        <a:pt x="2" y="33"/>
                        <a:pt x="2" y="37"/>
                        <a:pt x="10" y="42"/>
                      </a:cubicBezTo>
                      <a:cubicBezTo>
                        <a:pt x="12" y="49"/>
                        <a:pt x="14" y="55"/>
                        <a:pt x="16" y="62"/>
                      </a:cubicBezTo>
                      <a:cubicBezTo>
                        <a:pt x="24" y="59"/>
                        <a:pt x="27" y="57"/>
                        <a:pt x="24" y="48"/>
                      </a:cubicBezTo>
                      <a:cubicBezTo>
                        <a:pt x="26" y="47"/>
                        <a:pt x="28" y="43"/>
                        <a:pt x="30" y="44"/>
                      </a:cubicBezTo>
                      <a:cubicBezTo>
                        <a:pt x="48" y="48"/>
                        <a:pt x="36" y="52"/>
                        <a:pt x="48" y="56"/>
                      </a:cubicBezTo>
                      <a:cubicBezTo>
                        <a:pt x="74" y="65"/>
                        <a:pt x="47" y="56"/>
                        <a:pt x="70" y="62"/>
                      </a:cubicBezTo>
                      <a:cubicBezTo>
                        <a:pt x="77" y="64"/>
                        <a:pt x="88" y="72"/>
                        <a:pt x="88" y="72"/>
                      </a:cubicBezTo>
                      <a:cubicBezTo>
                        <a:pt x="96" y="84"/>
                        <a:pt x="102" y="87"/>
                        <a:pt x="106" y="102"/>
                      </a:cubicBezTo>
                      <a:cubicBezTo>
                        <a:pt x="105" y="109"/>
                        <a:pt x="106" y="115"/>
                        <a:pt x="104" y="122"/>
                      </a:cubicBezTo>
                      <a:cubicBezTo>
                        <a:pt x="103" y="126"/>
                        <a:pt x="94" y="132"/>
                        <a:pt x="98" y="134"/>
                      </a:cubicBezTo>
                      <a:cubicBezTo>
                        <a:pt x="106" y="137"/>
                        <a:pt x="122" y="128"/>
                        <a:pt x="122" y="128"/>
                      </a:cubicBezTo>
                      <a:cubicBezTo>
                        <a:pt x="130" y="131"/>
                        <a:pt x="133" y="135"/>
                        <a:pt x="140" y="140"/>
                      </a:cubicBezTo>
                      <a:cubicBezTo>
                        <a:pt x="148" y="145"/>
                        <a:pt x="159" y="145"/>
                        <a:pt x="168" y="148"/>
                      </a:cubicBezTo>
                      <a:cubicBezTo>
                        <a:pt x="170" y="147"/>
                        <a:pt x="173" y="148"/>
                        <a:pt x="174" y="146"/>
                      </a:cubicBezTo>
                      <a:cubicBezTo>
                        <a:pt x="176" y="142"/>
                        <a:pt x="164" y="136"/>
                        <a:pt x="168" y="134"/>
                      </a:cubicBezTo>
                      <a:cubicBezTo>
                        <a:pt x="171" y="132"/>
                        <a:pt x="175" y="135"/>
                        <a:pt x="178" y="136"/>
                      </a:cubicBezTo>
                      <a:cubicBezTo>
                        <a:pt x="182" y="131"/>
                        <a:pt x="186" y="118"/>
                        <a:pt x="186" y="118"/>
                      </a:cubicBezTo>
                      <a:cubicBezTo>
                        <a:pt x="189" y="119"/>
                        <a:pt x="199" y="120"/>
                        <a:pt x="202" y="122"/>
                      </a:cubicBezTo>
                      <a:cubicBezTo>
                        <a:pt x="206" y="124"/>
                        <a:pt x="214" y="130"/>
                        <a:pt x="214" y="130"/>
                      </a:cubicBezTo>
                      <a:cubicBezTo>
                        <a:pt x="224" y="145"/>
                        <a:pt x="228" y="158"/>
                        <a:pt x="244" y="168"/>
                      </a:cubicBezTo>
                      <a:cubicBezTo>
                        <a:pt x="250" y="172"/>
                        <a:pt x="262" y="178"/>
                        <a:pt x="262" y="178"/>
                      </a:cubicBezTo>
                      <a:cubicBezTo>
                        <a:pt x="265" y="178"/>
                        <a:pt x="286" y="182"/>
                        <a:pt x="284" y="170"/>
                      </a:cubicBezTo>
                      <a:cubicBezTo>
                        <a:pt x="283" y="164"/>
                        <a:pt x="268" y="160"/>
                        <a:pt x="268" y="160"/>
                      </a:cubicBezTo>
                      <a:cubicBezTo>
                        <a:pt x="261" y="150"/>
                        <a:pt x="270" y="143"/>
                        <a:pt x="256" y="138"/>
                      </a:cubicBezTo>
                      <a:cubicBezTo>
                        <a:pt x="254" y="136"/>
                        <a:pt x="251" y="135"/>
                        <a:pt x="250" y="132"/>
                      </a:cubicBezTo>
                      <a:cubicBezTo>
                        <a:pt x="248" y="129"/>
                        <a:pt x="250" y="125"/>
                        <a:pt x="248" y="122"/>
                      </a:cubicBezTo>
                      <a:cubicBezTo>
                        <a:pt x="246" y="118"/>
                        <a:pt x="240" y="118"/>
                        <a:pt x="236" y="116"/>
                      </a:cubicBezTo>
                      <a:cubicBezTo>
                        <a:pt x="230" y="107"/>
                        <a:pt x="227" y="100"/>
                        <a:pt x="240" y="96"/>
                      </a:cubicBezTo>
                      <a:cubicBezTo>
                        <a:pt x="236" y="83"/>
                        <a:pt x="236" y="84"/>
                        <a:pt x="220" y="86"/>
                      </a:cubicBezTo>
                      <a:cubicBezTo>
                        <a:pt x="209" y="82"/>
                        <a:pt x="208" y="82"/>
                        <a:pt x="210" y="70"/>
                      </a:cubicBezTo>
                      <a:cubicBezTo>
                        <a:pt x="207" y="60"/>
                        <a:pt x="199" y="57"/>
                        <a:pt x="190" y="54"/>
                      </a:cubicBezTo>
                      <a:cubicBezTo>
                        <a:pt x="181" y="45"/>
                        <a:pt x="181" y="42"/>
                        <a:pt x="168" y="38"/>
                      </a:cubicBezTo>
                      <a:cubicBezTo>
                        <a:pt x="164" y="37"/>
                        <a:pt x="156" y="34"/>
                        <a:pt x="156" y="34"/>
                      </a:cubicBezTo>
                      <a:cubicBezTo>
                        <a:pt x="146" y="24"/>
                        <a:pt x="134" y="21"/>
                        <a:pt x="120" y="16"/>
                      </a:cubicBezTo>
                      <a:cubicBezTo>
                        <a:pt x="113" y="14"/>
                        <a:pt x="108" y="8"/>
                        <a:pt x="102" y="4"/>
                      </a:cubicBezTo>
                      <a:cubicBezTo>
                        <a:pt x="100" y="3"/>
                        <a:pt x="96" y="0"/>
                        <a:pt x="96" y="0"/>
                      </a:cubicBezTo>
                      <a:cubicBezTo>
                        <a:pt x="83" y="2"/>
                        <a:pt x="79" y="1"/>
                        <a:pt x="70" y="10"/>
                      </a:cubicBezTo>
                      <a:cubicBezTo>
                        <a:pt x="67" y="19"/>
                        <a:pt x="63" y="27"/>
                        <a:pt x="56" y="32"/>
                      </a:cubicBezTo>
                      <a:cubicBezTo>
                        <a:pt x="49" y="30"/>
                        <a:pt x="52" y="31"/>
                        <a:pt x="46" y="2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 smtClean="0">
                    <a:solidFill>
                      <a:srgbClr val="000000"/>
                    </a:solidFill>
                    <a:latin typeface="Arial" pitchFamily="34" charset="0"/>
                    <a:ea typeface="新細明體" pitchFamily="18" charset="-120"/>
                  </a:endParaRPr>
                </a:p>
              </p:txBody>
            </p:sp>
            <p:sp>
              <p:nvSpPr>
                <p:cNvPr id="52" name="Freeform 21"/>
                <p:cNvSpPr>
                  <a:spLocks/>
                </p:cNvSpPr>
                <p:nvPr userDrawn="1"/>
              </p:nvSpPr>
              <p:spPr bwMode="ltGray">
                <a:xfrm>
                  <a:off x="2820" y="866"/>
                  <a:ext cx="78" cy="64"/>
                </a:xfrm>
                <a:custGeom>
                  <a:avLst/>
                  <a:gdLst>
                    <a:gd name="T0" fmla="*/ 1 w 78"/>
                    <a:gd name="T1" fmla="*/ 2 h 78"/>
                    <a:gd name="T2" fmla="*/ 27 w 78"/>
                    <a:gd name="T3" fmla="*/ 2 h 78"/>
                    <a:gd name="T4" fmla="*/ 45 w 78"/>
                    <a:gd name="T5" fmla="*/ 2 h 78"/>
                    <a:gd name="T6" fmla="*/ 57 w 78"/>
                    <a:gd name="T7" fmla="*/ 2 h 78"/>
                    <a:gd name="T8" fmla="*/ 43 w 78"/>
                    <a:gd name="T9" fmla="*/ 2 h 78"/>
                    <a:gd name="T10" fmla="*/ 43 w 78"/>
                    <a:gd name="T11" fmla="*/ 2 h 78"/>
                    <a:gd name="T12" fmla="*/ 71 w 78"/>
                    <a:gd name="T13" fmla="*/ 2 h 78"/>
                    <a:gd name="T14" fmla="*/ 67 w 78"/>
                    <a:gd name="T15" fmla="*/ 2 h 78"/>
                    <a:gd name="T16" fmla="*/ 33 w 78"/>
                    <a:gd name="T17" fmla="*/ 2 h 78"/>
                    <a:gd name="T18" fmla="*/ 9 w 78"/>
                    <a:gd name="T19" fmla="*/ 2 h 78"/>
                    <a:gd name="T20" fmla="*/ 3 w 78"/>
                    <a:gd name="T21" fmla="*/ 2 h 78"/>
                    <a:gd name="T22" fmla="*/ 1 w 78"/>
                    <a:gd name="T23" fmla="*/ 2 h 78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78" h="78">
                      <a:moveTo>
                        <a:pt x="1" y="58"/>
                      </a:moveTo>
                      <a:cubicBezTo>
                        <a:pt x="6" y="44"/>
                        <a:pt x="18" y="57"/>
                        <a:pt x="27" y="60"/>
                      </a:cubicBezTo>
                      <a:cubicBezTo>
                        <a:pt x="35" y="57"/>
                        <a:pt x="38" y="52"/>
                        <a:pt x="45" y="48"/>
                      </a:cubicBezTo>
                      <a:cubicBezTo>
                        <a:pt x="48" y="40"/>
                        <a:pt x="51" y="36"/>
                        <a:pt x="57" y="30"/>
                      </a:cubicBezTo>
                      <a:cubicBezTo>
                        <a:pt x="55" y="23"/>
                        <a:pt x="43" y="14"/>
                        <a:pt x="43" y="14"/>
                      </a:cubicBezTo>
                      <a:cubicBezTo>
                        <a:pt x="33" y="0"/>
                        <a:pt x="30" y="1"/>
                        <a:pt x="43" y="4"/>
                      </a:cubicBezTo>
                      <a:cubicBezTo>
                        <a:pt x="54" y="11"/>
                        <a:pt x="58" y="22"/>
                        <a:pt x="71" y="26"/>
                      </a:cubicBezTo>
                      <a:cubicBezTo>
                        <a:pt x="78" y="37"/>
                        <a:pt x="78" y="46"/>
                        <a:pt x="67" y="54"/>
                      </a:cubicBezTo>
                      <a:cubicBezTo>
                        <a:pt x="51" y="49"/>
                        <a:pt x="53" y="71"/>
                        <a:pt x="33" y="78"/>
                      </a:cubicBezTo>
                      <a:cubicBezTo>
                        <a:pt x="16" y="72"/>
                        <a:pt x="25" y="76"/>
                        <a:pt x="9" y="66"/>
                      </a:cubicBezTo>
                      <a:cubicBezTo>
                        <a:pt x="7" y="65"/>
                        <a:pt x="3" y="62"/>
                        <a:pt x="3" y="62"/>
                      </a:cubicBezTo>
                      <a:cubicBezTo>
                        <a:pt x="0" y="54"/>
                        <a:pt x="13" y="42"/>
                        <a:pt x="1" y="5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 smtClean="0">
                    <a:solidFill>
                      <a:srgbClr val="000000"/>
                    </a:solidFill>
                    <a:latin typeface="Arial" pitchFamily="34" charset="0"/>
                    <a:ea typeface="新細明體" pitchFamily="18" charset="-120"/>
                  </a:endParaRPr>
                </a:p>
              </p:txBody>
            </p:sp>
            <p:sp>
              <p:nvSpPr>
                <p:cNvPr id="53" name="Freeform 22"/>
                <p:cNvSpPr>
                  <a:spLocks/>
                </p:cNvSpPr>
                <p:nvPr userDrawn="1"/>
              </p:nvSpPr>
              <p:spPr bwMode="ltGray">
                <a:xfrm>
                  <a:off x="2984" y="732"/>
                  <a:ext cx="19" cy="14"/>
                </a:xfrm>
                <a:custGeom>
                  <a:avLst/>
                  <a:gdLst>
                    <a:gd name="T0" fmla="*/ 3 w 17"/>
                    <a:gd name="T1" fmla="*/ 2 h 18"/>
                    <a:gd name="T2" fmla="*/ 3 w 17"/>
                    <a:gd name="T3" fmla="*/ 2 h 18"/>
                    <a:gd name="T4" fmla="*/ 3 w 17"/>
                    <a:gd name="T5" fmla="*/ 2 h 18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7" h="18">
                      <a:moveTo>
                        <a:pt x="3" y="4"/>
                      </a:moveTo>
                      <a:cubicBezTo>
                        <a:pt x="17" y="7"/>
                        <a:pt x="16" y="18"/>
                        <a:pt x="3" y="14"/>
                      </a:cubicBezTo>
                      <a:cubicBezTo>
                        <a:pt x="0" y="6"/>
                        <a:pt x="7" y="0"/>
                        <a:pt x="3" y="4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 smtClean="0">
                    <a:solidFill>
                      <a:srgbClr val="000000"/>
                    </a:solidFill>
                    <a:latin typeface="Arial" pitchFamily="34" charset="0"/>
                    <a:ea typeface="新細明體" pitchFamily="18" charset="-120"/>
                  </a:endParaRPr>
                </a:p>
              </p:txBody>
            </p:sp>
            <p:sp>
              <p:nvSpPr>
                <p:cNvPr id="54" name="Freeform 23"/>
                <p:cNvSpPr>
                  <a:spLocks/>
                </p:cNvSpPr>
                <p:nvPr userDrawn="1"/>
              </p:nvSpPr>
              <p:spPr bwMode="ltGray">
                <a:xfrm>
                  <a:off x="3083" y="830"/>
                  <a:ext cx="26" cy="19"/>
                </a:xfrm>
                <a:custGeom>
                  <a:avLst/>
                  <a:gdLst>
                    <a:gd name="T0" fmla="*/ 8 w 26"/>
                    <a:gd name="T1" fmla="*/ 3 h 22"/>
                    <a:gd name="T2" fmla="*/ 14 w 26"/>
                    <a:gd name="T3" fmla="*/ 0 h 22"/>
                    <a:gd name="T4" fmla="*/ 14 w 26"/>
                    <a:gd name="T5" fmla="*/ 3 h 22"/>
                    <a:gd name="T6" fmla="*/ 8 w 26"/>
                    <a:gd name="T7" fmla="*/ 3 h 22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6" h="22">
                      <a:moveTo>
                        <a:pt x="8" y="14"/>
                      </a:moveTo>
                      <a:cubicBezTo>
                        <a:pt x="5" y="6"/>
                        <a:pt x="5" y="3"/>
                        <a:pt x="14" y="0"/>
                      </a:cubicBezTo>
                      <a:cubicBezTo>
                        <a:pt x="26" y="4"/>
                        <a:pt x="23" y="16"/>
                        <a:pt x="14" y="22"/>
                      </a:cubicBezTo>
                      <a:cubicBezTo>
                        <a:pt x="0" y="17"/>
                        <a:pt x="13" y="3"/>
                        <a:pt x="8" y="14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 smtClean="0">
                    <a:solidFill>
                      <a:srgbClr val="000000"/>
                    </a:solidFill>
                    <a:latin typeface="Arial" pitchFamily="34" charset="0"/>
                    <a:ea typeface="新細明體" pitchFamily="18" charset="-120"/>
                  </a:endParaRPr>
                </a:p>
              </p:txBody>
            </p:sp>
            <p:sp>
              <p:nvSpPr>
                <p:cNvPr id="55" name="Freeform 24"/>
                <p:cNvSpPr>
                  <a:spLocks/>
                </p:cNvSpPr>
                <p:nvPr userDrawn="1"/>
              </p:nvSpPr>
              <p:spPr bwMode="ltGray">
                <a:xfrm>
                  <a:off x="2766" y="610"/>
                  <a:ext cx="19" cy="12"/>
                </a:xfrm>
                <a:custGeom>
                  <a:avLst/>
                  <a:gdLst>
                    <a:gd name="T0" fmla="*/ 7 w 20"/>
                    <a:gd name="T1" fmla="*/ 2 h 15"/>
                    <a:gd name="T2" fmla="*/ 10 w 20"/>
                    <a:gd name="T3" fmla="*/ 2 h 15"/>
                    <a:gd name="T4" fmla="*/ 9 w 20"/>
                    <a:gd name="T5" fmla="*/ 2 h 15"/>
                    <a:gd name="T6" fmla="*/ 7 w 20"/>
                    <a:gd name="T7" fmla="*/ 2 h 15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0" h="15">
                      <a:moveTo>
                        <a:pt x="7" y="12"/>
                      </a:moveTo>
                      <a:cubicBezTo>
                        <a:pt x="0" y="1"/>
                        <a:pt x="6" y="0"/>
                        <a:pt x="17" y="2"/>
                      </a:cubicBezTo>
                      <a:cubicBezTo>
                        <a:pt x="20" y="10"/>
                        <a:pt x="18" y="15"/>
                        <a:pt x="9" y="12"/>
                      </a:cubicBezTo>
                      <a:cubicBezTo>
                        <a:pt x="4" y="4"/>
                        <a:pt x="4" y="4"/>
                        <a:pt x="7" y="1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 smtClean="0">
                    <a:solidFill>
                      <a:srgbClr val="000000"/>
                    </a:solidFill>
                    <a:latin typeface="Arial" pitchFamily="34" charset="0"/>
                    <a:ea typeface="新細明體" pitchFamily="18" charset="-120"/>
                  </a:endParaRPr>
                </a:p>
              </p:txBody>
            </p:sp>
            <p:sp>
              <p:nvSpPr>
                <p:cNvPr id="56" name="Freeform 25"/>
                <p:cNvSpPr>
                  <a:spLocks/>
                </p:cNvSpPr>
                <p:nvPr userDrawn="1"/>
              </p:nvSpPr>
              <p:spPr bwMode="ltGray">
                <a:xfrm>
                  <a:off x="2600" y="712"/>
                  <a:ext cx="19" cy="12"/>
                </a:xfrm>
                <a:custGeom>
                  <a:avLst/>
                  <a:gdLst>
                    <a:gd name="T0" fmla="*/ 7 w 20"/>
                    <a:gd name="T1" fmla="*/ 2 h 15"/>
                    <a:gd name="T2" fmla="*/ 10 w 20"/>
                    <a:gd name="T3" fmla="*/ 2 h 15"/>
                    <a:gd name="T4" fmla="*/ 10 w 20"/>
                    <a:gd name="T5" fmla="*/ 2 h 15"/>
                    <a:gd name="T6" fmla="*/ 7 w 20"/>
                    <a:gd name="T7" fmla="*/ 2 h 15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0" h="15">
                      <a:moveTo>
                        <a:pt x="7" y="12"/>
                      </a:moveTo>
                      <a:cubicBezTo>
                        <a:pt x="0" y="2"/>
                        <a:pt x="3" y="0"/>
                        <a:pt x="15" y="2"/>
                      </a:cubicBezTo>
                      <a:cubicBezTo>
                        <a:pt x="16" y="4"/>
                        <a:pt x="20" y="12"/>
                        <a:pt x="15" y="14"/>
                      </a:cubicBezTo>
                      <a:cubicBezTo>
                        <a:pt x="12" y="15"/>
                        <a:pt x="7" y="12"/>
                        <a:pt x="7" y="1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 smtClean="0">
                    <a:solidFill>
                      <a:srgbClr val="000000"/>
                    </a:solidFill>
                    <a:latin typeface="Arial" pitchFamily="34" charset="0"/>
                    <a:ea typeface="新細明體" pitchFamily="18" charset="-120"/>
                  </a:endParaRPr>
                </a:p>
              </p:txBody>
            </p:sp>
            <p:sp>
              <p:nvSpPr>
                <p:cNvPr id="57" name="Freeform 26"/>
                <p:cNvSpPr>
                  <a:spLocks/>
                </p:cNvSpPr>
                <p:nvPr userDrawn="1"/>
              </p:nvSpPr>
              <p:spPr bwMode="ltGray">
                <a:xfrm>
                  <a:off x="2417" y="680"/>
                  <a:ext cx="80" cy="66"/>
                </a:xfrm>
                <a:custGeom>
                  <a:avLst/>
                  <a:gdLst>
                    <a:gd name="T0" fmla="*/ 0 w 80"/>
                    <a:gd name="T1" fmla="*/ 2 h 80"/>
                    <a:gd name="T2" fmla="*/ 14 w 80"/>
                    <a:gd name="T3" fmla="*/ 2 h 80"/>
                    <a:gd name="T4" fmla="*/ 26 w 80"/>
                    <a:gd name="T5" fmla="*/ 2 h 80"/>
                    <a:gd name="T6" fmla="*/ 48 w 80"/>
                    <a:gd name="T7" fmla="*/ 2 h 80"/>
                    <a:gd name="T8" fmla="*/ 58 w 80"/>
                    <a:gd name="T9" fmla="*/ 0 h 80"/>
                    <a:gd name="T10" fmla="*/ 80 w 80"/>
                    <a:gd name="T11" fmla="*/ 2 h 80"/>
                    <a:gd name="T12" fmla="*/ 70 w 80"/>
                    <a:gd name="T13" fmla="*/ 2 h 80"/>
                    <a:gd name="T14" fmla="*/ 54 w 80"/>
                    <a:gd name="T15" fmla="*/ 2 h 80"/>
                    <a:gd name="T16" fmla="*/ 48 w 80"/>
                    <a:gd name="T17" fmla="*/ 2 h 80"/>
                    <a:gd name="T18" fmla="*/ 32 w 80"/>
                    <a:gd name="T19" fmla="*/ 2 h 80"/>
                    <a:gd name="T20" fmla="*/ 38 w 80"/>
                    <a:gd name="T21" fmla="*/ 2 h 80"/>
                    <a:gd name="T22" fmla="*/ 30 w 80"/>
                    <a:gd name="T23" fmla="*/ 2 h 80"/>
                    <a:gd name="T24" fmla="*/ 20 w 80"/>
                    <a:gd name="T25" fmla="*/ 2 h 80"/>
                    <a:gd name="T26" fmla="*/ 8 w 80"/>
                    <a:gd name="T27" fmla="*/ 2 h 80"/>
                    <a:gd name="T28" fmla="*/ 0 w 80"/>
                    <a:gd name="T29" fmla="*/ 2 h 80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80" h="80">
                      <a:moveTo>
                        <a:pt x="0" y="50"/>
                      </a:moveTo>
                      <a:cubicBezTo>
                        <a:pt x="1" y="47"/>
                        <a:pt x="12" y="25"/>
                        <a:pt x="14" y="24"/>
                      </a:cubicBezTo>
                      <a:cubicBezTo>
                        <a:pt x="17" y="22"/>
                        <a:pt x="26" y="20"/>
                        <a:pt x="26" y="20"/>
                      </a:cubicBezTo>
                      <a:cubicBezTo>
                        <a:pt x="34" y="23"/>
                        <a:pt x="40" y="21"/>
                        <a:pt x="48" y="18"/>
                      </a:cubicBezTo>
                      <a:cubicBezTo>
                        <a:pt x="52" y="12"/>
                        <a:pt x="54" y="6"/>
                        <a:pt x="58" y="0"/>
                      </a:cubicBezTo>
                      <a:cubicBezTo>
                        <a:pt x="70" y="4"/>
                        <a:pt x="76" y="28"/>
                        <a:pt x="80" y="40"/>
                      </a:cubicBezTo>
                      <a:cubicBezTo>
                        <a:pt x="75" y="54"/>
                        <a:pt x="80" y="50"/>
                        <a:pt x="70" y="56"/>
                      </a:cubicBezTo>
                      <a:cubicBezTo>
                        <a:pt x="61" y="53"/>
                        <a:pt x="59" y="54"/>
                        <a:pt x="54" y="62"/>
                      </a:cubicBezTo>
                      <a:cubicBezTo>
                        <a:pt x="57" y="71"/>
                        <a:pt x="56" y="75"/>
                        <a:pt x="48" y="80"/>
                      </a:cubicBezTo>
                      <a:cubicBezTo>
                        <a:pt x="40" y="77"/>
                        <a:pt x="39" y="72"/>
                        <a:pt x="32" y="68"/>
                      </a:cubicBezTo>
                      <a:cubicBezTo>
                        <a:pt x="26" y="59"/>
                        <a:pt x="30" y="57"/>
                        <a:pt x="38" y="52"/>
                      </a:cubicBezTo>
                      <a:cubicBezTo>
                        <a:pt x="41" y="42"/>
                        <a:pt x="39" y="34"/>
                        <a:pt x="30" y="28"/>
                      </a:cubicBezTo>
                      <a:cubicBezTo>
                        <a:pt x="20" y="31"/>
                        <a:pt x="30" y="40"/>
                        <a:pt x="20" y="48"/>
                      </a:cubicBezTo>
                      <a:cubicBezTo>
                        <a:pt x="16" y="51"/>
                        <a:pt x="8" y="56"/>
                        <a:pt x="8" y="56"/>
                      </a:cubicBezTo>
                      <a:cubicBezTo>
                        <a:pt x="2" y="50"/>
                        <a:pt x="5" y="50"/>
                        <a:pt x="0" y="50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 smtClean="0">
                    <a:solidFill>
                      <a:srgbClr val="000000"/>
                    </a:solidFill>
                    <a:latin typeface="Arial" pitchFamily="34" charset="0"/>
                    <a:ea typeface="新細明體" pitchFamily="18" charset="-120"/>
                  </a:endParaRPr>
                </a:p>
              </p:txBody>
            </p:sp>
            <p:sp>
              <p:nvSpPr>
                <p:cNvPr id="58" name="Freeform 27"/>
                <p:cNvSpPr>
                  <a:spLocks/>
                </p:cNvSpPr>
                <p:nvPr userDrawn="1"/>
              </p:nvSpPr>
              <p:spPr bwMode="ltGray">
                <a:xfrm>
                  <a:off x="2391" y="541"/>
                  <a:ext cx="94" cy="142"/>
                </a:xfrm>
                <a:custGeom>
                  <a:avLst/>
                  <a:gdLst>
                    <a:gd name="T0" fmla="*/ 14 w 94"/>
                    <a:gd name="T1" fmla="*/ 2 h 174"/>
                    <a:gd name="T2" fmla="*/ 26 w 94"/>
                    <a:gd name="T3" fmla="*/ 2 h 174"/>
                    <a:gd name="T4" fmla="*/ 32 w 94"/>
                    <a:gd name="T5" fmla="*/ 2 h 174"/>
                    <a:gd name="T6" fmla="*/ 52 w 94"/>
                    <a:gd name="T7" fmla="*/ 2 h 174"/>
                    <a:gd name="T8" fmla="*/ 46 w 94"/>
                    <a:gd name="T9" fmla="*/ 2 h 174"/>
                    <a:gd name="T10" fmla="*/ 66 w 94"/>
                    <a:gd name="T11" fmla="*/ 2 h 174"/>
                    <a:gd name="T12" fmla="*/ 76 w 94"/>
                    <a:gd name="T13" fmla="*/ 2 h 174"/>
                    <a:gd name="T14" fmla="*/ 58 w 94"/>
                    <a:gd name="T15" fmla="*/ 2 h 174"/>
                    <a:gd name="T16" fmla="*/ 74 w 94"/>
                    <a:gd name="T17" fmla="*/ 2 h 174"/>
                    <a:gd name="T18" fmla="*/ 84 w 94"/>
                    <a:gd name="T19" fmla="*/ 2 h 174"/>
                    <a:gd name="T20" fmla="*/ 82 w 94"/>
                    <a:gd name="T21" fmla="*/ 2 h 174"/>
                    <a:gd name="T22" fmla="*/ 60 w 94"/>
                    <a:gd name="T23" fmla="*/ 2 h 174"/>
                    <a:gd name="T24" fmla="*/ 50 w 94"/>
                    <a:gd name="T25" fmla="*/ 2 h 174"/>
                    <a:gd name="T26" fmla="*/ 34 w 94"/>
                    <a:gd name="T27" fmla="*/ 2 h 174"/>
                    <a:gd name="T28" fmla="*/ 30 w 94"/>
                    <a:gd name="T29" fmla="*/ 2 h 174"/>
                    <a:gd name="T30" fmla="*/ 42 w 94"/>
                    <a:gd name="T31" fmla="*/ 2 h 174"/>
                    <a:gd name="T32" fmla="*/ 30 w 94"/>
                    <a:gd name="T33" fmla="*/ 0 h 174"/>
                    <a:gd name="T34" fmla="*/ 18 w 94"/>
                    <a:gd name="T35" fmla="*/ 2 h 174"/>
                    <a:gd name="T36" fmla="*/ 4 w 94"/>
                    <a:gd name="T37" fmla="*/ 2 h 174"/>
                    <a:gd name="T38" fmla="*/ 14 w 94"/>
                    <a:gd name="T39" fmla="*/ 2 h 174"/>
                    <a:gd name="T40" fmla="*/ 14 w 94"/>
                    <a:gd name="T41" fmla="*/ 2 h 174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0" t="0" r="r" b="b"/>
                  <a:pathLst>
                    <a:path w="94" h="174">
                      <a:moveTo>
                        <a:pt x="14" y="96"/>
                      </a:moveTo>
                      <a:cubicBezTo>
                        <a:pt x="11" y="109"/>
                        <a:pt x="15" y="120"/>
                        <a:pt x="26" y="128"/>
                      </a:cubicBezTo>
                      <a:cubicBezTo>
                        <a:pt x="34" y="120"/>
                        <a:pt x="35" y="119"/>
                        <a:pt x="32" y="108"/>
                      </a:cubicBezTo>
                      <a:cubicBezTo>
                        <a:pt x="35" y="92"/>
                        <a:pt x="39" y="92"/>
                        <a:pt x="52" y="100"/>
                      </a:cubicBezTo>
                      <a:cubicBezTo>
                        <a:pt x="59" y="110"/>
                        <a:pt x="49" y="114"/>
                        <a:pt x="46" y="124"/>
                      </a:cubicBezTo>
                      <a:cubicBezTo>
                        <a:pt x="50" y="137"/>
                        <a:pt x="57" y="129"/>
                        <a:pt x="66" y="126"/>
                      </a:cubicBezTo>
                      <a:cubicBezTo>
                        <a:pt x="77" y="129"/>
                        <a:pt x="79" y="131"/>
                        <a:pt x="76" y="142"/>
                      </a:cubicBezTo>
                      <a:cubicBezTo>
                        <a:pt x="67" y="139"/>
                        <a:pt x="65" y="141"/>
                        <a:pt x="58" y="148"/>
                      </a:cubicBezTo>
                      <a:cubicBezTo>
                        <a:pt x="60" y="160"/>
                        <a:pt x="62" y="170"/>
                        <a:pt x="74" y="174"/>
                      </a:cubicBezTo>
                      <a:cubicBezTo>
                        <a:pt x="77" y="165"/>
                        <a:pt x="74" y="157"/>
                        <a:pt x="84" y="154"/>
                      </a:cubicBezTo>
                      <a:cubicBezTo>
                        <a:pt x="91" y="143"/>
                        <a:pt x="94" y="122"/>
                        <a:pt x="82" y="112"/>
                      </a:cubicBezTo>
                      <a:cubicBezTo>
                        <a:pt x="77" y="108"/>
                        <a:pt x="66" y="108"/>
                        <a:pt x="60" y="106"/>
                      </a:cubicBezTo>
                      <a:cubicBezTo>
                        <a:pt x="65" y="92"/>
                        <a:pt x="66" y="87"/>
                        <a:pt x="50" y="82"/>
                      </a:cubicBezTo>
                      <a:cubicBezTo>
                        <a:pt x="48" y="82"/>
                        <a:pt x="37" y="86"/>
                        <a:pt x="34" y="82"/>
                      </a:cubicBezTo>
                      <a:cubicBezTo>
                        <a:pt x="32" y="79"/>
                        <a:pt x="30" y="70"/>
                        <a:pt x="30" y="70"/>
                      </a:cubicBezTo>
                      <a:cubicBezTo>
                        <a:pt x="32" y="54"/>
                        <a:pt x="32" y="52"/>
                        <a:pt x="42" y="42"/>
                      </a:cubicBezTo>
                      <a:cubicBezTo>
                        <a:pt x="41" y="30"/>
                        <a:pt x="45" y="5"/>
                        <a:pt x="30" y="0"/>
                      </a:cubicBezTo>
                      <a:cubicBezTo>
                        <a:pt x="14" y="4"/>
                        <a:pt x="16" y="4"/>
                        <a:pt x="18" y="22"/>
                      </a:cubicBezTo>
                      <a:cubicBezTo>
                        <a:pt x="16" y="39"/>
                        <a:pt x="15" y="35"/>
                        <a:pt x="4" y="46"/>
                      </a:cubicBezTo>
                      <a:cubicBezTo>
                        <a:pt x="0" y="59"/>
                        <a:pt x="5" y="67"/>
                        <a:pt x="14" y="76"/>
                      </a:cubicBezTo>
                      <a:cubicBezTo>
                        <a:pt x="15" y="80"/>
                        <a:pt x="17" y="93"/>
                        <a:pt x="14" y="96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 smtClean="0">
                    <a:solidFill>
                      <a:srgbClr val="000000"/>
                    </a:solidFill>
                    <a:latin typeface="Arial" pitchFamily="34" charset="0"/>
                    <a:ea typeface="新細明體" pitchFamily="18" charset="-120"/>
                  </a:endParaRPr>
                </a:p>
              </p:txBody>
            </p:sp>
            <p:sp>
              <p:nvSpPr>
                <p:cNvPr id="59" name="Freeform 28"/>
                <p:cNvSpPr>
                  <a:spLocks/>
                </p:cNvSpPr>
                <p:nvPr userDrawn="1"/>
              </p:nvSpPr>
              <p:spPr bwMode="ltGray">
                <a:xfrm>
                  <a:off x="2415" y="644"/>
                  <a:ext cx="32" cy="41"/>
                </a:xfrm>
                <a:custGeom>
                  <a:avLst/>
                  <a:gdLst>
                    <a:gd name="T0" fmla="*/ 6 w 32"/>
                    <a:gd name="T1" fmla="*/ 2 h 50"/>
                    <a:gd name="T2" fmla="*/ 12 w 32"/>
                    <a:gd name="T3" fmla="*/ 0 h 50"/>
                    <a:gd name="T4" fmla="*/ 20 w 32"/>
                    <a:gd name="T5" fmla="*/ 2 h 50"/>
                    <a:gd name="T6" fmla="*/ 22 w 32"/>
                    <a:gd name="T7" fmla="*/ 2 h 50"/>
                    <a:gd name="T8" fmla="*/ 28 w 32"/>
                    <a:gd name="T9" fmla="*/ 2 h 50"/>
                    <a:gd name="T10" fmla="*/ 32 w 32"/>
                    <a:gd name="T11" fmla="*/ 2 h 50"/>
                    <a:gd name="T12" fmla="*/ 18 w 32"/>
                    <a:gd name="T13" fmla="*/ 2 h 50"/>
                    <a:gd name="T14" fmla="*/ 6 w 32"/>
                    <a:gd name="T15" fmla="*/ 2 h 5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32" h="50">
                      <a:moveTo>
                        <a:pt x="6" y="24"/>
                      </a:moveTo>
                      <a:cubicBezTo>
                        <a:pt x="0" y="15"/>
                        <a:pt x="3" y="6"/>
                        <a:pt x="12" y="0"/>
                      </a:cubicBezTo>
                      <a:cubicBezTo>
                        <a:pt x="23" y="3"/>
                        <a:pt x="23" y="5"/>
                        <a:pt x="20" y="16"/>
                      </a:cubicBezTo>
                      <a:cubicBezTo>
                        <a:pt x="21" y="19"/>
                        <a:pt x="20" y="22"/>
                        <a:pt x="22" y="24"/>
                      </a:cubicBezTo>
                      <a:cubicBezTo>
                        <a:pt x="23" y="26"/>
                        <a:pt x="27" y="24"/>
                        <a:pt x="28" y="26"/>
                      </a:cubicBezTo>
                      <a:cubicBezTo>
                        <a:pt x="30" y="29"/>
                        <a:pt x="32" y="38"/>
                        <a:pt x="32" y="38"/>
                      </a:cubicBezTo>
                      <a:cubicBezTo>
                        <a:pt x="29" y="46"/>
                        <a:pt x="26" y="47"/>
                        <a:pt x="18" y="50"/>
                      </a:cubicBezTo>
                      <a:cubicBezTo>
                        <a:pt x="12" y="41"/>
                        <a:pt x="18" y="24"/>
                        <a:pt x="6" y="24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 smtClean="0">
                    <a:solidFill>
                      <a:srgbClr val="000000"/>
                    </a:solidFill>
                    <a:latin typeface="Arial" pitchFamily="34" charset="0"/>
                    <a:ea typeface="新細明體" pitchFamily="18" charset="-120"/>
                  </a:endParaRPr>
                </a:p>
              </p:txBody>
            </p:sp>
            <p:sp>
              <p:nvSpPr>
                <p:cNvPr id="60" name="Freeform 29"/>
                <p:cNvSpPr>
                  <a:spLocks/>
                </p:cNvSpPr>
                <p:nvPr userDrawn="1"/>
              </p:nvSpPr>
              <p:spPr bwMode="ltGray">
                <a:xfrm>
                  <a:off x="2349" y="654"/>
                  <a:ext cx="45" cy="41"/>
                </a:xfrm>
                <a:custGeom>
                  <a:avLst/>
                  <a:gdLst>
                    <a:gd name="T0" fmla="*/ 0 w 43"/>
                    <a:gd name="T1" fmla="*/ 2 h 50"/>
                    <a:gd name="T2" fmla="*/ 53 w 43"/>
                    <a:gd name="T3" fmla="*/ 2 h 50"/>
                    <a:gd name="T4" fmla="*/ 94 w 43"/>
                    <a:gd name="T5" fmla="*/ 0 h 50"/>
                    <a:gd name="T6" fmla="*/ 58 w 43"/>
                    <a:gd name="T7" fmla="*/ 2 h 50"/>
                    <a:gd name="T8" fmla="*/ 2 w 43"/>
                    <a:gd name="T9" fmla="*/ 2 h 50"/>
                    <a:gd name="T10" fmla="*/ 0 w 43"/>
                    <a:gd name="T11" fmla="*/ 2 h 5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43" h="50">
                      <a:moveTo>
                        <a:pt x="0" y="44"/>
                      </a:moveTo>
                      <a:cubicBezTo>
                        <a:pt x="6" y="38"/>
                        <a:pt x="18" y="29"/>
                        <a:pt x="22" y="20"/>
                      </a:cubicBezTo>
                      <a:cubicBezTo>
                        <a:pt x="27" y="10"/>
                        <a:pt x="25" y="4"/>
                        <a:pt x="36" y="0"/>
                      </a:cubicBezTo>
                      <a:cubicBezTo>
                        <a:pt x="43" y="11"/>
                        <a:pt x="36" y="24"/>
                        <a:pt x="24" y="28"/>
                      </a:cubicBezTo>
                      <a:cubicBezTo>
                        <a:pt x="21" y="38"/>
                        <a:pt x="12" y="47"/>
                        <a:pt x="2" y="50"/>
                      </a:cubicBezTo>
                      <a:cubicBezTo>
                        <a:pt x="1" y="48"/>
                        <a:pt x="0" y="44"/>
                        <a:pt x="0" y="44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 smtClean="0">
                    <a:solidFill>
                      <a:srgbClr val="000000"/>
                    </a:solidFill>
                    <a:latin typeface="Arial" pitchFamily="34" charset="0"/>
                    <a:ea typeface="新細明體" pitchFamily="18" charset="-120"/>
                  </a:endParaRPr>
                </a:p>
              </p:txBody>
            </p:sp>
            <p:sp>
              <p:nvSpPr>
                <p:cNvPr id="61" name="Freeform 30"/>
                <p:cNvSpPr>
                  <a:spLocks/>
                </p:cNvSpPr>
                <p:nvPr userDrawn="1"/>
              </p:nvSpPr>
              <p:spPr bwMode="ltGray">
                <a:xfrm>
                  <a:off x="4808" y="597"/>
                  <a:ext cx="701" cy="438"/>
                </a:xfrm>
                <a:custGeom>
                  <a:avLst/>
                  <a:gdLst>
                    <a:gd name="T0" fmla="*/ 86823 w 471"/>
                    <a:gd name="T1" fmla="*/ 3126908 h 281"/>
                    <a:gd name="T2" fmla="*/ 102295 w 471"/>
                    <a:gd name="T3" fmla="*/ 2796873 h 281"/>
                    <a:gd name="T4" fmla="*/ 93918 w 471"/>
                    <a:gd name="T5" fmla="*/ 2734259 h 281"/>
                    <a:gd name="T6" fmla="*/ 68732 w 471"/>
                    <a:gd name="T7" fmla="*/ 2438195 h 281"/>
                    <a:gd name="T8" fmla="*/ 16520 w 471"/>
                    <a:gd name="T9" fmla="*/ 2401715 h 281"/>
                    <a:gd name="T10" fmla="*/ 0 w 471"/>
                    <a:gd name="T11" fmla="*/ 2133423 h 281"/>
                    <a:gd name="T12" fmla="*/ 51355 w 471"/>
                    <a:gd name="T13" fmla="*/ 2015165 h 281"/>
                    <a:gd name="T14" fmla="*/ 24587 w 471"/>
                    <a:gd name="T15" fmla="*/ 1843205 h 281"/>
                    <a:gd name="T16" fmla="*/ 7458 w 471"/>
                    <a:gd name="T17" fmla="*/ 1784527 h 281"/>
                    <a:gd name="T18" fmla="*/ 120639 w 471"/>
                    <a:gd name="T19" fmla="*/ 1340855 h 281"/>
                    <a:gd name="T20" fmla="*/ 184985 w 471"/>
                    <a:gd name="T21" fmla="*/ 1077513 h 281"/>
                    <a:gd name="T22" fmla="*/ 179550 w 471"/>
                    <a:gd name="T23" fmla="*/ 782008 h 281"/>
                    <a:gd name="T24" fmla="*/ 102295 w 471"/>
                    <a:gd name="T25" fmla="*/ 478496 h 281"/>
                    <a:gd name="T26" fmla="*/ 86363 w 471"/>
                    <a:gd name="T27" fmla="*/ 359289 h 281"/>
                    <a:gd name="T28" fmla="*/ 110818 w 471"/>
                    <a:gd name="T29" fmla="*/ 400513 h 281"/>
                    <a:gd name="T30" fmla="*/ 202698 w 471"/>
                    <a:gd name="T31" fmla="*/ 396028 h 281"/>
                    <a:gd name="T32" fmla="*/ 270273 w 471"/>
                    <a:gd name="T33" fmla="*/ 121550 h 281"/>
                    <a:gd name="T34" fmla="*/ 347823 w 471"/>
                    <a:gd name="T35" fmla="*/ 0 h 281"/>
                    <a:gd name="T36" fmla="*/ 372541 w 471"/>
                    <a:gd name="T37" fmla="*/ 23452 h 281"/>
                    <a:gd name="T38" fmla="*/ 390223 w 471"/>
                    <a:gd name="T39" fmla="*/ 100424 h 281"/>
                    <a:gd name="T40" fmla="*/ 415175 w 471"/>
                    <a:gd name="T41" fmla="*/ 56979 h 281"/>
                    <a:gd name="T42" fmla="*/ 466220 w 471"/>
                    <a:gd name="T43" fmla="*/ 88814 h 281"/>
                    <a:gd name="T44" fmla="*/ 491139 w 471"/>
                    <a:gd name="T45" fmla="*/ 100424 h 281"/>
                    <a:gd name="T46" fmla="*/ 598682 w 471"/>
                    <a:gd name="T47" fmla="*/ 156533 h 281"/>
                    <a:gd name="T48" fmla="*/ 657456 w 471"/>
                    <a:gd name="T49" fmla="*/ 264990 h 281"/>
                    <a:gd name="T50" fmla="*/ 708863 w 471"/>
                    <a:gd name="T51" fmla="*/ 189462 h 281"/>
                    <a:gd name="T52" fmla="*/ 730973 w 471"/>
                    <a:gd name="T53" fmla="*/ 156533 h 281"/>
                    <a:gd name="T54" fmla="*/ 825217 w 471"/>
                    <a:gd name="T55" fmla="*/ 156533 h 281"/>
                    <a:gd name="T56" fmla="*/ 892218 w 471"/>
                    <a:gd name="T57" fmla="*/ 359289 h 281"/>
                    <a:gd name="T58" fmla="*/ 978507 w 471"/>
                    <a:gd name="T59" fmla="*/ 658219 h 281"/>
                    <a:gd name="T60" fmla="*/ 1037513 w 471"/>
                    <a:gd name="T61" fmla="*/ 782008 h 281"/>
                    <a:gd name="T62" fmla="*/ 1087924 w 471"/>
                    <a:gd name="T63" fmla="*/ 758644 h 281"/>
                    <a:gd name="T64" fmla="*/ 1143015 w 471"/>
                    <a:gd name="T65" fmla="*/ 721999 h 281"/>
                    <a:gd name="T66" fmla="*/ 1228189 w 471"/>
                    <a:gd name="T67" fmla="*/ 797056 h 281"/>
                    <a:gd name="T68" fmla="*/ 1268032 w 471"/>
                    <a:gd name="T69" fmla="*/ 903377 h 281"/>
                    <a:gd name="T70" fmla="*/ 1303412 w 471"/>
                    <a:gd name="T71" fmla="*/ 1003536 h 281"/>
                    <a:gd name="T72" fmla="*/ 1346047 w 471"/>
                    <a:gd name="T73" fmla="*/ 1242386 h 281"/>
                    <a:gd name="T74" fmla="*/ 1362274 w 471"/>
                    <a:gd name="T75" fmla="*/ 1340855 h 281"/>
                    <a:gd name="T76" fmla="*/ 1369613 w 471"/>
                    <a:gd name="T77" fmla="*/ 1398877 h 281"/>
                    <a:gd name="T78" fmla="*/ 1311206 w 471"/>
                    <a:gd name="T79" fmla="*/ 1580552 h 281"/>
                    <a:gd name="T80" fmla="*/ 1362274 w 471"/>
                    <a:gd name="T81" fmla="*/ 1577967 h 281"/>
                    <a:gd name="T82" fmla="*/ 1448361 w 471"/>
                    <a:gd name="T83" fmla="*/ 1734631 h 281"/>
                    <a:gd name="T84" fmla="*/ 1541731 w 471"/>
                    <a:gd name="T85" fmla="*/ 1754171 h 281"/>
                    <a:gd name="T86" fmla="*/ 1609304 w 471"/>
                    <a:gd name="T87" fmla="*/ 1875725 h 281"/>
                    <a:gd name="T88" fmla="*/ 1619182 w 471"/>
                    <a:gd name="T89" fmla="*/ 1922942 h 281"/>
                    <a:gd name="T90" fmla="*/ 1619182 w 471"/>
                    <a:gd name="T91" fmla="*/ 1964344 h 281"/>
                    <a:gd name="T92" fmla="*/ 1666558 w 471"/>
                    <a:gd name="T93" fmla="*/ 1922942 h 281"/>
                    <a:gd name="T94" fmla="*/ 1693851 w 471"/>
                    <a:gd name="T95" fmla="*/ 1911285 h 281"/>
                    <a:gd name="T96" fmla="*/ 1858452 w 471"/>
                    <a:gd name="T97" fmla="*/ 2065173 h 281"/>
                    <a:gd name="T98" fmla="*/ 1890953 w 471"/>
                    <a:gd name="T99" fmla="*/ 2221375 h 281"/>
                    <a:gd name="T100" fmla="*/ 1968268 w 471"/>
                    <a:gd name="T101" fmla="*/ 2244979 h 281"/>
                    <a:gd name="T102" fmla="*/ 1992870 w 471"/>
                    <a:gd name="T103" fmla="*/ 2401715 h 281"/>
                    <a:gd name="T104" fmla="*/ 1909360 w 471"/>
                    <a:gd name="T105" fmla="*/ 2881887 h 281"/>
                    <a:gd name="T106" fmla="*/ 1840167 w 471"/>
                    <a:gd name="T107" fmla="*/ 3141076 h 281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</a:gdLst>
                  <a:ahLst/>
                  <a:cxnLst>
                    <a:cxn ang="T108">
                      <a:pos x="T0" y="T1"/>
                    </a:cxn>
                    <a:cxn ang="T109">
                      <a:pos x="T2" y="T3"/>
                    </a:cxn>
                    <a:cxn ang="T110">
                      <a:pos x="T4" y="T5"/>
                    </a:cxn>
                    <a:cxn ang="T111">
                      <a:pos x="T6" y="T7"/>
                    </a:cxn>
                    <a:cxn ang="T112">
                      <a:pos x="T8" y="T9"/>
                    </a:cxn>
                    <a:cxn ang="T113">
                      <a:pos x="T10" y="T11"/>
                    </a:cxn>
                    <a:cxn ang="T114">
                      <a:pos x="T12" y="T13"/>
                    </a:cxn>
                    <a:cxn ang="T115">
                      <a:pos x="T14" y="T15"/>
                    </a:cxn>
                    <a:cxn ang="T116">
                      <a:pos x="T16" y="T17"/>
                    </a:cxn>
                    <a:cxn ang="T117">
                      <a:pos x="T18" y="T19"/>
                    </a:cxn>
                    <a:cxn ang="T118">
                      <a:pos x="T20" y="T21"/>
                    </a:cxn>
                    <a:cxn ang="T119">
                      <a:pos x="T22" y="T23"/>
                    </a:cxn>
                    <a:cxn ang="T120">
                      <a:pos x="T24" y="T25"/>
                    </a:cxn>
                    <a:cxn ang="T121">
                      <a:pos x="T26" y="T27"/>
                    </a:cxn>
                    <a:cxn ang="T122">
                      <a:pos x="T28" y="T29"/>
                    </a:cxn>
                    <a:cxn ang="T123">
                      <a:pos x="T30" y="T31"/>
                    </a:cxn>
                    <a:cxn ang="T124">
                      <a:pos x="T32" y="T33"/>
                    </a:cxn>
                    <a:cxn ang="T125">
                      <a:pos x="T34" y="T35"/>
                    </a:cxn>
                    <a:cxn ang="T126">
                      <a:pos x="T36" y="T37"/>
                    </a:cxn>
                    <a:cxn ang="T127">
                      <a:pos x="T38" y="T39"/>
                    </a:cxn>
                    <a:cxn ang="T128">
                      <a:pos x="T40" y="T41"/>
                    </a:cxn>
                    <a:cxn ang="T129">
                      <a:pos x="T42" y="T43"/>
                    </a:cxn>
                    <a:cxn ang="T130">
                      <a:pos x="T44" y="T45"/>
                    </a:cxn>
                    <a:cxn ang="T131">
                      <a:pos x="T46" y="T47"/>
                    </a:cxn>
                    <a:cxn ang="T132">
                      <a:pos x="T48" y="T49"/>
                    </a:cxn>
                    <a:cxn ang="T133">
                      <a:pos x="T50" y="T51"/>
                    </a:cxn>
                    <a:cxn ang="T134">
                      <a:pos x="T52" y="T53"/>
                    </a:cxn>
                    <a:cxn ang="T135">
                      <a:pos x="T54" y="T55"/>
                    </a:cxn>
                    <a:cxn ang="T136">
                      <a:pos x="T56" y="T57"/>
                    </a:cxn>
                    <a:cxn ang="T137">
                      <a:pos x="T58" y="T59"/>
                    </a:cxn>
                    <a:cxn ang="T138">
                      <a:pos x="T60" y="T61"/>
                    </a:cxn>
                    <a:cxn ang="T139">
                      <a:pos x="T62" y="T63"/>
                    </a:cxn>
                    <a:cxn ang="T140">
                      <a:pos x="T64" y="T65"/>
                    </a:cxn>
                    <a:cxn ang="T141">
                      <a:pos x="T66" y="T67"/>
                    </a:cxn>
                    <a:cxn ang="T142">
                      <a:pos x="T68" y="T69"/>
                    </a:cxn>
                    <a:cxn ang="T143">
                      <a:pos x="T70" y="T71"/>
                    </a:cxn>
                    <a:cxn ang="T144">
                      <a:pos x="T72" y="T73"/>
                    </a:cxn>
                    <a:cxn ang="T145">
                      <a:pos x="T74" y="T75"/>
                    </a:cxn>
                    <a:cxn ang="T146">
                      <a:pos x="T76" y="T77"/>
                    </a:cxn>
                    <a:cxn ang="T147">
                      <a:pos x="T78" y="T79"/>
                    </a:cxn>
                    <a:cxn ang="T148">
                      <a:pos x="T80" y="T81"/>
                    </a:cxn>
                    <a:cxn ang="T149">
                      <a:pos x="T82" y="T83"/>
                    </a:cxn>
                    <a:cxn ang="T150">
                      <a:pos x="T84" y="T85"/>
                    </a:cxn>
                    <a:cxn ang="T151">
                      <a:pos x="T86" y="T87"/>
                    </a:cxn>
                    <a:cxn ang="T152">
                      <a:pos x="T88" y="T89"/>
                    </a:cxn>
                    <a:cxn ang="T153">
                      <a:pos x="T90" y="T91"/>
                    </a:cxn>
                    <a:cxn ang="T154">
                      <a:pos x="T92" y="T93"/>
                    </a:cxn>
                    <a:cxn ang="T155">
                      <a:pos x="T94" y="T95"/>
                    </a:cxn>
                    <a:cxn ang="T156">
                      <a:pos x="T96" y="T97"/>
                    </a:cxn>
                    <a:cxn ang="T157">
                      <a:pos x="T98" y="T99"/>
                    </a:cxn>
                    <a:cxn ang="T158">
                      <a:pos x="T100" y="T101"/>
                    </a:cxn>
                    <a:cxn ang="T159">
                      <a:pos x="T102" y="T103"/>
                    </a:cxn>
                    <a:cxn ang="T160">
                      <a:pos x="T104" y="T105"/>
                    </a:cxn>
                    <a:cxn ang="T161">
                      <a:pos x="T106" y="T107"/>
                    </a:cxn>
                  </a:cxnLst>
                  <a:rect l="0" t="0" r="r" b="b"/>
                  <a:pathLst>
                    <a:path w="471" h="281">
                      <a:moveTo>
                        <a:pt x="21" y="280"/>
                      </a:moveTo>
                      <a:cubicBezTo>
                        <a:pt x="32" y="281"/>
                        <a:pt x="25" y="253"/>
                        <a:pt x="24" y="250"/>
                      </a:cubicBezTo>
                      <a:cubicBezTo>
                        <a:pt x="23" y="248"/>
                        <a:pt x="22" y="245"/>
                        <a:pt x="22" y="245"/>
                      </a:cubicBezTo>
                      <a:cubicBezTo>
                        <a:pt x="21" y="243"/>
                        <a:pt x="20" y="221"/>
                        <a:pt x="16" y="218"/>
                      </a:cubicBezTo>
                      <a:cubicBezTo>
                        <a:pt x="13" y="216"/>
                        <a:pt x="4" y="215"/>
                        <a:pt x="4" y="215"/>
                      </a:cubicBezTo>
                      <a:cubicBezTo>
                        <a:pt x="0" y="207"/>
                        <a:pt x="3" y="200"/>
                        <a:pt x="0" y="191"/>
                      </a:cubicBezTo>
                      <a:cubicBezTo>
                        <a:pt x="2" y="185"/>
                        <a:pt x="7" y="186"/>
                        <a:pt x="12" y="180"/>
                      </a:cubicBezTo>
                      <a:cubicBezTo>
                        <a:pt x="14" y="172"/>
                        <a:pt x="14" y="169"/>
                        <a:pt x="6" y="165"/>
                      </a:cubicBezTo>
                      <a:cubicBezTo>
                        <a:pt x="4" y="163"/>
                        <a:pt x="2" y="162"/>
                        <a:pt x="2" y="160"/>
                      </a:cubicBezTo>
                      <a:cubicBezTo>
                        <a:pt x="2" y="150"/>
                        <a:pt x="16" y="123"/>
                        <a:pt x="28" y="120"/>
                      </a:cubicBezTo>
                      <a:cubicBezTo>
                        <a:pt x="32" y="111"/>
                        <a:pt x="40" y="105"/>
                        <a:pt x="44" y="96"/>
                      </a:cubicBezTo>
                      <a:cubicBezTo>
                        <a:pt x="39" y="83"/>
                        <a:pt x="38" y="85"/>
                        <a:pt x="42" y="70"/>
                      </a:cubicBezTo>
                      <a:cubicBezTo>
                        <a:pt x="38" y="60"/>
                        <a:pt x="34" y="48"/>
                        <a:pt x="24" y="43"/>
                      </a:cubicBezTo>
                      <a:cubicBezTo>
                        <a:pt x="18" y="36"/>
                        <a:pt x="10" y="37"/>
                        <a:pt x="20" y="32"/>
                      </a:cubicBezTo>
                      <a:cubicBezTo>
                        <a:pt x="27" y="34"/>
                        <a:pt x="26" y="32"/>
                        <a:pt x="26" y="36"/>
                      </a:cubicBezTo>
                      <a:cubicBezTo>
                        <a:pt x="34" y="41"/>
                        <a:pt x="39" y="39"/>
                        <a:pt x="48" y="35"/>
                      </a:cubicBezTo>
                      <a:cubicBezTo>
                        <a:pt x="45" y="22"/>
                        <a:pt x="48" y="14"/>
                        <a:pt x="64" y="11"/>
                      </a:cubicBezTo>
                      <a:cubicBezTo>
                        <a:pt x="71" y="8"/>
                        <a:pt x="75" y="3"/>
                        <a:pt x="82" y="0"/>
                      </a:cubicBezTo>
                      <a:cubicBezTo>
                        <a:pt x="84" y="1"/>
                        <a:pt x="88" y="0"/>
                        <a:pt x="88" y="2"/>
                      </a:cubicBezTo>
                      <a:cubicBezTo>
                        <a:pt x="90" y="12"/>
                        <a:pt x="75" y="13"/>
                        <a:pt x="92" y="9"/>
                      </a:cubicBezTo>
                      <a:cubicBezTo>
                        <a:pt x="94" y="8"/>
                        <a:pt x="96" y="5"/>
                        <a:pt x="98" y="5"/>
                      </a:cubicBezTo>
                      <a:cubicBezTo>
                        <a:pt x="102" y="4"/>
                        <a:pt x="106" y="7"/>
                        <a:pt x="110" y="8"/>
                      </a:cubicBezTo>
                      <a:cubicBezTo>
                        <a:pt x="112" y="8"/>
                        <a:pt x="116" y="9"/>
                        <a:pt x="116" y="9"/>
                      </a:cubicBezTo>
                      <a:cubicBezTo>
                        <a:pt x="122" y="16"/>
                        <a:pt x="129" y="13"/>
                        <a:pt x="141" y="14"/>
                      </a:cubicBezTo>
                      <a:cubicBezTo>
                        <a:pt x="143" y="21"/>
                        <a:pt x="147" y="22"/>
                        <a:pt x="155" y="24"/>
                      </a:cubicBezTo>
                      <a:cubicBezTo>
                        <a:pt x="159" y="22"/>
                        <a:pt x="163" y="20"/>
                        <a:pt x="167" y="17"/>
                      </a:cubicBezTo>
                      <a:cubicBezTo>
                        <a:pt x="169" y="16"/>
                        <a:pt x="173" y="14"/>
                        <a:pt x="173" y="14"/>
                      </a:cubicBezTo>
                      <a:cubicBezTo>
                        <a:pt x="195" y="26"/>
                        <a:pt x="175" y="20"/>
                        <a:pt x="195" y="14"/>
                      </a:cubicBezTo>
                      <a:cubicBezTo>
                        <a:pt x="207" y="17"/>
                        <a:pt x="201" y="26"/>
                        <a:pt x="211" y="32"/>
                      </a:cubicBezTo>
                      <a:cubicBezTo>
                        <a:pt x="214" y="38"/>
                        <a:pt x="224" y="55"/>
                        <a:pt x="231" y="59"/>
                      </a:cubicBezTo>
                      <a:cubicBezTo>
                        <a:pt x="241" y="70"/>
                        <a:pt x="235" y="67"/>
                        <a:pt x="245" y="70"/>
                      </a:cubicBezTo>
                      <a:cubicBezTo>
                        <a:pt x="249" y="69"/>
                        <a:pt x="253" y="69"/>
                        <a:pt x="257" y="68"/>
                      </a:cubicBezTo>
                      <a:cubicBezTo>
                        <a:pt x="261" y="67"/>
                        <a:pt x="270" y="65"/>
                        <a:pt x="270" y="65"/>
                      </a:cubicBezTo>
                      <a:cubicBezTo>
                        <a:pt x="278" y="66"/>
                        <a:pt x="283" y="67"/>
                        <a:pt x="290" y="71"/>
                      </a:cubicBezTo>
                      <a:cubicBezTo>
                        <a:pt x="304" y="88"/>
                        <a:pt x="282" y="62"/>
                        <a:pt x="300" y="81"/>
                      </a:cubicBezTo>
                      <a:cubicBezTo>
                        <a:pt x="302" y="84"/>
                        <a:pt x="308" y="90"/>
                        <a:pt x="308" y="90"/>
                      </a:cubicBezTo>
                      <a:cubicBezTo>
                        <a:pt x="311" y="98"/>
                        <a:pt x="315" y="103"/>
                        <a:pt x="318" y="111"/>
                      </a:cubicBezTo>
                      <a:cubicBezTo>
                        <a:pt x="319" y="114"/>
                        <a:pt x="321" y="117"/>
                        <a:pt x="322" y="120"/>
                      </a:cubicBezTo>
                      <a:cubicBezTo>
                        <a:pt x="323" y="122"/>
                        <a:pt x="324" y="125"/>
                        <a:pt x="324" y="125"/>
                      </a:cubicBezTo>
                      <a:cubicBezTo>
                        <a:pt x="321" y="132"/>
                        <a:pt x="313" y="134"/>
                        <a:pt x="310" y="142"/>
                      </a:cubicBezTo>
                      <a:cubicBezTo>
                        <a:pt x="313" y="151"/>
                        <a:pt x="317" y="146"/>
                        <a:pt x="322" y="141"/>
                      </a:cubicBezTo>
                      <a:cubicBezTo>
                        <a:pt x="341" y="143"/>
                        <a:pt x="339" y="142"/>
                        <a:pt x="342" y="155"/>
                      </a:cubicBezTo>
                      <a:cubicBezTo>
                        <a:pt x="351" y="150"/>
                        <a:pt x="355" y="152"/>
                        <a:pt x="364" y="157"/>
                      </a:cubicBezTo>
                      <a:cubicBezTo>
                        <a:pt x="369" y="162"/>
                        <a:pt x="372" y="166"/>
                        <a:pt x="380" y="168"/>
                      </a:cubicBezTo>
                      <a:cubicBezTo>
                        <a:pt x="381" y="169"/>
                        <a:pt x="383" y="171"/>
                        <a:pt x="382" y="172"/>
                      </a:cubicBezTo>
                      <a:cubicBezTo>
                        <a:pt x="380" y="176"/>
                        <a:pt x="368" y="172"/>
                        <a:pt x="382" y="176"/>
                      </a:cubicBezTo>
                      <a:cubicBezTo>
                        <a:pt x="386" y="175"/>
                        <a:pt x="390" y="173"/>
                        <a:pt x="394" y="172"/>
                      </a:cubicBezTo>
                      <a:cubicBezTo>
                        <a:pt x="396" y="172"/>
                        <a:pt x="400" y="171"/>
                        <a:pt x="400" y="171"/>
                      </a:cubicBezTo>
                      <a:cubicBezTo>
                        <a:pt x="413" y="177"/>
                        <a:pt x="427" y="179"/>
                        <a:pt x="439" y="185"/>
                      </a:cubicBezTo>
                      <a:cubicBezTo>
                        <a:pt x="441" y="190"/>
                        <a:pt x="445" y="194"/>
                        <a:pt x="447" y="199"/>
                      </a:cubicBezTo>
                      <a:cubicBezTo>
                        <a:pt x="453" y="198"/>
                        <a:pt x="460" y="195"/>
                        <a:pt x="465" y="201"/>
                      </a:cubicBezTo>
                      <a:cubicBezTo>
                        <a:pt x="468" y="205"/>
                        <a:pt x="471" y="215"/>
                        <a:pt x="471" y="215"/>
                      </a:cubicBezTo>
                      <a:cubicBezTo>
                        <a:pt x="468" y="231"/>
                        <a:pt x="469" y="248"/>
                        <a:pt x="451" y="258"/>
                      </a:cubicBezTo>
                      <a:cubicBezTo>
                        <a:pt x="447" y="262"/>
                        <a:pt x="437" y="275"/>
                        <a:pt x="435" y="281"/>
                      </a:cubicBezTo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 smtClean="0">
                    <a:solidFill>
                      <a:srgbClr val="000000"/>
                    </a:solidFill>
                    <a:latin typeface="Arial" pitchFamily="34" charset="0"/>
                    <a:ea typeface="新細明體" pitchFamily="18" charset="-120"/>
                  </a:endParaRPr>
                </a:p>
              </p:txBody>
            </p:sp>
            <p:sp>
              <p:nvSpPr>
                <p:cNvPr id="62" name="Freeform 31"/>
                <p:cNvSpPr>
                  <a:spLocks/>
                </p:cNvSpPr>
                <p:nvPr userDrawn="1"/>
              </p:nvSpPr>
              <p:spPr bwMode="ltGray">
                <a:xfrm>
                  <a:off x="3880" y="-7"/>
                  <a:ext cx="984" cy="692"/>
                </a:xfrm>
                <a:custGeom>
                  <a:avLst/>
                  <a:gdLst>
                    <a:gd name="T0" fmla="*/ 406 w 984"/>
                    <a:gd name="T1" fmla="*/ 2 h 844"/>
                    <a:gd name="T2" fmla="*/ 502 w 984"/>
                    <a:gd name="T3" fmla="*/ 2 h 844"/>
                    <a:gd name="T4" fmla="*/ 550 w 984"/>
                    <a:gd name="T5" fmla="*/ 2 h 844"/>
                    <a:gd name="T6" fmla="*/ 578 w 984"/>
                    <a:gd name="T7" fmla="*/ 2 h 844"/>
                    <a:gd name="T8" fmla="*/ 586 w 984"/>
                    <a:gd name="T9" fmla="*/ 2 h 844"/>
                    <a:gd name="T10" fmla="*/ 606 w 984"/>
                    <a:gd name="T11" fmla="*/ 2 h 844"/>
                    <a:gd name="T12" fmla="*/ 642 w 984"/>
                    <a:gd name="T13" fmla="*/ 2 h 844"/>
                    <a:gd name="T14" fmla="*/ 682 w 984"/>
                    <a:gd name="T15" fmla="*/ 2 h 844"/>
                    <a:gd name="T16" fmla="*/ 706 w 984"/>
                    <a:gd name="T17" fmla="*/ 2 h 844"/>
                    <a:gd name="T18" fmla="*/ 762 w 984"/>
                    <a:gd name="T19" fmla="*/ 2 h 844"/>
                    <a:gd name="T20" fmla="*/ 798 w 984"/>
                    <a:gd name="T21" fmla="*/ 2 h 844"/>
                    <a:gd name="T22" fmla="*/ 798 w 984"/>
                    <a:gd name="T23" fmla="*/ 2 h 844"/>
                    <a:gd name="T24" fmla="*/ 790 w 984"/>
                    <a:gd name="T25" fmla="*/ 2 h 844"/>
                    <a:gd name="T26" fmla="*/ 766 w 984"/>
                    <a:gd name="T27" fmla="*/ 2 h 844"/>
                    <a:gd name="T28" fmla="*/ 762 w 984"/>
                    <a:gd name="T29" fmla="*/ 2 h 844"/>
                    <a:gd name="T30" fmla="*/ 802 w 984"/>
                    <a:gd name="T31" fmla="*/ 3 h 844"/>
                    <a:gd name="T32" fmla="*/ 786 w 984"/>
                    <a:gd name="T33" fmla="*/ 5 h 844"/>
                    <a:gd name="T34" fmla="*/ 830 w 984"/>
                    <a:gd name="T35" fmla="*/ 6 h 844"/>
                    <a:gd name="T36" fmla="*/ 854 w 984"/>
                    <a:gd name="T37" fmla="*/ 7 h 844"/>
                    <a:gd name="T38" fmla="*/ 830 w 984"/>
                    <a:gd name="T39" fmla="*/ 7 h 844"/>
                    <a:gd name="T40" fmla="*/ 746 w 984"/>
                    <a:gd name="T41" fmla="*/ 6 h 844"/>
                    <a:gd name="T42" fmla="*/ 678 w 984"/>
                    <a:gd name="T43" fmla="*/ 6 h 844"/>
                    <a:gd name="T44" fmla="*/ 590 w 984"/>
                    <a:gd name="T45" fmla="*/ 7 h 844"/>
                    <a:gd name="T46" fmla="*/ 642 w 984"/>
                    <a:gd name="T47" fmla="*/ 9 h 844"/>
                    <a:gd name="T48" fmla="*/ 710 w 984"/>
                    <a:gd name="T49" fmla="*/ 9 h 844"/>
                    <a:gd name="T50" fmla="*/ 738 w 984"/>
                    <a:gd name="T51" fmla="*/ 9 h 844"/>
                    <a:gd name="T52" fmla="*/ 774 w 984"/>
                    <a:gd name="T53" fmla="*/ 9 h 844"/>
                    <a:gd name="T54" fmla="*/ 766 w 984"/>
                    <a:gd name="T55" fmla="*/ 9 h 844"/>
                    <a:gd name="T56" fmla="*/ 802 w 984"/>
                    <a:gd name="T57" fmla="*/ 11 h 844"/>
                    <a:gd name="T58" fmla="*/ 838 w 984"/>
                    <a:gd name="T59" fmla="*/ 11 h 844"/>
                    <a:gd name="T60" fmla="*/ 922 w 984"/>
                    <a:gd name="T61" fmla="*/ 13 h 844"/>
                    <a:gd name="T62" fmla="*/ 942 w 984"/>
                    <a:gd name="T63" fmla="*/ 13 h 844"/>
                    <a:gd name="T64" fmla="*/ 874 w 984"/>
                    <a:gd name="T65" fmla="*/ 13 h 844"/>
                    <a:gd name="T66" fmla="*/ 830 w 984"/>
                    <a:gd name="T67" fmla="*/ 11 h 844"/>
                    <a:gd name="T68" fmla="*/ 778 w 984"/>
                    <a:gd name="T69" fmla="*/ 11 h 844"/>
                    <a:gd name="T70" fmla="*/ 702 w 984"/>
                    <a:gd name="T71" fmla="*/ 11 h 844"/>
                    <a:gd name="T72" fmla="*/ 614 w 984"/>
                    <a:gd name="T73" fmla="*/ 10 h 844"/>
                    <a:gd name="T74" fmla="*/ 506 w 984"/>
                    <a:gd name="T75" fmla="*/ 9 h 844"/>
                    <a:gd name="T76" fmla="*/ 462 w 984"/>
                    <a:gd name="T77" fmla="*/ 7 h 844"/>
                    <a:gd name="T78" fmla="*/ 430 w 984"/>
                    <a:gd name="T79" fmla="*/ 7 h 844"/>
                    <a:gd name="T80" fmla="*/ 382 w 984"/>
                    <a:gd name="T81" fmla="*/ 6 h 844"/>
                    <a:gd name="T82" fmla="*/ 342 w 984"/>
                    <a:gd name="T83" fmla="*/ 6 h 844"/>
                    <a:gd name="T84" fmla="*/ 354 w 984"/>
                    <a:gd name="T85" fmla="*/ 6 h 844"/>
                    <a:gd name="T86" fmla="*/ 418 w 984"/>
                    <a:gd name="T87" fmla="*/ 7 h 844"/>
                    <a:gd name="T88" fmla="*/ 422 w 984"/>
                    <a:gd name="T89" fmla="*/ 7 h 844"/>
                    <a:gd name="T90" fmla="*/ 394 w 984"/>
                    <a:gd name="T91" fmla="*/ 7 h 844"/>
                    <a:gd name="T92" fmla="*/ 354 w 984"/>
                    <a:gd name="T93" fmla="*/ 7 h 844"/>
                    <a:gd name="T94" fmla="*/ 314 w 984"/>
                    <a:gd name="T95" fmla="*/ 6 h 844"/>
                    <a:gd name="T96" fmla="*/ 266 w 984"/>
                    <a:gd name="T97" fmla="*/ 5 h 844"/>
                    <a:gd name="T98" fmla="*/ 210 w 984"/>
                    <a:gd name="T99" fmla="*/ 5 h 844"/>
                    <a:gd name="T100" fmla="*/ 154 w 984"/>
                    <a:gd name="T101" fmla="*/ 3 h 844"/>
                    <a:gd name="T102" fmla="*/ 66 w 984"/>
                    <a:gd name="T103" fmla="*/ 2 h 844"/>
                    <a:gd name="T104" fmla="*/ 34 w 984"/>
                    <a:gd name="T105" fmla="*/ 2 h 844"/>
                    <a:gd name="T106" fmla="*/ 46 w 984"/>
                    <a:gd name="T107" fmla="*/ 2 h 844"/>
                    <a:gd name="T108" fmla="*/ 102 w 984"/>
                    <a:gd name="T109" fmla="*/ 2 h 844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</a:gdLst>
                  <a:ahLst/>
                  <a:cxnLst>
                    <a:cxn ang="T110">
                      <a:pos x="T0" y="T1"/>
                    </a:cxn>
                    <a:cxn ang="T111">
                      <a:pos x="T2" y="T3"/>
                    </a:cxn>
                    <a:cxn ang="T112">
                      <a:pos x="T4" y="T5"/>
                    </a:cxn>
                    <a:cxn ang="T113">
                      <a:pos x="T6" y="T7"/>
                    </a:cxn>
                    <a:cxn ang="T114">
                      <a:pos x="T8" y="T9"/>
                    </a:cxn>
                    <a:cxn ang="T115">
                      <a:pos x="T10" y="T11"/>
                    </a:cxn>
                    <a:cxn ang="T116">
                      <a:pos x="T12" y="T13"/>
                    </a:cxn>
                    <a:cxn ang="T117">
                      <a:pos x="T14" y="T15"/>
                    </a:cxn>
                    <a:cxn ang="T118">
                      <a:pos x="T16" y="T17"/>
                    </a:cxn>
                    <a:cxn ang="T119">
                      <a:pos x="T18" y="T19"/>
                    </a:cxn>
                    <a:cxn ang="T120">
                      <a:pos x="T20" y="T21"/>
                    </a:cxn>
                    <a:cxn ang="T121">
                      <a:pos x="T22" y="T23"/>
                    </a:cxn>
                    <a:cxn ang="T122">
                      <a:pos x="T24" y="T25"/>
                    </a:cxn>
                    <a:cxn ang="T123">
                      <a:pos x="T26" y="T27"/>
                    </a:cxn>
                    <a:cxn ang="T124">
                      <a:pos x="T28" y="T29"/>
                    </a:cxn>
                    <a:cxn ang="T125">
                      <a:pos x="T30" y="T31"/>
                    </a:cxn>
                    <a:cxn ang="T126">
                      <a:pos x="T32" y="T33"/>
                    </a:cxn>
                    <a:cxn ang="T127">
                      <a:pos x="T34" y="T35"/>
                    </a:cxn>
                    <a:cxn ang="T128">
                      <a:pos x="T36" y="T37"/>
                    </a:cxn>
                    <a:cxn ang="T129">
                      <a:pos x="T38" y="T39"/>
                    </a:cxn>
                    <a:cxn ang="T130">
                      <a:pos x="T40" y="T41"/>
                    </a:cxn>
                    <a:cxn ang="T131">
                      <a:pos x="T42" y="T43"/>
                    </a:cxn>
                    <a:cxn ang="T132">
                      <a:pos x="T44" y="T45"/>
                    </a:cxn>
                    <a:cxn ang="T133">
                      <a:pos x="T46" y="T47"/>
                    </a:cxn>
                    <a:cxn ang="T134">
                      <a:pos x="T48" y="T49"/>
                    </a:cxn>
                    <a:cxn ang="T135">
                      <a:pos x="T50" y="T51"/>
                    </a:cxn>
                    <a:cxn ang="T136">
                      <a:pos x="T52" y="T53"/>
                    </a:cxn>
                    <a:cxn ang="T137">
                      <a:pos x="T54" y="T55"/>
                    </a:cxn>
                    <a:cxn ang="T138">
                      <a:pos x="T56" y="T57"/>
                    </a:cxn>
                    <a:cxn ang="T139">
                      <a:pos x="T58" y="T59"/>
                    </a:cxn>
                    <a:cxn ang="T140">
                      <a:pos x="T60" y="T61"/>
                    </a:cxn>
                    <a:cxn ang="T141">
                      <a:pos x="T62" y="T63"/>
                    </a:cxn>
                    <a:cxn ang="T142">
                      <a:pos x="T64" y="T65"/>
                    </a:cxn>
                    <a:cxn ang="T143">
                      <a:pos x="T66" y="T67"/>
                    </a:cxn>
                    <a:cxn ang="T144">
                      <a:pos x="T68" y="T69"/>
                    </a:cxn>
                    <a:cxn ang="T145">
                      <a:pos x="T70" y="T71"/>
                    </a:cxn>
                    <a:cxn ang="T146">
                      <a:pos x="T72" y="T73"/>
                    </a:cxn>
                    <a:cxn ang="T147">
                      <a:pos x="T74" y="T75"/>
                    </a:cxn>
                    <a:cxn ang="T148">
                      <a:pos x="T76" y="T77"/>
                    </a:cxn>
                    <a:cxn ang="T149">
                      <a:pos x="T78" y="T79"/>
                    </a:cxn>
                    <a:cxn ang="T150">
                      <a:pos x="T80" y="T81"/>
                    </a:cxn>
                    <a:cxn ang="T151">
                      <a:pos x="T82" y="T83"/>
                    </a:cxn>
                    <a:cxn ang="T152">
                      <a:pos x="T84" y="T85"/>
                    </a:cxn>
                    <a:cxn ang="T153">
                      <a:pos x="T86" y="T87"/>
                    </a:cxn>
                    <a:cxn ang="T154">
                      <a:pos x="T88" y="T89"/>
                    </a:cxn>
                    <a:cxn ang="T155">
                      <a:pos x="T90" y="T91"/>
                    </a:cxn>
                    <a:cxn ang="T156">
                      <a:pos x="T92" y="T93"/>
                    </a:cxn>
                    <a:cxn ang="T157">
                      <a:pos x="T94" y="T95"/>
                    </a:cxn>
                    <a:cxn ang="T158">
                      <a:pos x="T96" y="T97"/>
                    </a:cxn>
                    <a:cxn ang="T159">
                      <a:pos x="T98" y="T99"/>
                    </a:cxn>
                    <a:cxn ang="T160">
                      <a:pos x="T100" y="T101"/>
                    </a:cxn>
                    <a:cxn ang="T161">
                      <a:pos x="T102" y="T103"/>
                    </a:cxn>
                    <a:cxn ang="T162">
                      <a:pos x="T104" y="T105"/>
                    </a:cxn>
                    <a:cxn ang="T163">
                      <a:pos x="T106" y="T107"/>
                    </a:cxn>
                    <a:cxn ang="T164">
                      <a:pos x="T108" y="T109"/>
                    </a:cxn>
                  </a:cxnLst>
                  <a:rect l="0" t="0" r="r" b="b"/>
                  <a:pathLst>
                    <a:path w="984" h="844">
                      <a:moveTo>
                        <a:pt x="82" y="38"/>
                      </a:moveTo>
                      <a:lnTo>
                        <a:pt x="406" y="6"/>
                      </a:lnTo>
                      <a:cubicBezTo>
                        <a:pt x="497" y="22"/>
                        <a:pt x="465" y="0"/>
                        <a:pt x="474" y="54"/>
                      </a:cubicBezTo>
                      <a:cubicBezTo>
                        <a:pt x="492" y="48"/>
                        <a:pt x="484" y="40"/>
                        <a:pt x="502" y="34"/>
                      </a:cubicBezTo>
                      <a:cubicBezTo>
                        <a:pt x="510" y="37"/>
                        <a:pt x="517" y="46"/>
                        <a:pt x="526" y="46"/>
                      </a:cubicBezTo>
                      <a:cubicBezTo>
                        <a:pt x="534" y="46"/>
                        <a:pt x="550" y="38"/>
                        <a:pt x="550" y="38"/>
                      </a:cubicBezTo>
                      <a:cubicBezTo>
                        <a:pt x="556" y="55"/>
                        <a:pt x="552" y="60"/>
                        <a:pt x="542" y="74"/>
                      </a:cubicBezTo>
                      <a:cubicBezTo>
                        <a:pt x="555" y="114"/>
                        <a:pt x="550" y="102"/>
                        <a:pt x="578" y="130"/>
                      </a:cubicBezTo>
                      <a:cubicBezTo>
                        <a:pt x="584" y="148"/>
                        <a:pt x="590" y="148"/>
                        <a:pt x="606" y="138"/>
                      </a:cubicBezTo>
                      <a:cubicBezTo>
                        <a:pt x="600" y="119"/>
                        <a:pt x="594" y="107"/>
                        <a:pt x="586" y="90"/>
                      </a:cubicBezTo>
                      <a:cubicBezTo>
                        <a:pt x="583" y="82"/>
                        <a:pt x="578" y="66"/>
                        <a:pt x="578" y="66"/>
                      </a:cubicBezTo>
                      <a:cubicBezTo>
                        <a:pt x="585" y="44"/>
                        <a:pt x="597" y="56"/>
                        <a:pt x="606" y="70"/>
                      </a:cubicBezTo>
                      <a:cubicBezTo>
                        <a:pt x="609" y="86"/>
                        <a:pt x="608" y="117"/>
                        <a:pt x="626" y="90"/>
                      </a:cubicBezTo>
                      <a:cubicBezTo>
                        <a:pt x="648" y="97"/>
                        <a:pt x="646" y="104"/>
                        <a:pt x="642" y="126"/>
                      </a:cubicBezTo>
                      <a:cubicBezTo>
                        <a:pt x="650" y="150"/>
                        <a:pt x="665" y="141"/>
                        <a:pt x="682" y="130"/>
                      </a:cubicBezTo>
                      <a:cubicBezTo>
                        <a:pt x="689" y="108"/>
                        <a:pt x="673" y="124"/>
                        <a:pt x="682" y="98"/>
                      </a:cubicBezTo>
                      <a:cubicBezTo>
                        <a:pt x="683" y="94"/>
                        <a:pt x="690" y="96"/>
                        <a:pt x="694" y="94"/>
                      </a:cubicBezTo>
                      <a:cubicBezTo>
                        <a:pt x="698" y="92"/>
                        <a:pt x="702" y="89"/>
                        <a:pt x="706" y="86"/>
                      </a:cubicBezTo>
                      <a:cubicBezTo>
                        <a:pt x="717" y="54"/>
                        <a:pt x="688" y="54"/>
                        <a:pt x="742" y="46"/>
                      </a:cubicBezTo>
                      <a:cubicBezTo>
                        <a:pt x="748" y="27"/>
                        <a:pt x="741" y="9"/>
                        <a:pt x="762" y="2"/>
                      </a:cubicBezTo>
                      <a:cubicBezTo>
                        <a:pt x="788" y="11"/>
                        <a:pt x="777" y="38"/>
                        <a:pt x="802" y="46"/>
                      </a:cubicBezTo>
                      <a:cubicBezTo>
                        <a:pt x="831" y="36"/>
                        <a:pt x="805" y="63"/>
                        <a:pt x="798" y="70"/>
                      </a:cubicBezTo>
                      <a:cubicBezTo>
                        <a:pt x="789" y="96"/>
                        <a:pt x="787" y="96"/>
                        <a:pt x="802" y="118"/>
                      </a:cubicBezTo>
                      <a:cubicBezTo>
                        <a:pt x="801" y="122"/>
                        <a:pt x="801" y="127"/>
                        <a:pt x="798" y="130"/>
                      </a:cubicBezTo>
                      <a:cubicBezTo>
                        <a:pt x="794" y="133"/>
                        <a:pt x="784" y="129"/>
                        <a:pt x="782" y="134"/>
                      </a:cubicBezTo>
                      <a:cubicBezTo>
                        <a:pt x="780" y="142"/>
                        <a:pt x="790" y="158"/>
                        <a:pt x="790" y="158"/>
                      </a:cubicBezTo>
                      <a:cubicBezTo>
                        <a:pt x="786" y="161"/>
                        <a:pt x="783" y="165"/>
                        <a:pt x="778" y="166"/>
                      </a:cubicBezTo>
                      <a:cubicBezTo>
                        <a:pt x="774" y="167"/>
                        <a:pt x="769" y="159"/>
                        <a:pt x="766" y="162"/>
                      </a:cubicBezTo>
                      <a:cubicBezTo>
                        <a:pt x="758" y="170"/>
                        <a:pt x="794" y="182"/>
                        <a:pt x="794" y="182"/>
                      </a:cubicBezTo>
                      <a:cubicBezTo>
                        <a:pt x="804" y="211"/>
                        <a:pt x="775" y="190"/>
                        <a:pt x="762" y="186"/>
                      </a:cubicBezTo>
                      <a:cubicBezTo>
                        <a:pt x="767" y="194"/>
                        <a:pt x="773" y="202"/>
                        <a:pt x="778" y="210"/>
                      </a:cubicBezTo>
                      <a:cubicBezTo>
                        <a:pt x="783" y="218"/>
                        <a:pt x="802" y="226"/>
                        <a:pt x="802" y="226"/>
                      </a:cubicBezTo>
                      <a:cubicBezTo>
                        <a:pt x="813" y="242"/>
                        <a:pt x="804" y="245"/>
                        <a:pt x="810" y="262"/>
                      </a:cubicBezTo>
                      <a:cubicBezTo>
                        <a:pt x="803" y="282"/>
                        <a:pt x="793" y="301"/>
                        <a:pt x="786" y="322"/>
                      </a:cubicBezTo>
                      <a:cubicBezTo>
                        <a:pt x="783" y="330"/>
                        <a:pt x="778" y="346"/>
                        <a:pt x="778" y="346"/>
                      </a:cubicBezTo>
                      <a:cubicBezTo>
                        <a:pt x="785" y="366"/>
                        <a:pt x="817" y="394"/>
                        <a:pt x="830" y="414"/>
                      </a:cubicBezTo>
                      <a:cubicBezTo>
                        <a:pt x="835" y="422"/>
                        <a:pt x="841" y="430"/>
                        <a:pt x="846" y="438"/>
                      </a:cubicBezTo>
                      <a:cubicBezTo>
                        <a:pt x="849" y="442"/>
                        <a:pt x="854" y="450"/>
                        <a:pt x="854" y="450"/>
                      </a:cubicBezTo>
                      <a:cubicBezTo>
                        <a:pt x="853" y="457"/>
                        <a:pt x="855" y="466"/>
                        <a:pt x="850" y="470"/>
                      </a:cubicBezTo>
                      <a:cubicBezTo>
                        <a:pt x="844" y="475"/>
                        <a:pt x="831" y="451"/>
                        <a:pt x="830" y="450"/>
                      </a:cubicBezTo>
                      <a:cubicBezTo>
                        <a:pt x="811" y="431"/>
                        <a:pt x="789" y="421"/>
                        <a:pt x="774" y="398"/>
                      </a:cubicBezTo>
                      <a:cubicBezTo>
                        <a:pt x="769" y="379"/>
                        <a:pt x="766" y="371"/>
                        <a:pt x="746" y="378"/>
                      </a:cubicBezTo>
                      <a:cubicBezTo>
                        <a:pt x="717" y="368"/>
                        <a:pt x="730" y="368"/>
                        <a:pt x="706" y="374"/>
                      </a:cubicBezTo>
                      <a:cubicBezTo>
                        <a:pt x="688" y="402"/>
                        <a:pt x="699" y="395"/>
                        <a:pt x="678" y="402"/>
                      </a:cubicBezTo>
                      <a:cubicBezTo>
                        <a:pt x="654" y="386"/>
                        <a:pt x="650" y="390"/>
                        <a:pt x="618" y="394"/>
                      </a:cubicBezTo>
                      <a:cubicBezTo>
                        <a:pt x="607" y="411"/>
                        <a:pt x="601" y="426"/>
                        <a:pt x="590" y="442"/>
                      </a:cubicBezTo>
                      <a:cubicBezTo>
                        <a:pt x="600" y="471"/>
                        <a:pt x="593" y="459"/>
                        <a:pt x="606" y="478"/>
                      </a:cubicBezTo>
                      <a:cubicBezTo>
                        <a:pt x="593" y="518"/>
                        <a:pt x="622" y="548"/>
                        <a:pt x="642" y="578"/>
                      </a:cubicBezTo>
                      <a:cubicBezTo>
                        <a:pt x="651" y="591"/>
                        <a:pt x="651" y="601"/>
                        <a:pt x="666" y="606"/>
                      </a:cubicBezTo>
                      <a:cubicBezTo>
                        <a:pt x="680" y="627"/>
                        <a:pt x="691" y="623"/>
                        <a:pt x="710" y="610"/>
                      </a:cubicBezTo>
                      <a:cubicBezTo>
                        <a:pt x="729" y="616"/>
                        <a:pt x="729" y="606"/>
                        <a:pt x="734" y="590"/>
                      </a:cubicBezTo>
                      <a:cubicBezTo>
                        <a:pt x="735" y="577"/>
                        <a:pt x="731" y="562"/>
                        <a:pt x="738" y="550"/>
                      </a:cubicBezTo>
                      <a:cubicBezTo>
                        <a:pt x="742" y="543"/>
                        <a:pt x="762" y="542"/>
                        <a:pt x="762" y="542"/>
                      </a:cubicBezTo>
                      <a:cubicBezTo>
                        <a:pt x="783" y="547"/>
                        <a:pt x="786" y="552"/>
                        <a:pt x="774" y="570"/>
                      </a:cubicBezTo>
                      <a:cubicBezTo>
                        <a:pt x="779" y="590"/>
                        <a:pt x="790" y="605"/>
                        <a:pt x="770" y="618"/>
                      </a:cubicBezTo>
                      <a:cubicBezTo>
                        <a:pt x="769" y="622"/>
                        <a:pt x="764" y="626"/>
                        <a:pt x="766" y="630"/>
                      </a:cubicBezTo>
                      <a:cubicBezTo>
                        <a:pt x="768" y="634"/>
                        <a:pt x="775" y="634"/>
                        <a:pt x="778" y="638"/>
                      </a:cubicBezTo>
                      <a:cubicBezTo>
                        <a:pt x="788" y="651"/>
                        <a:pt x="786" y="660"/>
                        <a:pt x="802" y="670"/>
                      </a:cubicBezTo>
                      <a:cubicBezTo>
                        <a:pt x="810" y="667"/>
                        <a:pt x="818" y="665"/>
                        <a:pt x="826" y="662"/>
                      </a:cubicBezTo>
                      <a:cubicBezTo>
                        <a:pt x="830" y="661"/>
                        <a:pt x="838" y="658"/>
                        <a:pt x="838" y="658"/>
                      </a:cubicBezTo>
                      <a:cubicBezTo>
                        <a:pt x="857" y="664"/>
                        <a:pt x="864" y="680"/>
                        <a:pt x="870" y="698"/>
                      </a:cubicBezTo>
                      <a:cubicBezTo>
                        <a:pt x="859" y="731"/>
                        <a:pt x="887" y="794"/>
                        <a:pt x="922" y="806"/>
                      </a:cubicBezTo>
                      <a:cubicBezTo>
                        <a:pt x="938" y="801"/>
                        <a:pt x="941" y="792"/>
                        <a:pt x="958" y="798"/>
                      </a:cubicBezTo>
                      <a:cubicBezTo>
                        <a:pt x="984" y="837"/>
                        <a:pt x="928" y="784"/>
                        <a:pt x="942" y="826"/>
                      </a:cubicBezTo>
                      <a:cubicBezTo>
                        <a:pt x="936" y="844"/>
                        <a:pt x="930" y="844"/>
                        <a:pt x="914" y="834"/>
                      </a:cubicBezTo>
                      <a:cubicBezTo>
                        <a:pt x="903" y="817"/>
                        <a:pt x="890" y="821"/>
                        <a:pt x="874" y="810"/>
                      </a:cubicBezTo>
                      <a:cubicBezTo>
                        <a:pt x="851" y="776"/>
                        <a:pt x="882" y="816"/>
                        <a:pt x="854" y="794"/>
                      </a:cubicBezTo>
                      <a:cubicBezTo>
                        <a:pt x="843" y="785"/>
                        <a:pt x="840" y="768"/>
                        <a:pt x="830" y="758"/>
                      </a:cubicBezTo>
                      <a:cubicBezTo>
                        <a:pt x="824" y="739"/>
                        <a:pt x="817" y="724"/>
                        <a:pt x="798" y="718"/>
                      </a:cubicBezTo>
                      <a:cubicBezTo>
                        <a:pt x="791" y="696"/>
                        <a:pt x="800" y="712"/>
                        <a:pt x="778" y="710"/>
                      </a:cubicBezTo>
                      <a:cubicBezTo>
                        <a:pt x="767" y="709"/>
                        <a:pt x="746" y="702"/>
                        <a:pt x="746" y="702"/>
                      </a:cubicBezTo>
                      <a:cubicBezTo>
                        <a:pt x="729" y="691"/>
                        <a:pt x="720" y="674"/>
                        <a:pt x="702" y="662"/>
                      </a:cubicBezTo>
                      <a:cubicBezTo>
                        <a:pt x="694" y="665"/>
                        <a:pt x="687" y="673"/>
                        <a:pt x="678" y="674"/>
                      </a:cubicBezTo>
                      <a:cubicBezTo>
                        <a:pt x="657" y="677"/>
                        <a:pt x="630" y="657"/>
                        <a:pt x="614" y="646"/>
                      </a:cubicBezTo>
                      <a:cubicBezTo>
                        <a:pt x="600" y="637"/>
                        <a:pt x="580" y="639"/>
                        <a:pt x="566" y="630"/>
                      </a:cubicBezTo>
                      <a:cubicBezTo>
                        <a:pt x="546" y="617"/>
                        <a:pt x="525" y="607"/>
                        <a:pt x="506" y="594"/>
                      </a:cubicBezTo>
                      <a:cubicBezTo>
                        <a:pt x="513" y="572"/>
                        <a:pt x="509" y="551"/>
                        <a:pt x="490" y="538"/>
                      </a:cubicBezTo>
                      <a:cubicBezTo>
                        <a:pt x="485" y="522"/>
                        <a:pt x="476" y="515"/>
                        <a:pt x="462" y="506"/>
                      </a:cubicBezTo>
                      <a:cubicBezTo>
                        <a:pt x="441" y="474"/>
                        <a:pt x="469" y="513"/>
                        <a:pt x="442" y="486"/>
                      </a:cubicBezTo>
                      <a:cubicBezTo>
                        <a:pt x="436" y="480"/>
                        <a:pt x="436" y="468"/>
                        <a:pt x="430" y="462"/>
                      </a:cubicBezTo>
                      <a:cubicBezTo>
                        <a:pt x="427" y="459"/>
                        <a:pt x="422" y="459"/>
                        <a:pt x="418" y="458"/>
                      </a:cubicBezTo>
                      <a:cubicBezTo>
                        <a:pt x="407" y="447"/>
                        <a:pt x="382" y="430"/>
                        <a:pt x="382" y="430"/>
                      </a:cubicBezTo>
                      <a:cubicBezTo>
                        <a:pt x="371" y="413"/>
                        <a:pt x="358" y="399"/>
                        <a:pt x="346" y="382"/>
                      </a:cubicBezTo>
                      <a:cubicBezTo>
                        <a:pt x="344" y="378"/>
                        <a:pt x="345" y="373"/>
                        <a:pt x="342" y="370"/>
                      </a:cubicBezTo>
                      <a:cubicBezTo>
                        <a:pt x="339" y="367"/>
                        <a:pt x="334" y="367"/>
                        <a:pt x="330" y="366"/>
                      </a:cubicBezTo>
                      <a:cubicBezTo>
                        <a:pt x="322" y="390"/>
                        <a:pt x="342" y="398"/>
                        <a:pt x="354" y="414"/>
                      </a:cubicBezTo>
                      <a:cubicBezTo>
                        <a:pt x="368" y="432"/>
                        <a:pt x="372" y="446"/>
                        <a:pt x="390" y="458"/>
                      </a:cubicBezTo>
                      <a:cubicBezTo>
                        <a:pt x="409" y="487"/>
                        <a:pt x="399" y="475"/>
                        <a:pt x="418" y="494"/>
                      </a:cubicBezTo>
                      <a:cubicBezTo>
                        <a:pt x="423" y="510"/>
                        <a:pt x="428" y="517"/>
                        <a:pt x="442" y="526"/>
                      </a:cubicBezTo>
                      <a:cubicBezTo>
                        <a:pt x="450" y="550"/>
                        <a:pt x="432" y="533"/>
                        <a:pt x="422" y="526"/>
                      </a:cubicBezTo>
                      <a:cubicBezTo>
                        <a:pt x="399" y="492"/>
                        <a:pt x="430" y="532"/>
                        <a:pt x="402" y="510"/>
                      </a:cubicBezTo>
                      <a:cubicBezTo>
                        <a:pt x="398" y="507"/>
                        <a:pt x="397" y="501"/>
                        <a:pt x="394" y="498"/>
                      </a:cubicBezTo>
                      <a:cubicBezTo>
                        <a:pt x="391" y="495"/>
                        <a:pt x="386" y="493"/>
                        <a:pt x="382" y="490"/>
                      </a:cubicBezTo>
                      <a:cubicBezTo>
                        <a:pt x="377" y="474"/>
                        <a:pt x="370" y="471"/>
                        <a:pt x="354" y="466"/>
                      </a:cubicBezTo>
                      <a:cubicBezTo>
                        <a:pt x="344" y="452"/>
                        <a:pt x="340" y="447"/>
                        <a:pt x="346" y="430"/>
                      </a:cubicBezTo>
                      <a:cubicBezTo>
                        <a:pt x="338" y="418"/>
                        <a:pt x="314" y="402"/>
                        <a:pt x="314" y="402"/>
                      </a:cubicBezTo>
                      <a:cubicBezTo>
                        <a:pt x="306" y="390"/>
                        <a:pt x="298" y="378"/>
                        <a:pt x="290" y="366"/>
                      </a:cubicBezTo>
                      <a:cubicBezTo>
                        <a:pt x="284" y="357"/>
                        <a:pt x="273" y="354"/>
                        <a:pt x="266" y="346"/>
                      </a:cubicBezTo>
                      <a:cubicBezTo>
                        <a:pt x="263" y="342"/>
                        <a:pt x="262" y="337"/>
                        <a:pt x="258" y="334"/>
                      </a:cubicBezTo>
                      <a:cubicBezTo>
                        <a:pt x="243" y="324"/>
                        <a:pt x="225" y="324"/>
                        <a:pt x="210" y="314"/>
                      </a:cubicBezTo>
                      <a:cubicBezTo>
                        <a:pt x="201" y="300"/>
                        <a:pt x="194" y="291"/>
                        <a:pt x="178" y="286"/>
                      </a:cubicBezTo>
                      <a:cubicBezTo>
                        <a:pt x="160" y="260"/>
                        <a:pt x="192" y="247"/>
                        <a:pt x="154" y="238"/>
                      </a:cubicBezTo>
                      <a:cubicBezTo>
                        <a:pt x="111" y="209"/>
                        <a:pt x="106" y="149"/>
                        <a:pt x="90" y="102"/>
                      </a:cubicBezTo>
                      <a:cubicBezTo>
                        <a:pt x="86" y="90"/>
                        <a:pt x="76" y="73"/>
                        <a:pt x="66" y="66"/>
                      </a:cubicBezTo>
                      <a:cubicBezTo>
                        <a:pt x="58" y="60"/>
                        <a:pt x="42" y="50"/>
                        <a:pt x="42" y="50"/>
                      </a:cubicBezTo>
                      <a:cubicBezTo>
                        <a:pt x="39" y="46"/>
                        <a:pt x="38" y="41"/>
                        <a:pt x="34" y="38"/>
                      </a:cubicBezTo>
                      <a:cubicBezTo>
                        <a:pt x="27" y="34"/>
                        <a:pt x="10" y="30"/>
                        <a:pt x="10" y="30"/>
                      </a:cubicBezTo>
                      <a:cubicBezTo>
                        <a:pt x="0" y="1"/>
                        <a:pt x="31" y="17"/>
                        <a:pt x="46" y="22"/>
                      </a:cubicBezTo>
                      <a:cubicBezTo>
                        <a:pt x="65" y="51"/>
                        <a:pt x="61" y="41"/>
                        <a:pt x="86" y="58"/>
                      </a:cubicBezTo>
                      <a:cubicBezTo>
                        <a:pt x="94" y="70"/>
                        <a:pt x="94" y="93"/>
                        <a:pt x="102" y="70"/>
                      </a:cubicBezTo>
                      <a:cubicBezTo>
                        <a:pt x="95" y="49"/>
                        <a:pt x="82" y="62"/>
                        <a:pt x="82" y="3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 smtClean="0">
                    <a:solidFill>
                      <a:srgbClr val="000000"/>
                    </a:solidFill>
                    <a:latin typeface="Arial" pitchFamily="34" charset="0"/>
                    <a:ea typeface="新細明體" pitchFamily="18" charset="-120"/>
                  </a:endParaRPr>
                </a:p>
              </p:txBody>
            </p:sp>
            <p:sp>
              <p:nvSpPr>
                <p:cNvPr id="63" name="Freeform 32"/>
                <p:cNvSpPr>
                  <a:spLocks/>
                </p:cNvSpPr>
                <p:nvPr userDrawn="1"/>
              </p:nvSpPr>
              <p:spPr bwMode="ltGray">
                <a:xfrm>
                  <a:off x="3577" y="490"/>
                  <a:ext cx="36" cy="39"/>
                </a:xfrm>
                <a:custGeom>
                  <a:avLst/>
                  <a:gdLst>
                    <a:gd name="T0" fmla="*/ 6 w 36"/>
                    <a:gd name="T1" fmla="*/ 2 h 48"/>
                    <a:gd name="T2" fmla="*/ 10 w 36"/>
                    <a:gd name="T3" fmla="*/ 2 h 48"/>
                    <a:gd name="T4" fmla="*/ 6 w 36"/>
                    <a:gd name="T5" fmla="*/ 2 h 48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36" h="48">
                      <a:moveTo>
                        <a:pt x="6" y="28"/>
                      </a:moveTo>
                      <a:cubicBezTo>
                        <a:pt x="25" y="0"/>
                        <a:pt x="36" y="31"/>
                        <a:pt x="10" y="48"/>
                      </a:cubicBezTo>
                      <a:cubicBezTo>
                        <a:pt x="0" y="34"/>
                        <a:pt x="0" y="40"/>
                        <a:pt x="6" y="2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 smtClean="0">
                    <a:solidFill>
                      <a:srgbClr val="000000"/>
                    </a:solidFill>
                    <a:latin typeface="Arial" pitchFamily="34" charset="0"/>
                    <a:ea typeface="新細明體" pitchFamily="18" charset="-120"/>
                  </a:endParaRPr>
                </a:p>
              </p:txBody>
            </p:sp>
            <p:sp>
              <p:nvSpPr>
                <p:cNvPr id="64" name="Freeform 33"/>
                <p:cNvSpPr>
                  <a:spLocks/>
                </p:cNvSpPr>
                <p:nvPr userDrawn="1"/>
              </p:nvSpPr>
              <p:spPr bwMode="ltGray">
                <a:xfrm>
                  <a:off x="3549" y="475"/>
                  <a:ext cx="38" cy="29"/>
                </a:xfrm>
                <a:custGeom>
                  <a:avLst/>
                  <a:gdLst>
                    <a:gd name="T0" fmla="*/ 0 w 36"/>
                    <a:gd name="T1" fmla="*/ 2 h 37"/>
                    <a:gd name="T2" fmla="*/ 39 w 36"/>
                    <a:gd name="T3" fmla="*/ 1 h 37"/>
                    <a:gd name="T4" fmla="*/ 111 w 36"/>
                    <a:gd name="T5" fmla="*/ 2 h 37"/>
                    <a:gd name="T6" fmla="*/ 8 w 36"/>
                    <a:gd name="T7" fmla="*/ 2 h 37"/>
                    <a:gd name="T8" fmla="*/ 0 w 36"/>
                    <a:gd name="T9" fmla="*/ 2 h 3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6" h="37">
                      <a:moveTo>
                        <a:pt x="0" y="5"/>
                      </a:moveTo>
                      <a:cubicBezTo>
                        <a:pt x="4" y="4"/>
                        <a:pt x="8" y="0"/>
                        <a:pt x="12" y="1"/>
                      </a:cubicBezTo>
                      <a:cubicBezTo>
                        <a:pt x="21" y="4"/>
                        <a:pt x="36" y="17"/>
                        <a:pt x="36" y="17"/>
                      </a:cubicBezTo>
                      <a:cubicBezTo>
                        <a:pt x="29" y="37"/>
                        <a:pt x="22" y="26"/>
                        <a:pt x="8" y="17"/>
                      </a:cubicBezTo>
                      <a:cubicBezTo>
                        <a:pt x="5" y="13"/>
                        <a:pt x="0" y="5"/>
                        <a:pt x="0" y="5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 smtClean="0">
                    <a:solidFill>
                      <a:srgbClr val="000000"/>
                    </a:solidFill>
                    <a:latin typeface="Arial" pitchFamily="34" charset="0"/>
                    <a:ea typeface="新細明體" pitchFamily="18" charset="-120"/>
                  </a:endParaRPr>
                </a:p>
              </p:txBody>
            </p:sp>
            <p:sp>
              <p:nvSpPr>
                <p:cNvPr id="65" name="Freeform 34"/>
                <p:cNvSpPr>
                  <a:spLocks/>
                </p:cNvSpPr>
                <p:nvPr userDrawn="1"/>
              </p:nvSpPr>
              <p:spPr bwMode="ltGray">
                <a:xfrm>
                  <a:off x="4686" y="394"/>
                  <a:ext cx="171" cy="81"/>
                </a:xfrm>
                <a:custGeom>
                  <a:avLst/>
                  <a:gdLst>
                    <a:gd name="T0" fmla="*/ 0 w 170"/>
                    <a:gd name="T1" fmla="*/ 3 h 96"/>
                    <a:gd name="T2" fmla="*/ 28 w 170"/>
                    <a:gd name="T3" fmla="*/ 3 h 96"/>
                    <a:gd name="T4" fmla="*/ 56 w 170"/>
                    <a:gd name="T5" fmla="*/ 3 h 96"/>
                    <a:gd name="T6" fmla="*/ 80 w 170"/>
                    <a:gd name="T7" fmla="*/ 3 h 96"/>
                    <a:gd name="T8" fmla="*/ 64 w 170"/>
                    <a:gd name="T9" fmla="*/ 3 h 96"/>
                    <a:gd name="T10" fmla="*/ 145 w 170"/>
                    <a:gd name="T11" fmla="*/ 3 h 96"/>
                    <a:gd name="T12" fmla="*/ 181 w 170"/>
                    <a:gd name="T13" fmla="*/ 3 h 96"/>
                    <a:gd name="T14" fmla="*/ 137 w 170"/>
                    <a:gd name="T15" fmla="*/ 3 h 96"/>
                    <a:gd name="T16" fmla="*/ 109 w 170"/>
                    <a:gd name="T17" fmla="*/ 3 h 96"/>
                    <a:gd name="T18" fmla="*/ 76 w 170"/>
                    <a:gd name="T19" fmla="*/ 3 h 96"/>
                    <a:gd name="T20" fmla="*/ 24 w 170"/>
                    <a:gd name="T21" fmla="*/ 3 h 96"/>
                    <a:gd name="T22" fmla="*/ 0 w 170"/>
                    <a:gd name="T23" fmla="*/ 3 h 9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170" h="96">
                      <a:moveTo>
                        <a:pt x="0" y="49"/>
                      </a:moveTo>
                      <a:cubicBezTo>
                        <a:pt x="5" y="33"/>
                        <a:pt x="12" y="30"/>
                        <a:pt x="28" y="25"/>
                      </a:cubicBezTo>
                      <a:cubicBezTo>
                        <a:pt x="20" y="0"/>
                        <a:pt x="42" y="16"/>
                        <a:pt x="56" y="21"/>
                      </a:cubicBezTo>
                      <a:cubicBezTo>
                        <a:pt x="56" y="21"/>
                        <a:pt x="77" y="6"/>
                        <a:pt x="80" y="9"/>
                      </a:cubicBezTo>
                      <a:cubicBezTo>
                        <a:pt x="85" y="14"/>
                        <a:pt x="71" y="23"/>
                        <a:pt x="64" y="25"/>
                      </a:cubicBezTo>
                      <a:cubicBezTo>
                        <a:pt x="82" y="37"/>
                        <a:pt x="103" y="42"/>
                        <a:pt x="124" y="49"/>
                      </a:cubicBezTo>
                      <a:cubicBezTo>
                        <a:pt x="136" y="53"/>
                        <a:pt x="160" y="65"/>
                        <a:pt x="160" y="65"/>
                      </a:cubicBezTo>
                      <a:cubicBezTo>
                        <a:pt x="170" y="96"/>
                        <a:pt x="134" y="83"/>
                        <a:pt x="116" y="77"/>
                      </a:cubicBezTo>
                      <a:cubicBezTo>
                        <a:pt x="109" y="57"/>
                        <a:pt x="116" y="66"/>
                        <a:pt x="88" y="57"/>
                      </a:cubicBezTo>
                      <a:cubicBezTo>
                        <a:pt x="84" y="56"/>
                        <a:pt x="76" y="53"/>
                        <a:pt x="76" y="53"/>
                      </a:cubicBezTo>
                      <a:cubicBezTo>
                        <a:pt x="57" y="34"/>
                        <a:pt x="53" y="37"/>
                        <a:pt x="24" y="41"/>
                      </a:cubicBezTo>
                      <a:cubicBezTo>
                        <a:pt x="9" y="51"/>
                        <a:pt x="17" y="49"/>
                        <a:pt x="0" y="49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 smtClean="0">
                    <a:solidFill>
                      <a:srgbClr val="000000"/>
                    </a:solidFill>
                    <a:latin typeface="Arial" pitchFamily="34" charset="0"/>
                    <a:ea typeface="新細明體" pitchFamily="18" charset="-120"/>
                  </a:endParaRPr>
                </a:p>
              </p:txBody>
            </p:sp>
            <p:sp>
              <p:nvSpPr>
                <p:cNvPr id="66" name="Freeform 35"/>
                <p:cNvSpPr>
                  <a:spLocks/>
                </p:cNvSpPr>
                <p:nvPr userDrawn="1"/>
              </p:nvSpPr>
              <p:spPr bwMode="ltGray">
                <a:xfrm>
                  <a:off x="4867" y="460"/>
                  <a:ext cx="138" cy="37"/>
                </a:xfrm>
                <a:custGeom>
                  <a:avLst/>
                  <a:gdLst>
                    <a:gd name="T0" fmla="*/ 0 w 138"/>
                    <a:gd name="T1" fmla="*/ 0 h 44"/>
                    <a:gd name="T2" fmla="*/ 52 w 138"/>
                    <a:gd name="T3" fmla="*/ 3 h 44"/>
                    <a:gd name="T4" fmla="*/ 88 w 138"/>
                    <a:gd name="T5" fmla="*/ 3 h 44"/>
                    <a:gd name="T6" fmla="*/ 112 w 138"/>
                    <a:gd name="T7" fmla="*/ 3 h 44"/>
                    <a:gd name="T8" fmla="*/ 108 w 138"/>
                    <a:gd name="T9" fmla="*/ 3 h 44"/>
                    <a:gd name="T10" fmla="*/ 64 w 138"/>
                    <a:gd name="T11" fmla="*/ 3 h 44"/>
                    <a:gd name="T12" fmla="*/ 0 w 138"/>
                    <a:gd name="T13" fmla="*/ 3 h 44"/>
                    <a:gd name="T14" fmla="*/ 28 w 138"/>
                    <a:gd name="T15" fmla="*/ 3 h 44"/>
                    <a:gd name="T16" fmla="*/ 0 w 138"/>
                    <a:gd name="T17" fmla="*/ 0 h 44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138" h="44">
                      <a:moveTo>
                        <a:pt x="0" y="0"/>
                      </a:moveTo>
                      <a:cubicBezTo>
                        <a:pt x="19" y="3"/>
                        <a:pt x="35" y="10"/>
                        <a:pt x="52" y="4"/>
                      </a:cubicBezTo>
                      <a:cubicBezTo>
                        <a:pt x="87" y="11"/>
                        <a:pt x="61" y="15"/>
                        <a:pt x="88" y="24"/>
                      </a:cubicBezTo>
                      <a:cubicBezTo>
                        <a:pt x="96" y="23"/>
                        <a:pt x="104" y="19"/>
                        <a:pt x="112" y="20"/>
                      </a:cubicBezTo>
                      <a:cubicBezTo>
                        <a:pt x="138" y="23"/>
                        <a:pt x="118" y="41"/>
                        <a:pt x="108" y="44"/>
                      </a:cubicBezTo>
                      <a:cubicBezTo>
                        <a:pt x="78" y="34"/>
                        <a:pt x="92" y="34"/>
                        <a:pt x="64" y="40"/>
                      </a:cubicBezTo>
                      <a:cubicBezTo>
                        <a:pt x="41" y="37"/>
                        <a:pt x="22" y="41"/>
                        <a:pt x="0" y="36"/>
                      </a:cubicBezTo>
                      <a:cubicBezTo>
                        <a:pt x="6" y="11"/>
                        <a:pt x="7" y="27"/>
                        <a:pt x="28" y="20"/>
                      </a:cubicBezTo>
                      <a:cubicBezTo>
                        <a:pt x="17" y="13"/>
                        <a:pt x="0" y="13"/>
                        <a:pt x="0" y="0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 smtClean="0">
                    <a:solidFill>
                      <a:srgbClr val="000000"/>
                    </a:solidFill>
                    <a:latin typeface="Arial" pitchFamily="34" charset="0"/>
                    <a:ea typeface="新細明體" pitchFamily="18" charset="-120"/>
                  </a:endParaRPr>
                </a:p>
              </p:txBody>
            </p:sp>
            <p:sp>
              <p:nvSpPr>
                <p:cNvPr id="67" name="Freeform 36"/>
                <p:cNvSpPr>
                  <a:spLocks/>
                </p:cNvSpPr>
                <p:nvPr userDrawn="1"/>
              </p:nvSpPr>
              <p:spPr bwMode="ltGray">
                <a:xfrm>
                  <a:off x="4794" y="480"/>
                  <a:ext cx="56" cy="34"/>
                </a:xfrm>
                <a:custGeom>
                  <a:avLst/>
                  <a:gdLst>
                    <a:gd name="T0" fmla="*/ 17 w 57"/>
                    <a:gd name="T1" fmla="*/ 2 h 42"/>
                    <a:gd name="T2" fmla="*/ 28 w 57"/>
                    <a:gd name="T3" fmla="*/ 2 h 42"/>
                    <a:gd name="T4" fmla="*/ 17 w 57"/>
                    <a:gd name="T5" fmla="*/ 2 h 42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57" h="42">
                      <a:moveTo>
                        <a:pt x="17" y="25"/>
                      </a:moveTo>
                      <a:cubicBezTo>
                        <a:pt x="0" y="0"/>
                        <a:pt x="21" y="9"/>
                        <a:pt x="37" y="13"/>
                      </a:cubicBezTo>
                      <a:cubicBezTo>
                        <a:pt x="57" y="42"/>
                        <a:pt x="30" y="25"/>
                        <a:pt x="17" y="25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 smtClean="0">
                    <a:solidFill>
                      <a:srgbClr val="000000"/>
                    </a:solidFill>
                    <a:latin typeface="Arial" pitchFamily="34" charset="0"/>
                    <a:ea typeface="新細明體" pitchFamily="18" charset="-120"/>
                  </a:endParaRPr>
                </a:p>
              </p:txBody>
            </p:sp>
            <p:sp>
              <p:nvSpPr>
                <p:cNvPr id="68" name="Freeform 37"/>
                <p:cNvSpPr>
                  <a:spLocks/>
                </p:cNvSpPr>
                <p:nvPr userDrawn="1"/>
              </p:nvSpPr>
              <p:spPr bwMode="ltGray">
                <a:xfrm>
                  <a:off x="4757" y="375"/>
                  <a:ext cx="37" cy="44"/>
                </a:xfrm>
                <a:custGeom>
                  <a:avLst/>
                  <a:gdLst>
                    <a:gd name="T0" fmla="*/ 9 w 39"/>
                    <a:gd name="T1" fmla="*/ 3 h 52"/>
                    <a:gd name="T2" fmla="*/ 9 w 39"/>
                    <a:gd name="T3" fmla="*/ 0 h 52"/>
                    <a:gd name="T4" fmla="*/ 9 w 39"/>
                    <a:gd name="T5" fmla="*/ 3 h 52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39" h="52">
                      <a:moveTo>
                        <a:pt x="19" y="32"/>
                      </a:moveTo>
                      <a:cubicBezTo>
                        <a:pt x="13" y="14"/>
                        <a:pt x="0" y="13"/>
                        <a:pt x="19" y="0"/>
                      </a:cubicBezTo>
                      <a:cubicBezTo>
                        <a:pt x="23" y="5"/>
                        <a:pt x="39" y="52"/>
                        <a:pt x="19" y="3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 smtClean="0">
                    <a:solidFill>
                      <a:srgbClr val="000000"/>
                    </a:solidFill>
                    <a:latin typeface="Arial" pitchFamily="34" charset="0"/>
                    <a:ea typeface="新細明體" pitchFamily="18" charset="-120"/>
                  </a:endParaRPr>
                </a:p>
              </p:txBody>
            </p:sp>
            <p:sp>
              <p:nvSpPr>
                <p:cNvPr id="69" name="Freeform 38"/>
                <p:cNvSpPr>
                  <a:spLocks/>
                </p:cNvSpPr>
                <p:nvPr userDrawn="1"/>
              </p:nvSpPr>
              <p:spPr bwMode="ltGray">
                <a:xfrm>
                  <a:off x="5054" y="507"/>
                  <a:ext cx="45" cy="66"/>
                </a:xfrm>
                <a:custGeom>
                  <a:avLst/>
                  <a:gdLst>
                    <a:gd name="T0" fmla="*/ 4 w 44"/>
                    <a:gd name="T1" fmla="*/ 2 h 80"/>
                    <a:gd name="T2" fmla="*/ 20 w 44"/>
                    <a:gd name="T3" fmla="*/ 2 h 80"/>
                    <a:gd name="T4" fmla="*/ 45 w 44"/>
                    <a:gd name="T5" fmla="*/ 2 h 80"/>
                    <a:gd name="T6" fmla="*/ 57 w 44"/>
                    <a:gd name="T7" fmla="*/ 2 h 80"/>
                    <a:gd name="T8" fmla="*/ 45 w 44"/>
                    <a:gd name="T9" fmla="*/ 2 h 80"/>
                    <a:gd name="T10" fmla="*/ 0 w 44"/>
                    <a:gd name="T11" fmla="*/ 2 h 80"/>
                    <a:gd name="T12" fmla="*/ 4 w 44"/>
                    <a:gd name="T13" fmla="*/ 2 h 80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44" h="80">
                      <a:moveTo>
                        <a:pt x="4" y="9"/>
                      </a:moveTo>
                      <a:cubicBezTo>
                        <a:pt x="9" y="17"/>
                        <a:pt x="18" y="24"/>
                        <a:pt x="20" y="33"/>
                      </a:cubicBezTo>
                      <a:cubicBezTo>
                        <a:pt x="21" y="38"/>
                        <a:pt x="21" y="45"/>
                        <a:pt x="24" y="49"/>
                      </a:cubicBezTo>
                      <a:cubicBezTo>
                        <a:pt x="27" y="52"/>
                        <a:pt x="32" y="52"/>
                        <a:pt x="36" y="53"/>
                      </a:cubicBezTo>
                      <a:cubicBezTo>
                        <a:pt x="41" y="68"/>
                        <a:pt x="44" y="80"/>
                        <a:pt x="24" y="73"/>
                      </a:cubicBezTo>
                      <a:cubicBezTo>
                        <a:pt x="19" y="55"/>
                        <a:pt x="11" y="37"/>
                        <a:pt x="0" y="21"/>
                      </a:cubicBezTo>
                      <a:cubicBezTo>
                        <a:pt x="4" y="4"/>
                        <a:pt x="4" y="0"/>
                        <a:pt x="4" y="9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 smtClean="0">
                    <a:solidFill>
                      <a:srgbClr val="000000"/>
                    </a:solidFill>
                    <a:latin typeface="Arial" pitchFamily="34" charset="0"/>
                    <a:ea typeface="新細明體" pitchFamily="18" charset="-120"/>
                  </a:endParaRPr>
                </a:p>
              </p:txBody>
            </p:sp>
            <p:sp>
              <p:nvSpPr>
                <p:cNvPr id="70" name="Freeform 39"/>
                <p:cNvSpPr>
                  <a:spLocks/>
                </p:cNvSpPr>
                <p:nvPr userDrawn="1"/>
              </p:nvSpPr>
              <p:spPr bwMode="ltGray">
                <a:xfrm>
                  <a:off x="4260" y="6"/>
                  <a:ext cx="480" cy="100"/>
                </a:xfrm>
                <a:custGeom>
                  <a:avLst/>
                  <a:gdLst>
                    <a:gd name="T0" fmla="*/ 902244 w 323"/>
                    <a:gd name="T1" fmla="*/ 15881 h 64"/>
                    <a:gd name="T2" fmla="*/ 946471 w 323"/>
                    <a:gd name="T3" fmla="*/ 94658 h 64"/>
                    <a:gd name="T4" fmla="*/ 963526 w 323"/>
                    <a:gd name="T5" fmla="*/ 0 h 64"/>
                    <a:gd name="T6" fmla="*/ 1088010 w 323"/>
                    <a:gd name="T7" fmla="*/ 0 h 64"/>
                    <a:gd name="T8" fmla="*/ 1179443 w 323"/>
                    <a:gd name="T9" fmla="*/ 204011 h 64"/>
                    <a:gd name="T10" fmla="*/ 1306168 w 323"/>
                    <a:gd name="T11" fmla="*/ 119488 h 64"/>
                    <a:gd name="T12" fmla="*/ 1288237 w 323"/>
                    <a:gd name="T13" fmla="*/ 336309 h 64"/>
                    <a:gd name="T14" fmla="*/ 1221163 w 323"/>
                    <a:gd name="T15" fmla="*/ 546950 h 64"/>
                    <a:gd name="T16" fmla="*/ 1207884 w 323"/>
                    <a:gd name="T17" fmla="*/ 336309 h 64"/>
                    <a:gd name="T18" fmla="*/ 1179443 w 323"/>
                    <a:gd name="T19" fmla="*/ 361091 h 64"/>
                    <a:gd name="T20" fmla="*/ 1146285 w 323"/>
                    <a:gd name="T21" fmla="*/ 336309 h 64"/>
                    <a:gd name="T22" fmla="*/ 1077760 w 323"/>
                    <a:gd name="T23" fmla="*/ 249905 h 64"/>
                    <a:gd name="T24" fmla="*/ 935958 w 323"/>
                    <a:gd name="T25" fmla="*/ 444084 h 64"/>
                    <a:gd name="T26" fmla="*/ 824854 w 323"/>
                    <a:gd name="T27" fmla="*/ 521150 h 64"/>
                    <a:gd name="T28" fmla="*/ 868497 w 323"/>
                    <a:gd name="T29" fmla="*/ 668994 h 64"/>
                    <a:gd name="T30" fmla="*/ 771354 w 323"/>
                    <a:gd name="T31" fmla="*/ 735508 h 64"/>
                    <a:gd name="T32" fmla="*/ 691628 w 323"/>
                    <a:gd name="T33" fmla="*/ 712205 h 64"/>
                    <a:gd name="T34" fmla="*/ 725243 w 323"/>
                    <a:gd name="T35" fmla="*/ 668994 h 64"/>
                    <a:gd name="T36" fmla="*/ 699411 w 323"/>
                    <a:gd name="T37" fmla="*/ 470725 h 64"/>
                    <a:gd name="T38" fmla="*/ 691628 w 323"/>
                    <a:gd name="T39" fmla="*/ 361091 h 64"/>
                    <a:gd name="T40" fmla="*/ 648373 w 323"/>
                    <a:gd name="T41" fmla="*/ 272961 h 64"/>
                    <a:gd name="T42" fmla="*/ 583335 w 323"/>
                    <a:gd name="T43" fmla="*/ 318767 h 64"/>
                    <a:gd name="T44" fmla="*/ 549710 w 323"/>
                    <a:gd name="T45" fmla="*/ 318767 h 64"/>
                    <a:gd name="T46" fmla="*/ 504961 w 323"/>
                    <a:gd name="T47" fmla="*/ 291719 h 64"/>
                    <a:gd name="T48" fmla="*/ 339797 w 323"/>
                    <a:gd name="T49" fmla="*/ 24814 h 64"/>
                    <a:gd name="T50" fmla="*/ 243607 w 323"/>
                    <a:gd name="T51" fmla="*/ 163753 h 64"/>
                    <a:gd name="T52" fmla="*/ 1 w 323"/>
                    <a:gd name="T53" fmla="*/ 0 h 64"/>
                    <a:gd name="T54" fmla="*/ 902244 w 323"/>
                    <a:gd name="T55" fmla="*/ 15881 h 64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0" t="0" r="r" b="b"/>
                  <a:pathLst>
                    <a:path w="323" h="64">
                      <a:moveTo>
                        <a:pt x="220" y="1"/>
                      </a:moveTo>
                      <a:cubicBezTo>
                        <a:pt x="215" y="12"/>
                        <a:pt x="225" y="17"/>
                        <a:pt x="231" y="8"/>
                      </a:cubicBezTo>
                      <a:cubicBezTo>
                        <a:pt x="235" y="0"/>
                        <a:pt x="229" y="7"/>
                        <a:pt x="235" y="0"/>
                      </a:cubicBezTo>
                      <a:lnTo>
                        <a:pt x="265" y="0"/>
                      </a:lnTo>
                      <a:cubicBezTo>
                        <a:pt x="277" y="6"/>
                        <a:pt x="276" y="11"/>
                        <a:pt x="287" y="17"/>
                      </a:cubicBezTo>
                      <a:cubicBezTo>
                        <a:pt x="308" y="11"/>
                        <a:pt x="293" y="7"/>
                        <a:pt x="319" y="10"/>
                      </a:cubicBezTo>
                      <a:cubicBezTo>
                        <a:pt x="323" y="19"/>
                        <a:pt x="321" y="22"/>
                        <a:pt x="314" y="29"/>
                      </a:cubicBezTo>
                      <a:cubicBezTo>
                        <a:pt x="312" y="39"/>
                        <a:pt x="313" y="50"/>
                        <a:pt x="298" y="46"/>
                      </a:cubicBezTo>
                      <a:cubicBezTo>
                        <a:pt x="297" y="40"/>
                        <a:pt x="298" y="34"/>
                        <a:pt x="295" y="29"/>
                      </a:cubicBezTo>
                      <a:cubicBezTo>
                        <a:pt x="294" y="27"/>
                        <a:pt x="290" y="31"/>
                        <a:pt x="287" y="31"/>
                      </a:cubicBezTo>
                      <a:cubicBezTo>
                        <a:pt x="284" y="31"/>
                        <a:pt x="282" y="30"/>
                        <a:pt x="279" y="29"/>
                      </a:cubicBezTo>
                      <a:cubicBezTo>
                        <a:pt x="274" y="27"/>
                        <a:pt x="263" y="21"/>
                        <a:pt x="263" y="21"/>
                      </a:cubicBezTo>
                      <a:cubicBezTo>
                        <a:pt x="249" y="23"/>
                        <a:pt x="241" y="31"/>
                        <a:pt x="228" y="38"/>
                      </a:cubicBezTo>
                      <a:cubicBezTo>
                        <a:pt x="220" y="41"/>
                        <a:pt x="209" y="42"/>
                        <a:pt x="201" y="44"/>
                      </a:cubicBezTo>
                      <a:cubicBezTo>
                        <a:pt x="193" y="54"/>
                        <a:pt x="200" y="53"/>
                        <a:pt x="212" y="57"/>
                      </a:cubicBezTo>
                      <a:cubicBezTo>
                        <a:pt x="200" y="62"/>
                        <a:pt x="199" y="57"/>
                        <a:pt x="188" y="63"/>
                      </a:cubicBezTo>
                      <a:cubicBezTo>
                        <a:pt x="181" y="62"/>
                        <a:pt x="174" y="64"/>
                        <a:pt x="169" y="61"/>
                      </a:cubicBezTo>
                      <a:cubicBezTo>
                        <a:pt x="166" y="59"/>
                        <a:pt x="175" y="59"/>
                        <a:pt x="177" y="57"/>
                      </a:cubicBezTo>
                      <a:cubicBezTo>
                        <a:pt x="181" y="48"/>
                        <a:pt x="149" y="28"/>
                        <a:pt x="171" y="40"/>
                      </a:cubicBezTo>
                      <a:cubicBezTo>
                        <a:pt x="184" y="55"/>
                        <a:pt x="184" y="36"/>
                        <a:pt x="169" y="31"/>
                      </a:cubicBezTo>
                      <a:cubicBezTo>
                        <a:pt x="167" y="27"/>
                        <a:pt x="167" y="22"/>
                        <a:pt x="158" y="23"/>
                      </a:cubicBezTo>
                      <a:cubicBezTo>
                        <a:pt x="153" y="23"/>
                        <a:pt x="142" y="27"/>
                        <a:pt x="142" y="27"/>
                      </a:cubicBezTo>
                      <a:cubicBezTo>
                        <a:pt x="136" y="39"/>
                        <a:pt x="143" y="31"/>
                        <a:pt x="134" y="27"/>
                      </a:cubicBezTo>
                      <a:cubicBezTo>
                        <a:pt x="130" y="25"/>
                        <a:pt x="126" y="25"/>
                        <a:pt x="123" y="25"/>
                      </a:cubicBezTo>
                      <a:cubicBezTo>
                        <a:pt x="117" y="11"/>
                        <a:pt x="100" y="6"/>
                        <a:pt x="83" y="2"/>
                      </a:cubicBezTo>
                      <a:cubicBezTo>
                        <a:pt x="70" y="4"/>
                        <a:pt x="69" y="9"/>
                        <a:pt x="59" y="14"/>
                      </a:cubicBezTo>
                      <a:cubicBezTo>
                        <a:pt x="45" y="14"/>
                        <a:pt x="0" y="12"/>
                        <a:pt x="1" y="0"/>
                      </a:cubicBezTo>
                      <a:lnTo>
                        <a:pt x="220" y="1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 smtClean="0">
                    <a:solidFill>
                      <a:srgbClr val="000000"/>
                    </a:solidFill>
                    <a:latin typeface="Arial" pitchFamily="34" charset="0"/>
                    <a:ea typeface="新細明體" pitchFamily="18" charset="-120"/>
                  </a:endParaRPr>
                </a:p>
              </p:txBody>
            </p:sp>
            <p:sp>
              <p:nvSpPr>
                <p:cNvPr id="71" name="Freeform 40"/>
                <p:cNvSpPr>
                  <a:spLocks/>
                </p:cNvSpPr>
                <p:nvPr userDrawn="1"/>
              </p:nvSpPr>
              <p:spPr bwMode="ltGray">
                <a:xfrm>
                  <a:off x="3835" y="3"/>
                  <a:ext cx="446" cy="49"/>
                </a:xfrm>
                <a:custGeom>
                  <a:avLst/>
                  <a:gdLst>
                    <a:gd name="T0" fmla="*/ 434462 w 300"/>
                    <a:gd name="T1" fmla="*/ 462895 h 31"/>
                    <a:gd name="T2" fmla="*/ 126453 w 300"/>
                    <a:gd name="T3" fmla="*/ 19949 h 31"/>
                    <a:gd name="T4" fmla="*/ 1179059 w 300"/>
                    <a:gd name="T5" fmla="*/ 0 h 31"/>
                    <a:gd name="T6" fmla="*/ 1222939 w 300"/>
                    <a:gd name="T7" fmla="*/ 209386 h 31"/>
                    <a:gd name="T8" fmla="*/ 1090922 w 300"/>
                    <a:gd name="T9" fmla="*/ 239907 h 31"/>
                    <a:gd name="T10" fmla="*/ 434462 w 300"/>
                    <a:gd name="T11" fmla="*/ 462895 h 3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300" h="31">
                      <a:moveTo>
                        <a:pt x="105" y="31"/>
                      </a:moveTo>
                      <a:cubicBezTo>
                        <a:pt x="83" y="19"/>
                        <a:pt x="0" y="6"/>
                        <a:pt x="30" y="1"/>
                      </a:cubicBezTo>
                      <a:lnTo>
                        <a:pt x="285" y="0"/>
                      </a:lnTo>
                      <a:cubicBezTo>
                        <a:pt x="296" y="4"/>
                        <a:pt x="300" y="5"/>
                        <a:pt x="296" y="14"/>
                      </a:cubicBezTo>
                      <a:cubicBezTo>
                        <a:pt x="285" y="11"/>
                        <a:pt x="276" y="16"/>
                        <a:pt x="264" y="16"/>
                      </a:cubicBezTo>
                      <a:lnTo>
                        <a:pt x="105" y="31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 smtClean="0">
                    <a:solidFill>
                      <a:srgbClr val="000000"/>
                    </a:solidFill>
                    <a:latin typeface="Arial" pitchFamily="34" charset="0"/>
                    <a:ea typeface="新細明體" pitchFamily="18" charset="-120"/>
                  </a:endParaRPr>
                </a:p>
              </p:txBody>
            </p:sp>
            <p:sp>
              <p:nvSpPr>
                <p:cNvPr id="72" name="Freeform 41"/>
                <p:cNvSpPr>
                  <a:spLocks/>
                </p:cNvSpPr>
                <p:nvPr userDrawn="1"/>
              </p:nvSpPr>
              <p:spPr bwMode="ltGray">
                <a:xfrm>
                  <a:off x="2853" y="74"/>
                  <a:ext cx="42" cy="25"/>
                </a:xfrm>
                <a:custGeom>
                  <a:avLst/>
                  <a:gdLst>
                    <a:gd name="T0" fmla="*/ 0 w 41"/>
                    <a:gd name="T1" fmla="*/ 3 h 29"/>
                    <a:gd name="T2" fmla="*/ 12 w 41"/>
                    <a:gd name="T3" fmla="*/ 3 h 29"/>
                    <a:gd name="T4" fmla="*/ 0 w 41"/>
                    <a:gd name="T5" fmla="*/ 3 h 29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41" h="29">
                      <a:moveTo>
                        <a:pt x="0" y="25"/>
                      </a:moveTo>
                      <a:cubicBezTo>
                        <a:pt x="10" y="11"/>
                        <a:pt x="41" y="0"/>
                        <a:pt x="12" y="29"/>
                      </a:cubicBezTo>
                      <a:cubicBezTo>
                        <a:pt x="8" y="28"/>
                        <a:pt x="0" y="25"/>
                        <a:pt x="0" y="25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 smtClean="0">
                    <a:solidFill>
                      <a:srgbClr val="000000"/>
                    </a:solidFill>
                    <a:latin typeface="Arial" pitchFamily="34" charset="0"/>
                    <a:ea typeface="新細明體" pitchFamily="18" charset="-120"/>
                  </a:endParaRPr>
                </a:p>
              </p:txBody>
            </p:sp>
            <p:sp>
              <p:nvSpPr>
                <p:cNvPr id="73" name="Freeform 42"/>
                <p:cNvSpPr>
                  <a:spLocks/>
                </p:cNvSpPr>
                <p:nvPr userDrawn="1"/>
              </p:nvSpPr>
              <p:spPr bwMode="ltGray">
                <a:xfrm>
                  <a:off x="1704" y="3"/>
                  <a:ext cx="1022" cy="372"/>
                </a:xfrm>
                <a:custGeom>
                  <a:avLst/>
                  <a:gdLst>
                    <a:gd name="T0" fmla="*/ 2147483647 w 436"/>
                    <a:gd name="T1" fmla="*/ 117878418 h 152"/>
                    <a:gd name="T2" fmla="*/ 2147483647 w 436"/>
                    <a:gd name="T3" fmla="*/ 0 h 152"/>
                    <a:gd name="T4" fmla="*/ 2147483647 w 436"/>
                    <a:gd name="T5" fmla="*/ 2147483647 h 152"/>
                    <a:gd name="T6" fmla="*/ 2147483647 w 436"/>
                    <a:gd name="T7" fmla="*/ 2147483647 h 152"/>
                    <a:gd name="T8" fmla="*/ 2147483647 w 436"/>
                    <a:gd name="T9" fmla="*/ 2147483647 h 152"/>
                    <a:gd name="T10" fmla="*/ 2147483647 w 436"/>
                    <a:gd name="T11" fmla="*/ 2147483647 h 152"/>
                    <a:gd name="T12" fmla="*/ 2147483647 w 436"/>
                    <a:gd name="T13" fmla="*/ 2147483647 h 152"/>
                    <a:gd name="T14" fmla="*/ 2147483647 w 436"/>
                    <a:gd name="T15" fmla="*/ 2147483647 h 152"/>
                    <a:gd name="T16" fmla="*/ 2147483647 w 436"/>
                    <a:gd name="T17" fmla="*/ 2147483647 h 152"/>
                    <a:gd name="T18" fmla="*/ 2147483647 w 436"/>
                    <a:gd name="T19" fmla="*/ 2147483647 h 152"/>
                    <a:gd name="T20" fmla="*/ 2147483647 w 436"/>
                    <a:gd name="T21" fmla="*/ 2147483647 h 152"/>
                    <a:gd name="T22" fmla="*/ 2147483647 w 436"/>
                    <a:gd name="T23" fmla="*/ 2147483647 h 152"/>
                    <a:gd name="T24" fmla="*/ 2147483647 w 436"/>
                    <a:gd name="T25" fmla="*/ 2147483647 h 152"/>
                    <a:gd name="T26" fmla="*/ 2147483647 w 436"/>
                    <a:gd name="T27" fmla="*/ 2147483647 h 152"/>
                    <a:gd name="T28" fmla="*/ 2147483647 w 436"/>
                    <a:gd name="T29" fmla="*/ 2147483647 h 152"/>
                    <a:gd name="T30" fmla="*/ 2147483647 w 436"/>
                    <a:gd name="T31" fmla="*/ 2147483647 h 152"/>
                    <a:gd name="T32" fmla="*/ 2147483647 w 436"/>
                    <a:gd name="T33" fmla="*/ 2147483647 h 152"/>
                    <a:gd name="T34" fmla="*/ 2147483647 w 436"/>
                    <a:gd name="T35" fmla="*/ 2147483647 h 152"/>
                    <a:gd name="T36" fmla="*/ 2147483647 w 436"/>
                    <a:gd name="T37" fmla="*/ 2147483647 h 152"/>
                    <a:gd name="T38" fmla="*/ 2147483647 w 436"/>
                    <a:gd name="T39" fmla="*/ 2147483647 h 152"/>
                    <a:gd name="T40" fmla="*/ 2147483647 w 436"/>
                    <a:gd name="T41" fmla="*/ 2147483647 h 152"/>
                    <a:gd name="T42" fmla="*/ 2147483647 w 436"/>
                    <a:gd name="T43" fmla="*/ 2147483647 h 152"/>
                    <a:gd name="T44" fmla="*/ 2147483647 w 436"/>
                    <a:gd name="T45" fmla="*/ 2147483647 h 152"/>
                    <a:gd name="T46" fmla="*/ 2147483647 w 436"/>
                    <a:gd name="T47" fmla="*/ 2147483647 h 152"/>
                    <a:gd name="T48" fmla="*/ 2147483647 w 436"/>
                    <a:gd name="T49" fmla="*/ 2147483647 h 152"/>
                    <a:gd name="T50" fmla="*/ 2147483647 w 436"/>
                    <a:gd name="T51" fmla="*/ 2147483647 h 152"/>
                    <a:gd name="T52" fmla="*/ 2147483647 w 436"/>
                    <a:gd name="T53" fmla="*/ 2147483647 h 152"/>
                    <a:gd name="T54" fmla="*/ 0 w 436"/>
                    <a:gd name="T55" fmla="*/ 2147483647 h 152"/>
                    <a:gd name="T56" fmla="*/ 2147483647 w 436"/>
                    <a:gd name="T57" fmla="*/ 117878418 h 152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0" t="0" r="r" b="b"/>
                  <a:pathLst>
                    <a:path w="436" h="152">
                      <a:moveTo>
                        <a:pt x="73" y="1"/>
                      </a:moveTo>
                      <a:lnTo>
                        <a:pt x="436" y="0"/>
                      </a:lnTo>
                      <a:cubicBezTo>
                        <a:pt x="430" y="15"/>
                        <a:pt x="429" y="42"/>
                        <a:pt x="416" y="54"/>
                      </a:cubicBezTo>
                      <a:cubicBezTo>
                        <a:pt x="410" y="60"/>
                        <a:pt x="405" y="63"/>
                        <a:pt x="397" y="68"/>
                      </a:cubicBezTo>
                      <a:cubicBezTo>
                        <a:pt x="396" y="69"/>
                        <a:pt x="392" y="70"/>
                        <a:pt x="392" y="70"/>
                      </a:cubicBezTo>
                      <a:cubicBezTo>
                        <a:pt x="377" y="63"/>
                        <a:pt x="385" y="68"/>
                        <a:pt x="375" y="73"/>
                      </a:cubicBezTo>
                      <a:cubicBezTo>
                        <a:pt x="371" y="82"/>
                        <a:pt x="371" y="83"/>
                        <a:pt x="361" y="88"/>
                      </a:cubicBezTo>
                      <a:cubicBezTo>
                        <a:pt x="359" y="92"/>
                        <a:pt x="364" y="93"/>
                        <a:pt x="362" y="99"/>
                      </a:cubicBezTo>
                      <a:cubicBezTo>
                        <a:pt x="363" y="102"/>
                        <a:pt x="364" y="105"/>
                        <a:pt x="364" y="107"/>
                      </a:cubicBezTo>
                      <a:cubicBezTo>
                        <a:pt x="365" y="109"/>
                        <a:pt x="366" y="111"/>
                        <a:pt x="366" y="113"/>
                      </a:cubicBezTo>
                      <a:cubicBezTo>
                        <a:pt x="365" y="115"/>
                        <a:pt x="364" y="120"/>
                        <a:pt x="362" y="122"/>
                      </a:cubicBezTo>
                      <a:cubicBezTo>
                        <a:pt x="359" y="123"/>
                        <a:pt x="354" y="119"/>
                        <a:pt x="351" y="120"/>
                      </a:cubicBezTo>
                      <a:cubicBezTo>
                        <a:pt x="347" y="129"/>
                        <a:pt x="352" y="127"/>
                        <a:pt x="342" y="129"/>
                      </a:cubicBezTo>
                      <a:cubicBezTo>
                        <a:pt x="340" y="123"/>
                        <a:pt x="345" y="111"/>
                        <a:pt x="347" y="105"/>
                      </a:cubicBezTo>
                      <a:cubicBezTo>
                        <a:pt x="347" y="100"/>
                        <a:pt x="338" y="102"/>
                        <a:pt x="338" y="100"/>
                      </a:cubicBezTo>
                      <a:cubicBezTo>
                        <a:pt x="338" y="98"/>
                        <a:pt x="344" y="95"/>
                        <a:pt x="344" y="93"/>
                      </a:cubicBezTo>
                      <a:cubicBezTo>
                        <a:pt x="344" y="92"/>
                        <a:pt x="344" y="89"/>
                        <a:pt x="342" y="89"/>
                      </a:cubicBezTo>
                      <a:cubicBezTo>
                        <a:pt x="339" y="89"/>
                        <a:pt x="324" y="94"/>
                        <a:pt x="320" y="94"/>
                      </a:cubicBezTo>
                      <a:cubicBezTo>
                        <a:pt x="317" y="86"/>
                        <a:pt x="328" y="88"/>
                        <a:pt x="317" y="85"/>
                      </a:cubicBezTo>
                      <a:cubicBezTo>
                        <a:pt x="311" y="91"/>
                        <a:pt x="306" y="93"/>
                        <a:pt x="297" y="94"/>
                      </a:cubicBezTo>
                      <a:cubicBezTo>
                        <a:pt x="300" y="104"/>
                        <a:pt x="307" y="101"/>
                        <a:pt x="320" y="103"/>
                      </a:cubicBezTo>
                      <a:cubicBezTo>
                        <a:pt x="318" y="109"/>
                        <a:pt x="311" y="111"/>
                        <a:pt x="305" y="117"/>
                      </a:cubicBezTo>
                      <a:lnTo>
                        <a:pt x="311" y="126"/>
                      </a:lnTo>
                      <a:lnTo>
                        <a:pt x="315" y="138"/>
                      </a:lnTo>
                      <a:lnTo>
                        <a:pt x="309" y="139"/>
                      </a:lnTo>
                      <a:lnTo>
                        <a:pt x="314" y="144"/>
                      </a:lnTo>
                      <a:lnTo>
                        <a:pt x="307" y="152"/>
                      </a:lnTo>
                      <a:lnTo>
                        <a:pt x="0" y="149"/>
                      </a:lnTo>
                      <a:lnTo>
                        <a:pt x="73" y="1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 smtClean="0">
                    <a:solidFill>
                      <a:srgbClr val="000000"/>
                    </a:solidFill>
                    <a:latin typeface="Arial" pitchFamily="34" charset="0"/>
                    <a:ea typeface="新細明體" pitchFamily="18" charset="-120"/>
                  </a:endParaRPr>
                </a:p>
              </p:txBody>
            </p:sp>
            <p:sp>
              <p:nvSpPr>
                <p:cNvPr id="74" name="Freeform 43"/>
                <p:cNvSpPr>
                  <a:spLocks/>
                </p:cNvSpPr>
                <p:nvPr userDrawn="1"/>
              </p:nvSpPr>
              <p:spPr bwMode="ltGray">
                <a:xfrm>
                  <a:off x="2729" y="-9"/>
                  <a:ext cx="47" cy="134"/>
                </a:xfrm>
                <a:custGeom>
                  <a:avLst/>
                  <a:gdLst>
                    <a:gd name="T0" fmla="*/ 5 w 47"/>
                    <a:gd name="T1" fmla="*/ 2 h 165"/>
                    <a:gd name="T2" fmla="*/ 15 w 47"/>
                    <a:gd name="T3" fmla="*/ 2 h 165"/>
                    <a:gd name="T4" fmla="*/ 17 w 47"/>
                    <a:gd name="T5" fmla="*/ 2 h 165"/>
                    <a:gd name="T6" fmla="*/ 11 w 47"/>
                    <a:gd name="T7" fmla="*/ 2 h 165"/>
                    <a:gd name="T8" fmla="*/ 17 w 47"/>
                    <a:gd name="T9" fmla="*/ 2 h 165"/>
                    <a:gd name="T10" fmla="*/ 21 w 47"/>
                    <a:gd name="T11" fmla="*/ 0 h 165"/>
                    <a:gd name="T12" fmla="*/ 31 w 47"/>
                    <a:gd name="T13" fmla="*/ 2 h 165"/>
                    <a:gd name="T14" fmla="*/ 47 w 47"/>
                    <a:gd name="T15" fmla="*/ 2 h 165"/>
                    <a:gd name="T16" fmla="*/ 31 w 47"/>
                    <a:gd name="T17" fmla="*/ 2 h 165"/>
                    <a:gd name="T18" fmla="*/ 23 w 47"/>
                    <a:gd name="T19" fmla="*/ 2 h 165"/>
                    <a:gd name="T20" fmla="*/ 21 w 47"/>
                    <a:gd name="T21" fmla="*/ 2 h 165"/>
                    <a:gd name="T22" fmla="*/ 27 w 47"/>
                    <a:gd name="T23" fmla="*/ 2 h 165"/>
                    <a:gd name="T24" fmla="*/ 31 w 47"/>
                    <a:gd name="T25" fmla="*/ 2 h 165"/>
                    <a:gd name="T26" fmla="*/ 13 w 47"/>
                    <a:gd name="T27" fmla="*/ 2 h 165"/>
                    <a:gd name="T28" fmla="*/ 7 w 47"/>
                    <a:gd name="T29" fmla="*/ 2 h 165"/>
                    <a:gd name="T30" fmla="*/ 3 w 47"/>
                    <a:gd name="T31" fmla="*/ 2 h 165"/>
                    <a:gd name="T32" fmla="*/ 5 w 47"/>
                    <a:gd name="T33" fmla="*/ 2 h 165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47" h="165">
                      <a:moveTo>
                        <a:pt x="5" y="156"/>
                      </a:moveTo>
                      <a:cubicBezTo>
                        <a:pt x="0" y="141"/>
                        <a:pt x="1" y="118"/>
                        <a:pt x="15" y="108"/>
                      </a:cubicBezTo>
                      <a:cubicBezTo>
                        <a:pt x="16" y="95"/>
                        <a:pt x="17" y="81"/>
                        <a:pt x="17" y="68"/>
                      </a:cubicBezTo>
                      <a:cubicBezTo>
                        <a:pt x="17" y="58"/>
                        <a:pt x="11" y="40"/>
                        <a:pt x="11" y="40"/>
                      </a:cubicBezTo>
                      <a:cubicBezTo>
                        <a:pt x="14" y="20"/>
                        <a:pt x="11" y="29"/>
                        <a:pt x="17" y="12"/>
                      </a:cubicBezTo>
                      <a:cubicBezTo>
                        <a:pt x="18" y="8"/>
                        <a:pt x="21" y="0"/>
                        <a:pt x="21" y="0"/>
                      </a:cubicBezTo>
                      <a:cubicBezTo>
                        <a:pt x="38" y="6"/>
                        <a:pt x="33" y="7"/>
                        <a:pt x="31" y="30"/>
                      </a:cubicBezTo>
                      <a:cubicBezTo>
                        <a:pt x="38" y="52"/>
                        <a:pt x="40" y="76"/>
                        <a:pt x="47" y="98"/>
                      </a:cubicBezTo>
                      <a:cubicBezTo>
                        <a:pt x="44" y="116"/>
                        <a:pt x="45" y="113"/>
                        <a:pt x="31" y="108"/>
                      </a:cubicBezTo>
                      <a:cubicBezTo>
                        <a:pt x="25" y="118"/>
                        <a:pt x="28" y="112"/>
                        <a:pt x="23" y="126"/>
                      </a:cubicBezTo>
                      <a:cubicBezTo>
                        <a:pt x="22" y="128"/>
                        <a:pt x="21" y="132"/>
                        <a:pt x="21" y="132"/>
                      </a:cubicBezTo>
                      <a:cubicBezTo>
                        <a:pt x="23" y="133"/>
                        <a:pt x="26" y="132"/>
                        <a:pt x="27" y="134"/>
                      </a:cubicBezTo>
                      <a:cubicBezTo>
                        <a:pt x="29" y="137"/>
                        <a:pt x="31" y="146"/>
                        <a:pt x="31" y="146"/>
                      </a:cubicBezTo>
                      <a:cubicBezTo>
                        <a:pt x="27" y="165"/>
                        <a:pt x="23" y="155"/>
                        <a:pt x="13" y="148"/>
                      </a:cubicBezTo>
                      <a:cubicBezTo>
                        <a:pt x="11" y="152"/>
                        <a:pt x="11" y="160"/>
                        <a:pt x="7" y="160"/>
                      </a:cubicBezTo>
                      <a:cubicBezTo>
                        <a:pt x="5" y="160"/>
                        <a:pt x="4" y="156"/>
                        <a:pt x="3" y="154"/>
                      </a:cubicBezTo>
                      <a:cubicBezTo>
                        <a:pt x="3" y="153"/>
                        <a:pt x="4" y="155"/>
                        <a:pt x="5" y="156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 smtClean="0">
                    <a:solidFill>
                      <a:srgbClr val="000000"/>
                    </a:solidFill>
                    <a:latin typeface="Arial" pitchFamily="34" charset="0"/>
                    <a:ea typeface="新細明體" pitchFamily="18" charset="-120"/>
                  </a:endParaRPr>
                </a:p>
              </p:txBody>
            </p:sp>
            <p:sp>
              <p:nvSpPr>
                <p:cNvPr id="75" name="Freeform 44"/>
                <p:cNvSpPr>
                  <a:spLocks/>
                </p:cNvSpPr>
                <p:nvPr userDrawn="1"/>
              </p:nvSpPr>
              <p:spPr bwMode="ltGray">
                <a:xfrm>
                  <a:off x="2701" y="103"/>
                  <a:ext cx="138" cy="84"/>
                </a:xfrm>
                <a:custGeom>
                  <a:avLst/>
                  <a:gdLst>
                    <a:gd name="T0" fmla="*/ 26 w 138"/>
                    <a:gd name="T1" fmla="*/ 2 h 103"/>
                    <a:gd name="T2" fmla="*/ 30 w 138"/>
                    <a:gd name="T3" fmla="*/ 2 h 103"/>
                    <a:gd name="T4" fmla="*/ 50 w 138"/>
                    <a:gd name="T5" fmla="*/ 2 h 103"/>
                    <a:gd name="T6" fmla="*/ 54 w 138"/>
                    <a:gd name="T7" fmla="*/ 2 h 103"/>
                    <a:gd name="T8" fmla="*/ 66 w 138"/>
                    <a:gd name="T9" fmla="*/ 2 h 103"/>
                    <a:gd name="T10" fmla="*/ 80 w 138"/>
                    <a:gd name="T11" fmla="*/ 2 h 103"/>
                    <a:gd name="T12" fmla="*/ 116 w 138"/>
                    <a:gd name="T13" fmla="*/ 2 h 103"/>
                    <a:gd name="T14" fmla="*/ 130 w 138"/>
                    <a:gd name="T15" fmla="*/ 2 h 103"/>
                    <a:gd name="T16" fmla="*/ 138 w 138"/>
                    <a:gd name="T17" fmla="*/ 2 h 103"/>
                    <a:gd name="T18" fmla="*/ 106 w 138"/>
                    <a:gd name="T19" fmla="*/ 2 h 103"/>
                    <a:gd name="T20" fmla="*/ 84 w 138"/>
                    <a:gd name="T21" fmla="*/ 2 h 103"/>
                    <a:gd name="T22" fmla="*/ 66 w 138"/>
                    <a:gd name="T23" fmla="*/ 2 h 103"/>
                    <a:gd name="T24" fmla="*/ 48 w 138"/>
                    <a:gd name="T25" fmla="*/ 2 h 103"/>
                    <a:gd name="T26" fmla="*/ 26 w 138"/>
                    <a:gd name="T27" fmla="*/ 2 h 103"/>
                    <a:gd name="T28" fmla="*/ 20 w 138"/>
                    <a:gd name="T29" fmla="*/ 2 h 103"/>
                    <a:gd name="T30" fmla="*/ 22 w 138"/>
                    <a:gd name="T31" fmla="*/ 2 h 103"/>
                    <a:gd name="T32" fmla="*/ 0 w 138"/>
                    <a:gd name="T33" fmla="*/ 2 h 103"/>
                    <a:gd name="T34" fmla="*/ 10 w 138"/>
                    <a:gd name="T35" fmla="*/ 2 h 103"/>
                    <a:gd name="T36" fmla="*/ 26 w 138"/>
                    <a:gd name="T37" fmla="*/ 2 h 103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138" h="103">
                      <a:moveTo>
                        <a:pt x="26" y="61"/>
                      </a:moveTo>
                      <a:cubicBezTo>
                        <a:pt x="29" y="53"/>
                        <a:pt x="33" y="51"/>
                        <a:pt x="30" y="43"/>
                      </a:cubicBezTo>
                      <a:cubicBezTo>
                        <a:pt x="33" y="27"/>
                        <a:pt x="37" y="24"/>
                        <a:pt x="50" y="33"/>
                      </a:cubicBezTo>
                      <a:cubicBezTo>
                        <a:pt x="51" y="37"/>
                        <a:pt x="53" y="41"/>
                        <a:pt x="54" y="45"/>
                      </a:cubicBezTo>
                      <a:cubicBezTo>
                        <a:pt x="55" y="49"/>
                        <a:pt x="66" y="49"/>
                        <a:pt x="66" y="49"/>
                      </a:cubicBezTo>
                      <a:cubicBezTo>
                        <a:pt x="75" y="43"/>
                        <a:pt x="77" y="45"/>
                        <a:pt x="80" y="55"/>
                      </a:cubicBezTo>
                      <a:cubicBezTo>
                        <a:pt x="92" y="47"/>
                        <a:pt x="101" y="37"/>
                        <a:pt x="116" y="33"/>
                      </a:cubicBezTo>
                      <a:cubicBezTo>
                        <a:pt x="125" y="19"/>
                        <a:pt x="120" y="24"/>
                        <a:pt x="130" y="17"/>
                      </a:cubicBezTo>
                      <a:cubicBezTo>
                        <a:pt x="134" y="11"/>
                        <a:pt x="134" y="0"/>
                        <a:pt x="138" y="11"/>
                      </a:cubicBezTo>
                      <a:cubicBezTo>
                        <a:pt x="135" y="31"/>
                        <a:pt x="126" y="45"/>
                        <a:pt x="106" y="49"/>
                      </a:cubicBezTo>
                      <a:cubicBezTo>
                        <a:pt x="97" y="55"/>
                        <a:pt x="93" y="61"/>
                        <a:pt x="84" y="67"/>
                      </a:cubicBezTo>
                      <a:cubicBezTo>
                        <a:pt x="80" y="79"/>
                        <a:pt x="79" y="79"/>
                        <a:pt x="66" y="81"/>
                      </a:cubicBezTo>
                      <a:cubicBezTo>
                        <a:pt x="60" y="90"/>
                        <a:pt x="57" y="97"/>
                        <a:pt x="48" y="103"/>
                      </a:cubicBezTo>
                      <a:cubicBezTo>
                        <a:pt x="42" y="94"/>
                        <a:pt x="37" y="93"/>
                        <a:pt x="26" y="89"/>
                      </a:cubicBezTo>
                      <a:cubicBezTo>
                        <a:pt x="24" y="88"/>
                        <a:pt x="20" y="87"/>
                        <a:pt x="20" y="87"/>
                      </a:cubicBezTo>
                      <a:cubicBezTo>
                        <a:pt x="10" y="90"/>
                        <a:pt x="14" y="94"/>
                        <a:pt x="22" y="97"/>
                      </a:cubicBezTo>
                      <a:cubicBezTo>
                        <a:pt x="14" y="103"/>
                        <a:pt x="9" y="100"/>
                        <a:pt x="0" y="97"/>
                      </a:cubicBezTo>
                      <a:cubicBezTo>
                        <a:pt x="2" y="87"/>
                        <a:pt x="1" y="82"/>
                        <a:pt x="10" y="79"/>
                      </a:cubicBezTo>
                      <a:cubicBezTo>
                        <a:pt x="15" y="63"/>
                        <a:pt x="14" y="69"/>
                        <a:pt x="26" y="61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 smtClean="0">
                    <a:solidFill>
                      <a:srgbClr val="000000"/>
                    </a:solidFill>
                    <a:latin typeface="Arial" pitchFamily="34" charset="0"/>
                    <a:ea typeface="新細明體" pitchFamily="18" charset="-120"/>
                  </a:endParaRPr>
                </a:p>
              </p:txBody>
            </p:sp>
            <p:sp>
              <p:nvSpPr>
                <p:cNvPr id="76" name="Freeform 45"/>
                <p:cNvSpPr>
                  <a:spLocks/>
                </p:cNvSpPr>
                <p:nvPr userDrawn="1"/>
              </p:nvSpPr>
              <p:spPr bwMode="ltGray">
                <a:xfrm>
                  <a:off x="2553" y="182"/>
                  <a:ext cx="187" cy="176"/>
                </a:xfrm>
                <a:custGeom>
                  <a:avLst/>
                  <a:gdLst>
                    <a:gd name="T0" fmla="*/ 137 w 188"/>
                    <a:gd name="T1" fmla="*/ 2 h 214"/>
                    <a:gd name="T2" fmla="*/ 139 w 188"/>
                    <a:gd name="T3" fmla="*/ 2 h 214"/>
                    <a:gd name="T4" fmla="*/ 149 w 188"/>
                    <a:gd name="T5" fmla="*/ 0 h 214"/>
                    <a:gd name="T6" fmla="*/ 161 w 188"/>
                    <a:gd name="T7" fmla="*/ 2 h 214"/>
                    <a:gd name="T8" fmla="*/ 167 w 188"/>
                    <a:gd name="T9" fmla="*/ 2 h 214"/>
                    <a:gd name="T10" fmla="*/ 157 w 188"/>
                    <a:gd name="T11" fmla="*/ 2 h 214"/>
                    <a:gd name="T12" fmla="*/ 149 w 188"/>
                    <a:gd name="T13" fmla="*/ 2 h 214"/>
                    <a:gd name="T14" fmla="*/ 141 w 188"/>
                    <a:gd name="T15" fmla="*/ 2 h 214"/>
                    <a:gd name="T16" fmla="*/ 123 w 188"/>
                    <a:gd name="T17" fmla="*/ 2 h 214"/>
                    <a:gd name="T18" fmla="*/ 99 w 188"/>
                    <a:gd name="T19" fmla="*/ 2 h 214"/>
                    <a:gd name="T20" fmla="*/ 94 w 188"/>
                    <a:gd name="T21" fmla="*/ 2 h 214"/>
                    <a:gd name="T22" fmla="*/ 94 w 188"/>
                    <a:gd name="T23" fmla="*/ 2 h 214"/>
                    <a:gd name="T24" fmla="*/ 90 w 188"/>
                    <a:gd name="T25" fmla="*/ 2 h 214"/>
                    <a:gd name="T26" fmla="*/ 80 w 188"/>
                    <a:gd name="T27" fmla="*/ 2 h 214"/>
                    <a:gd name="T28" fmla="*/ 58 w 188"/>
                    <a:gd name="T29" fmla="*/ 2 h 214"/>
                    <a:gd name="T30" fmla="*/ 76 w 188"/>
                    <a:gd name="T31" fmla="*/ 2 h 214"/>
                    <a:gd name="T32" fmla="*/ 78 w 188"/>
                    <a:gd name="T33" fmla="*/ 2 h 214"/>
                    <a:gd name="T34" fmla="*/ 58 w 188"/>
                    <a:gd name="T35" fmla="*/ 2 h 214"/>
                    <a:gd name="T36" fmla="*/ 34 w 188"/>
                    <a:gd name="T37" fmla="*/ 2 h 214"/>
                    <a:gd name="T38" fmla="*/ 36 w 188"/>
                    <a:gd name="T39" fmla="*/ 2 h 214"/>
                    <a:gd name="T40" fmla="*/ 46 w 188"/>
                    <a:gd name="T41" fmla="*/ 2 h 214"/>
                    <a:gd name="T42" fmla="*/ 34 w 188"/>
                    <a:gd name="T43" fmla="*/ 2 h 214"/>
                    <a:gd name="T44" fmla="*/ 26 w 188"/>
                    <a:gd name="T45" fmla="*/ 2 h 214"/>
                    <a:gd name="T46" fmla="*/ 30 w 188"/>
                    <a:gd name="T47" fmla="*/ 3 h 214"/>
                    <a:gd name="T48" fmla="*/ 14 w 188"/>
                    <a:gd name="T49" fmla="*/ 3 h 214"/>
                    <a:gd name="T50" fmla="*/ 0 w 188"/>
                    <a:gd name="T51" fmla="*/ 4 h 214"/>
                    <a:gd name="T52" fmla="*/ 8 w 188"/>
                    <a:gd name="T53" fmla="*/ 3 h 214"/>
                    <a:gd name="T54" fmla="*/ 0 w 188"/>
                    <a:gd name="T55" fmla="*/ 2 h 214"/>
                    <a:gd name="T56" fmla="*/ 14 w 188"/>
                    <a:gd name="T57" fmla="*/ 2 h 214"/>
                    <a:gd name="T58" fmla="*/ 32 w 188"/>
                    <a:gd name="T59" fmla="*/ 2 h 214"/>
                    <a:gd name="T60" fmla="*/ 44 w 188"/>
                    <a:gd name="T61" fmla="*/ 2 h 214"/>
                    <a:gd name="T62" fmla="*/ 72 w 188"/>
                    <a:gd name="T63" fmla="*/ 2 h 214"/>
                    <a:gd name="T64" fmla="*/ 84 w 188"/>
                    <a:gd name="T65" fmla="*/ 2 h 214"/>
                    <a:gd name="T66" fmla="*/ 94 w 188"/>
                    <a:gd name="T67" fmla="*/ 2 h 214"/>
                    <a:gd name="T68" fmla="*/ 99 w 188"/>
                    <a:gd name="T69" fmla="*/ 2 h 214"/>
                    <a:gd name="T70" fmla="*/ 111 w 188"/>
                    <a:gd name="T71" fmla="*/ 2 h 214"/>
                    <a:gd name="T72" fmla="*/ 129 w 188"/>
                    <a:gd name="T73" fmla="*/ 2 h 214"/>
                    <a:gd name="T74" fmla="*/ 133 w 188"/>
                    <a:gd name="T75" fmla="*/ 2 h 214"/>
                    <a:gd name="T76" fmla="*/ 127 w 188"/>
                    <a:gd name="T77" fmla="*/ 2 h 214"/>
                    <a:gd name="T78" fmla="*/ 131 w 188"/>
                    <a:gd name="T79" fmla="*/ 2 h 214"/>
                    <a:gd name="T80" fmla="*/ 137 w 188"/>
                    <a:gd name="T81" fmla="*/ 2 h 214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0" t="0" r="r" b="b"/>
                  <a:pathLst>
                    <a:path w="188" h="214">
                      <a:moveTo>
                        <a:pt x="158" y="24"/>
                      </a:moveTo>
                      <a:cubicBezTo>
                        <a:pt x="156" y="18"/>
                        <a:pt x="160" y="6"/>
                        <a:pt x="160" y="6"/>
                      </a:cubicBezTo>
                      <a:cubicBezTo>
                        <a:pt x="167" y="16"/>
                        <a:pt x="167" y="8"/>
                        <a:pt x="170" y="0"/>
                      </a:cubicBezTo>
                      <a:cubicBezTo>
                        <a:pt x="181" y="4"/>
                        <a:pt x="179" y="14"/>
                        <a:pt x="182" y="24"/>
                      </a:cubicBezTo>
                      <a:cubicBezTo>
                        <a:pt x="184" y="30"/>
                        <a:pt x="188" y="42"/>
                        <a:pt x="188" y="42"/>
                      </a:cubicBezTo>
                      <a:cubicBezTo>
                        <a:pt x="183" y="56"/>
                        <a:pt x="188" y="52"/>
                        <a:pt x="178" y="58"/>
                      </a:cubicBezTo>
                      <a:cubicBezTo>
                        <a:pt x="174" y="63"/>
                        <a:pt x="170" y="76"/>
                        <a:pt x="170" y="76"/>
                      </a:cubicBezTo>
                      <a:cubicBezTo>
                        <a:pt x="169" y="100"/>
                        <a:pt x="173" y="110"/>
                        <a:pt x="162" y="126"/>
                      </a:cubicBezTo>
                      <a:cubicBezTo>
                        <a:pt x="150" y="118"/>
                        <a:pt x="155" y="132"/>
                        <a:pt x="144" y="136"/>
                      </a:cubicBezTo>
                      <a:cubicBezTo>
                        <a:pt x="135" y="134"/>
                        <a:pt x="129" y="135"/>
                        <a:pt x="120" y="138"/>
                      </a:cubicBezTo>
                      <a:cubicBezTo>
                        <a:pt x="114" y="129"/>
                        <a:pt x="122" y="127"/>
                        <a:pt x="112" y="124"/>
                      </a:cubicBezTo>
                      <a:cubicBezTo>
                        <a:pt x="108" y="130"/>
                        <a:pt x="108" y="142"/>
                        <a:pt x="102" y="146"/>
                      </a:cubicBezTo>
                      <a:cubicBezTo>
                        <a:pt x="98" y="148"/>
                        <a:pt x="90" y="150"/>
                        <a:pt x="90" y="150"/>
                      </a:cubicBezTo>
                      <a:cubicBezTo>
                        <a:pt x="87" y="141"/>
                        <a:pt x="89" y="135"/>
                        <a:pt x="80" y="132"/>
                      </a:cubicBezTo>
                      <a:cubicBezTo>
                        <a:pt x="68" y="134"/>
                        <a:pt x="65" y="134"/>
                        <a:pt x="58" y="144"/>
                      </a:cubicBezTo>
                      <a:cubicBezTo>
                        <a:pt x="66" y="150"/>
                        <a:pt x="68" y="147"/>
                        <a:pt x="76" y="142"/>
                      </a:cubicBezTo>
                      <a:cubicBezTo>
                        <a:pt x="81" y="146"/>
                        <a:pt x="85" y="155"/>
                        <a:pt x="78" y="160"/>
                      </a:cubicBezTo>
                      <a:cubicBezTo>
                        <a:pt x="75" y="162"/>
                        <a:pt x="62" y="165"/>
                        <a:pt x="58" y="166"/>
                      </a:cubicBezTo>
                      <a:cubicBezTo>
                        <a:pt x="48" y="173"/>
                        <a:pt x="44" y="173"/>
                        <a:pt x="34" y="166"/>
                      </a:cubicBezTo>
                      <a:cubicBezTo>
                        <a:pt x="35" y="162"/>
                        <a:pt x="34" y="158"/>
                        <a:pt x="36" y="154"/>
                      </a:cubicBezTo>
                      <a:cubicBezTo>
                        <a:pt x="38" y="150"/>
                        <a:pt x="55" y="146"/>
                        <a:pt x="46" y="144"/>
                      </a:cubicBezTo>
                      <a:cubicBezTo>
                        <a:pt x="42" y="143"/>
                        <a:pt x="34" y="148"/>
                        <a:pt x="34" y="148"/>
                      </a:cubicBezTo>
                      <a:cubicBezTo>
                        <a:pt x="32" y="155"/>
                        <a:pt x="28" y="159"/>
                        <a:pt x="26" y="166"/>
                      </a:cubicBezTo>
                      <a:cubicBezTo>
                        <a:pt x="36" y="182"/>
                        <a:pt x="36" y="173"/>
                        <a:pt x="30" y="190"/>
                      </a:cubicBezTo>
                      <a:cubicBezTo>
                        <a:pt x="28" y="196"/>
                        <a:pt x="14" y="200"/>
                        <a:pt x="14" y="200"/>
                      </a:cubicBezTo>
                      <a:cubicBezTo>
                        <a:pt x="5" y="214"/>
                        <a:pt x="11" y="210"/>
                        <a:pt x="0" y="214"/>
                      </a:cubicBezTo>
                      <a:cubicBezTo>
                        <a:pt x="2" y="202"/>
                        <a:pt x="5" y="198"/>
                        <a:pt x="8" y="188"/>
                      </a:cubicBezTo>
                      <a:cubicBezTo>
                        <a:pt x="6" y="178"/>
                        <a:pt x="3" y="173"/>
                        <a:pt x="0" y="164"/>
                      </a:cubicBezTo>
                      <a:cubicBezTo>
                        <a:pt x="3" y="156"/>
                        <a:pt x="7" y="157"/>
                        <a:pt x="14" y="152"/>
                      </a:cubicBezTo>
                      <a:cubicBezTo>
                        <a:pt x="18" y="141"/>
                        <a:pt x="23" y="140"/>
                        <a:pt x="32" y="134"/>
                      </a:cubicBezTo>
                      <a:cubicBezTo>
                        <a:pt x="37" y="127"/>
                        <a:pt x="37" y="123"/>
                        <a:pt x="44" y="118"/>
                      </a:cubicBezTo>
                      <a:cubicBezTo>
                        <a:pt x="64" y="121"/>
                        <a:pt x="55" y="122"/>
                        <a:pt x="72" y="116"/>
                      </a:cubicBezTo>
                      <a:cubicBezTo>
                        <a:pt x="76" y="115"/>
                        <a:pt x="84" y="112"/>
                        <a:pt x="84" y="112"/>
                      </a:cubicBezTo>
                      <a:cubicBezTo>
                        <a:pt x="105" y="119"/>
                        <a:pt x="97" y="84"/>
                        <a:pt x="114" y="78"/>
                      </a:cubicBezTo>
                      <a:cubicBezTo>
                        <a:pt x="117" y="87"/>
                        <a:pt x="110" y="89"/>
                        <a:pt x="120" y="92"/>
                      </a:cubicBezTo>
                      <a:cubicBezTo>
                        <a:pt x="125" y="85"/>
                        <a:pt x="125" y="81"/>
                        <a:pt x="132" y="76"/>
                      </a:cubicBezTo>
                      <a:cubicBezTo>
                        <a:pt x="138" y="68"/>
                        <a:pt x="146" y="65"/>
                        <a:pt x="150" y="54"/>
                      </a:cubicBezTo>
                      <a:cubicBezTo>
                        <a:pt x="151" y="50"/>
                        <a:pt x="154" y="42"/>
                        <a:pt x="154" y="42"/>
                      </a:cubicBezTo>
                      <a:cubicBezTo>
                        <a:pt x="152" y="41"/>
                        <a:pt x="148" y="40"/>
                        <a:pt x="148" y="38"/>
                      </a:cubicBezTo>
                      <a:cubicBezTo>
                        <a:pt x="148" y="36"/>
                        <a:pt x="161" y="33"/>
                        <a:pt x="152" y="32"/>
                      </a:cubicBezTo>
                      <a:lnTo>
                        <a:pt x="158" y="24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 smtClean="0">
                    <a:solidFill>
                      <a:srgbClr val="000000"/>
                    </a:solidFill>
                    <a:latin typeface="Arial" pitchFamily="34" charset="0"/>
                    <a:ea typeface="新細明體" pitchFamily="18" charset="-120"/>
                  </a:endParaRPr>
                </a:p>
              </p:txBody>
            </p:sp>
            <p:sp>
              <p:nvSpPr>
                <p:cNvPr id="77" name="Freeform 46"/>
                <p:cNvSpPr>
                  <a:spLocks/>
                </p:cNvSpPr>
                <p:nvPr userDrawn="1"/>
              </p:nvSpPr>
              <p:spPr bwMode="ltGray">
                <a:xfrm>
                  <a:off x="2677" y="233"/>
                  <a:ext cx="14" cy="10"/>
                </a:xfrm>
                <a:custGeom>
                  <a:avLst/>
                  <a:gdLst>
                    <a:gd name="T0" fmla="*/ 0 w 13"/>
                    <a:gd name="T1" fmla="*/ 2 h 13"/>
                    <a:gd name="T2" fmla="*/ 4 w 13"/>
                    <a:gd name="T3" fmla="*/ 2 h 13"/>
                    <a:gd name="T4" fmla="*/ 0 w 13"/>
                    <a:gd name="T5" fmla="*/ 2 h 13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3" h="13">
                      <a:moveTo>
                        <a:pt x="0" y="9"/>
                      </a:moveTo>
                      <a:cubicBezTo>
                        <a:pt x="6" y="0"/>
                        <a:pt x="13" y="7"/>
                        <a:pt x="4" y="13"/>
                      </a:cubicBezTo>
                      <a:cubicBezTo>
                        <a:pt x="0" y="6"/>
                        <a:pt x="0" y="5"/>
                        <a:pt x="0" y="9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 smtClean="0">
                    <a:solidFill>
                      <a:srgbClr val="000000"/>
                    </a:solidFill>
                    <a:latin typeface="Arial" pitchFamily="34" charset="0"/>
                    <a:ea typeface="新細明體" pitchFamily="18" charset="-120"/>
                  </a:endParaRPr>
                </a:p>
              </p:txBody>
            </p:sp>
            <p:sp>
              <p:nvSpPr>
                <p:cNvPr id="78" name="Freeform 47"/>
                <p:cNvSpPr>
                  <a:spLocks/>
                </p:cNvSpPr>
                <p:nvPr userDrawn="1"/>
              </p:nvSpPr>
              <p:spPr bwMode="ltGray">
                <a:xfrm>
                  <a:off x="1627" y="353"/>
                  <a:ext cx="813" cy="462"/>
                </a:xfrm>
                <a:custGeom>
                  <a:avLst/>
                  <a:gdLst>
                    <a:gd name="T0" fmla="*/ 833 w 812"/>
                    <a:gd name="T1" fmla="*/ 2 h 564"/>
                    <a:gd name="T2" fmla="*/ 799 w 812"/>
                    <a:gd name="T3" fmla="*/ 2 h 564"/>
                    <a:gd name="T4" fmla="*/ 769 w 812"/>
                    <a:gd name="T5" fmla="*/ 2 h 564"/>
                    <a:gd name="T6" fmla="*/ 743 w 812"/>
                    <a:gd name="T7" fmla="*/ 2 h 564"/>
                    <a:gd name="T8" fmla="*/ 655 w 812"/>
                    <a:gd name="T9" fmla="*/ 2 h 564"/>
                    <a:gd name="T10" fmla="*/ 653 w 812"/>
                    <a:gd name="T11" fmla="*/ 3 h 564"/>
                    <a:gd name="T12" fmla="*/ 625 w 812"/>
                    <a:gd name="T13" fmla="*/ 3 h 564"/>
                    <a:gd name="T14" fmla="*/ 641 w 812"/>
                    <a:gd name="T15" fmla="*/ 2 h 564"/>
                    <a:gd name="T16" fmla="*/ 597 w 812"/>
                    <a:gd name="T17" fmla="*/ 2 h 564"/>
                    <a:gd name="T18" fmla="*/ 577 w 812"/>
                    <a:gd name="T19" fmla="*/ 3 h 564"/>
                    <a:gd name="T20" fmla="*/ 617 w 812"/>
                    <a:gd name="T21" fmla="*/ 4 h 564"/>
                    <a:gd name="T22" fmla="*/ 615 w 812"/>
                    <a:gd name="T23" fmla="*/ 6 h 564"/>
                    <a:gd name="T24" fmla="*/ 563 w 812"/>
                    <a:gd name="T25" fmla="*/ 6 h 564"/>
                    <a:gd name="T26" fmla="*/ 543 w 812"/>
                    <a:gd name="T27" fmla="*/ 6 h 564"/>
                    <a:gd name="T28" fmla="*/ 503 w 812"/>
                    <a:gd name="T29" fmla="*/ 5 h 564"/>
                    <a:gd name="T30" fmla="*/ 483 w 812"/>
                    <a:gd name="T31" fmla="*/ 5 h 564"/>
                    <a:gd name="T32" fmla="*/ 471 w 812"/>
                    <a:gd name="T33" fmla="*/ 6 h 564"/>
                    <a:gd name="T34" fmla="*/ 521 w 812"/>
                    <a:gd name="T35" fmla="*/ 7 h 564"/>
                    <a:gd name="T36" fmla="*/ 531 w 812"/>
                    <a:gd name="T37" fmla="*/ 7 h 564"/>
                    <a:gd name="T38" fmla="*/ 547 w 812"/>
                    <a:gd name="T39" fmla="*/ 9 h 564"/>
                    <a:gd name="T40" fmla="*/ 513 w 812"/>
                    <a:gd name="T41" fmla="*/ 9 h 564"/>
                    <a:gd name="T42" fmla="*/ 491 w 812"/>
                    <a:gd name="T43" fmla="*/ 7 h 564"/>
                    <a:gd name="T44" fmla="*/ 443 w 812"/>
                    <a:gd name="T45" fmla="*/ 6 h 564"/>
                    <a:gd name="T46" fmla="*/ 447 w 812"/>
                    <a:gd name="T47" fmla="*/ 5 h 564"/>
                    <a:gd name="T48" fmla="*/ 443 w 812"/>
                    <a:gd name="T49" fmla="*/ 4 h 564"/>
                    <a:gd name="T50" fmla="*/ 433 w 812"/>
                    <a:gd name="T51" fmla="*/ 4 h 564"/>
                    <a:gd name="T52" fmla="*/ 386 w 812"/>
                    <a:gd name="T53" fmla="*/ 4 h 564"/>
                    <a:gd name="T54" fmla="*/ 360 w 812"/>
                    <a:gd name="T55" fmla="*/ 2 h 564"/>
                    <a:gd name="T56" fmla="*/ 330 w 812"/>
                    <a:gd name="T57" fmla="*/ 2 h 564"/>
                    <a:gd name="T58" fmla="*/ 288 w 812"/>
                    <a:gd name="T59" fmla="*/ 2 h 564"/>
                    <a:gd name="T60" fmla="*/ 242 w 812"/>
                    <a:gd name="T61" fmla="*/ 3 h 564"/>
                    <a:gd name="T62" fmla="*/ 196 w 812"/>
                    <a:gd name="T63" fmla="*/ 4 h 564"/>
                    <a:gd name="T64" fmla="*/ 184 w 812"/>
                    <a:gd name="T65" fmla="*/ 4 h 564"/>
                    <a:gd name="T66" fmla="*/ 160 w 812"/>
                    <a:gd name="T67" fmla="*/ 5 h 564"/>
                    <a:gd name="T68" fmla="*/ 152 w 812"/>
                    <a:gd name="T69" fmla="*/ 5 h 564"/>
                    <a:gd name="T70" fmla="*/ 128 w 812"/>
                    <a:gd name="T71" fmla="*/ 6 h 564"/>
                    <a:gd name="T72" fmla="*/ 94 w 812"/>
                    <a:gd name="T73" fmla="*/ 6 h 564"/>
                    <a:gd name="T74" fmla="*/ 66 w 812"/>
                    <a:gd name="T75" fmla="*/ 4 h 564"/>
                    <a:gd name="T76" fmla="*/ 72 w 812"/>
                    <a:gd name="T77" fmla="*/ 2 h 564"/>
                    <a:gd name="T78" fmla="*/ 44 w 812"/>
                    <a:gd name="T79" fmla="*/ 2 h 564"/>
                    <a:gd name="T80" fmla="*/ 20 w 812"/>
                    <a:gd name="T81" fmla="*/ 2 h 564"/>
                    <a:gd name="T82" fmla="*/ 24 w 812"/>
                    <a:gd name="T83" fmla="*/ 2 h 564"/>
                    <a:gd name="T84" fmla="*/ 0 w 812"/>
                    <a:gd name="T85" fmla="*/ 2 h 564"/>
                    <a:gd name="T86" fmla="*/ 819 w 812"/>
                    <a:gd name="T87" fmla="*/ 2 h 564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0" t="0" r="r" b="b"/>
                  <a:pathLst>
                    <a:path w="812" h="564">
                      <a:moveTo>
                        <a:pt x="798" y="6"/>
                      </a:moveTo>
                      <a:cubicBezTo>
                        <a:pt x="801" y="15"/>
                        <a:pt x="809" y="16"/>
                        <a:pt x="812" y="26"/>
                      </a:cubicBezTo>
                      <a:cubicBezTo>
                        <a:pt x="809" y="36"/>
                        <a:pt x="801" y="41"/>
                        <a:pt x="796" y="50"/>
                      </a:cubicBezTo>
                      <a:cubicBezTo>
                        <a:pt x="791" y="61"/>
                        <a:pt x="788" y="71"/>
                        <a:pt x="778" y="78"/>
                      </a:cubicBezTo>
                      <a:cubicBezTo>
                        <a:pt x="773" y="85"/>
                        <a:pt x="771" y="88"/>
                        <a:pt x="774" y="96"/>
                      </a:cubicBezTo>
                      <a:cubicBezTo>
                        <a:pt x="767" y="107"/>
                        <a:pt x="758" y="114"/>
                        <a:pt x="748" y="122"/>
                      </a:cubicBezTo>
                      <a:cubicBezTo>
                        <a:pt x="744" y="125"/>
                        <a:pt x="736" y="130"/>
                        <a:pt x="736" y="130"/>
                      </a:cubicBezTo>
                      <a:cubicBezTo>
                        <a:pt x="740" y="141"/>
                        <a:pt x="731" y="140"/>
                        <a:pt x="722" y="142"/>
                      </a:cubicBezTo>
                      <a:cubicBezTo>
                        <a:pt x="716" y="148"/>
                        <a:pt x="712" y="151"/>
                        <a:pt x="704" y="154"/>
                      </a:cubicBezTo>
                      <a:cubicBezTo>
                        <a:pt x="686" y="150"/>
                        <a:pt x="650" y="169"/>
                        <a:pt x="634" y="180"/>
                      </a:cubicBezTo>
                      <a:cubicBezTo>
                        <a:pt x="636" y="189"/>
                        <a:pt x="631" y="193"/>
                        <a:pt x="640" y="196"/>
                      </a:cubicBezTo>
                      <a:cubicBezTo>
                        <a:pt x="643" y="205"/>
                        <a:pt x="640" y="207"/>
                        <a:pt x="632" y="210"/>
                      </a:cubicBezTo>
                      <a:cubicBezTo>
                        <a:pt x="626" y="219"/>
                        <a:pt x="623" y="226"/>
                        <a:pt x="614" y="232"/>
                      </a:cubicBezTo>
                      <a:cubicBezTo>
                        <a:pt x="611" y="231"/>
                        <a:pt x="606" y="233"/>
                        <a:pt x="604" y="230"/>
                      </a:cubicBezTo>
                      <a:cubicBezTo>
                        <a:pt x="599" y="220"/>
                        <a:pt x="610" y="199"/>
                        <a:pt x="620" y="196"/>
                      </a:cubicBezTo>
                      <a:cubicBezTo>
                        <a:pt x="623" y="187"/>
                        <a:pt x="617" y="187"/>
                        <a:pt x="620" y="178"/>
                      </a:cubicBezTo>
                      <a:cubicBezTo>
                        <a:pt x="617" y="164"/>
                        <a:pt x="609" y="168"/>
                        <a:pt x="598" y="172"/>
                      </a:cubicBezTo>
                      <a:cubicBezTo>
                        <a:pt x="592" y="180"/>
                        <a:pt x="585" y="185"/>
                        <a:pt x="576" y="188"/>
                      </a:cubicBezTo>
                      <a:cubicBezTo>
                        <a:pt x="572" y="194"/>
                        <a:pt x="568" y="200"/>
                        <a:pt x="564" y="206"/>
                      </a:cubicBezTo>
                      <a:cubicBezTo>
                        <a:pt x="561" y="210"/>
                        <a:pt x="556" y="218"/>
                        <a:pt x="556" y="218"/>
                      </a:cubicBezTo>
                      <a:cubicBezTo>
                        <a:pt x="558" y="234"/>
                        <a:pt x="559" y="243"/>
                        <a:pt x="572" y="252"/>
                      </a:cubicBezTo>
                      <a:cubicBezTo>
                        <a:pt x="579" y="262"/>
                        <a:pt x="586" y="273"/>
                        <a:pt x="596" y="280"/>
                      </a:cubicBezTo>
                      <a:cubicBezTo>
                        <a:pt x="598" y="286"/>
                        <a:pt x="602" y="298"/>
                        <a:pt x="602" y="298"/>
                      </a:cubicBezTo>
                      <a:cubicBezTo>
                        <a:pt x="601" y="308"/>
                        <a:pt x="599" y="361"/>
                        <a:pt x="594" y="368"/>
                      </a:cubicBezTo>
                      <a:cubicBezTo>
                        <a:pt x="590" y="374"/>
                        <a:pt x="576" y="378"/>
                        <a:pt x="570" y="382"/>
                      </a:cubicBezTo>
                      <a:cubicBezTo>
                        <a:pt x="563" y="393"/>
                        <a:pt x="550" y="396"/>
                        <a:pt x="542" y="406"/>
                      </a:cubicBezTo>
                      <a:cubicBezTo>
                        <a:pt x="536" y="413"/>
                        <a:pt x="539" y="417"/>
                        <a:pt x="530" y="420"/>
                      </a:cubicBezTo>
                      <a:cubicBezTo>
                        <a:pt x="526" y="408"/>
                        <a:pt x="538" y="391"/>
                        <a:pt x="522" y="386"/>
                      </a:cubicBezTo>
                      <a:cubicBezTo>
                        <a:pt x="516" y="377"/>
                        <a:pt x="510" y="364"/>
                        <a:pt x="502" y="356"/>
                      </a:cubicBezTo>
                      <a:cubicBezTo>
                        <a:pt x="497" y="341"/>
                        <a:pt x="505" y="360"/>
                        <a:pt x="482" y="348"/>
                      </a:cubicBezTo>
                      <a:cubicBezTo>
                        <a:pt x="478" y="346"/>
                        <a:pt x="478" y="339"/>
                        <a:pt x="474" y="336"/>
                      </a:cubicBezTo>
                      <a:cubicBezTo>
                        <a:pt x="470" y="323"/>
                        <a:pt x="466" y="342"/>
                        <a:pt x="462" y="348"/>
                      </a:cubicBezTo>
                      <a:cubicBezTo>
                        <a:pt x="460" y="358"/>
                        <a:pt x="456" y="363"/>
                        <a:pt x="454" y="374"/>
                      </a:cubicBezTo>
                      <a:cubicBezTo>
                        <a:pt x="457" y="383"/>
                        <a:pt x="455" y="387"/>
                        <a:pt x="450" y="394"/>
                      </a:cubicBezTo>
                      <a:cubicBezTo>
                        <a:pt x="454" y="399"/>
                        <a:pt x="464" y="411"/>
                        <a:pt x="466" y="418"/>
                      </a:cubicBezTo>
                      <a:cubicBezTo>
                        <a:pt x="474" y="443"/>
                        <a:pt x="472" y="458"/>
                        <a:pt x="500" y="464"/>
                      </a:cubicBezTo>
                      <a:cubicBezTo>
                        <a:pt x="507" y="469"/>
                        <a:pt x="510" y="474"/>
                        <a:pt x="516" y="480"/>
                      </a:cubicBezTo>
                      <a:cubicBezTo>
                        <a:pt x="511" y="494"/>
                        <a:pt x="513" y="509"/>
                        <a:pt x="510" y="524"/>
                      </a:cubicBezTo>
                      <a:cubicBezTo>
                        <a:pt x="512" y="537"/>
                        <a:pt x="511" y="541"/>
                        <a:pt x="522" y="548"/>
                      </a:cubicBezTo>
                      <a:cubicBezTo>
                        <a:pt x="523" y="552"/>
                        <a:pt x="525" y="556"/>
                        <a:pt x="526" y="560"/>
                      </a:cubicBezTo>
                      <a:cubicBezTo>
                        <a:pt x="527" y="564"/>
                        <a:pt x="514" y="556"/>
                        <a:pt x="514" y="556"/>
                      </a:cubicBezTo>
                      <a:cubicBezTo>
                        <a:pt x="502" y="564"/>
                        <a:pt x="501" y="551"/>
                        <a:pt x="492" y="544"/>
                      </a:cubicBezTo>
                      <a:cubicBezTo>
                        <a:pt x="488" y="541"/>
                        <a:pt x="480" y="536"/>
                        <a:pt x="480" y="536"/>
                      </a:cubicBezTo>
                      <a:cubicBezTo>
                        <a:pt x="471" y="522"/>
                        <a:pt x="474" y="529"/>
                        <a:pt x="470" y="518"/>
                      </a:cubicBezTo>
                      <a:cubicBezTo>
                        <a:pt x="467" y="491"/>
                        <a:pt x="461" y="446"/>
                        <a:pt x="436" y="430"/>
                      </a:cubicBezTo>
                      <a:cubicBezTo>
                        <a:pt x="428" y="433"/>
                        <a:pt x="425" y="433"/>
                        <a:pt x="422" y="424"/>
                      </a:cubicBezTo>
                      <a:cubicBezTo>
                        <a:pt x="427" y="404"/>
                        <a:pt x="432" y="383"/>
                        <a:pt x="438" y="364"/>
                      </a:cubicBezTo>
                      <a:cubicBezTo>
                        <a:pt x="436" y="343"/>
                        <a:pt x="431" y="330"/>
                        <a:pt x="426" y="310"/>
                      </a:cubicBezTo>
                      <a:cubicBezTo>
                        <a:pt x="429" y="302"/>
                        <a:pt x="425" y="300"/>
                        <a:pt x="422" y="292"/>
                      </a:cubicBezTo>
                      <a:cubicBezTo>
                        <a:pt x="424" y="282"/>
                        <a:pt x="428" y="277"/>
                        <a:pt x="422" y="268"/>
                      </a:cubicBezTo>
                      <a:cubicBezTo>
                        <a:pt x="420" y="269"/>
                        <a:pt x="418" y="269"/>
                        <a:pt x="416" y="270"/>
                      </a:cubicBezTo>
                      <a:cubicBezTo>
                        <a:pt x="414" y="272"/>
                        <a:pt x="414" y="275"/>
                        <a:pt x="412" y="276"/>
                      </a:cubicBezTo>
                      <a:cubicBezTo>
                        <a:pt x="408" y="278"/>
                        <a:pt x="400" y="280"/>
                        <a:pt x="400" y="280"/>
                      </a:cubicBezTo>
                      <a:cubicBezTo>
                        <a:pt x="394" y="274"/>
                        <a:pt x="389" y="274"/>
                        <a:pt x="386" y="266"/>
                      </a:cubicBezTo>
                      <a:cubicBezTo>
                        <a:pt x="391" y="251"/>
                        <a:pt x="379" y="206"/>
                        <a:pt x="364" y="196"/>
                      </a:cubicBezTo>
                      <a:cubicBezTo>
                        <a:pt x="357" y="186"/>
                        <a:pt x="358" y="182"/>
                        <a:pt x="360" y="170"/>
                      </a:cubicBezTo>
                      <a:cubicBezTo>
                        <a:pt x="358" y="160"/>
                        <a:pt x="356" y="147"/>
                        <a:pt x="346" y="144"/>
                      </a:cubicBezTo>
                      <a:cubicBezTo>
                        <a:pt x="343" y="154"/>
                        <a:pt x="338" y="160"/>
                        <a:pt x="330" y="166"/>
                      </a:cubicBezTo>
                      <a:cubicBezTo>
                        <a:pt x="323" y="164"/>
                        <a:pt x="308" y="160"/>
                        <a:pt x="308" y="160"/>
                      </a:cubicBezTo>
                      <a:cubicBezTo>
                        <a:pt x="296" y="162"/>
                        <a:pt x="297" y="166"/>
                        <a:pt x="288" y="172"/>
                      </a:cubicBezTo>
                      <a:cubicBezTo>
                        <a:pt x="284" y="185"/>
                        <a:pt x="282" y="191"/>
                        <a:pt x="268" y="196"/>
                      </a:cubicBezTo>
                      <a:cubicBezTo>
                        <a:pt x="264" y="200"/>
                        <a:pt x="243" y="231"/>
                        <a:pt x="242" y="232"/>
                      </a:cubicBezTo>
                      <a:cubicBezTo>
                        <a:pt x="231" y="239"/>
                        <a:pt x="215" y="247"/>
                        <a:pt x="206" y="256"/>
                      </a:cubicBezTo>
                      <a:cubicBezTo>
                        <a:pt x="202" y="260"/>
                        <a:pt x="200" y="265"/>
                        <a:pt x="196" y="268"/>
                      </a:cubicBezTo>
                      <a:cubicBezTo>
                        <a:pt x="194" y="269"/>
                        <a:pt x="192" y="269"/>
                        <a:pt x="190" y="270"/>
                      </a:cubicBezTo>
                      <a:cubicBezTo>
                        <a:pt x="188" y="271"/>
                        <a:pt x="186" y="272"/>
                        <a:pt x="184" y="274"/>
                      </a:cubicBezTo>
                      <a:cubicBezTo>
                        <a:pt x="180" y="278"/>
                        <a:pt x="172" y="286"/>
                        <a:pt x="172" y="286"/>
                      </a:cubicBezTo>
                      <a:cubicBezTo>
                        <a:pt x="167" y="300"/>
                        <a:pt x="165" y="314"/>
                        <a:pt x="160" y="328"/>
                      </a:cubicBezTo>
                      <a:cubicBezTo>
                        <a:pt x="158" y="335"/>
                        <a:pt x="156" y="341"/>
                        <a:pt x="154" y="348"/>
                      </a:cubicBezTo>
                      <a:cubicBezTo>
                        <a:pt x="153" y="350"/>
                        <a:pt x="152" y="354"/>
                        <a:pt x="152" y="354"/>
                      </a:cubicBezTo>
                      <a:cubicBezTo>
                        <a:pt x="152" y="359"/>
                        <a:pt x="156" y="384"/>
                        <a:pt x="146" y="392"/>
                      </a:cubicBezTo>
                      <a:cubicBezTo>
                        <a:pt x="141" y="397"/>
                        <a:pt x="128" y="404"/>
                        <a:pt x="128" y="404"/>
                      </a:cubicBezTo>
                      <a:cubicBezTo>
                        <a:pt x="125" y="412"/>
                        <a:pt x="122" y="421"/>
                        <a:pt x="114" y="424"/>
                      </a:cubicBezTo>
                      <a:cubicBezTo>
                        <a:pt x="100" y="419"/>
                        <a:pt x="97" y="405"/>
                        <a:pt x="94" y="392"/>
                      </a:cubicBezTo>
                      <a:cubicBezTo>
                        <a:pt x="86" y="362"/>
                        <a:pt x="82" y="332"/>
                        <a:pt x="72" y="302"/>
                      </a:cubicBezTo>
                      <a:cubicBezTo>
                        <a:pt x="71" y="281"/>
                        <a:pt x="70" y="275"/>
                        <a:pt x="66" y="258"/>
                      </a:cubicBezTo>
                      <a:cubicBezTo>
                        <a:pt x="66" y="251"/>
                        <a:pt x="68" y="219"/>
                        <a:pt x="64" y="208"/>
                      </a:cubicBezTo>
                      <a:cubicBezTo>
                        <a:pt x="70" y="191"/>
                        <a:pt x="66" y="173"/>
                        <a:pt x="72" y="156"/>
                      </a:cubicBezTo>
                      <a:cubicBezTo>
                        <a:pt x="66" y="139"/>
                        <a:pt x="60" y="168"/>
                        <a:pt x="56" y="172"/>
                      </a:cubicBezTo>
                      <a:cubicBezTo>
                        <a:pt x="53" y="175"/>
                        <a:pt x="44" y="180"/>
                        <a:pt x="44" y="180"/>
                      </a:cubicBezTo>
                      <a:cubicBezTo>
                        <a:pt x="35" y="177"/>
                        <a:pt x="28" y="173"/>
                        <a:pt x="24" y="162"/>
                      </a:cubicBezTo>
                      <a:cubicBezTo>
                        <a:pt x="23" y="158"/>
                        <a:pt x="20" y="150"/>
                        <a:pt x="20" y="150"/>
                      </a:cubicBezTo>
                      <a:cubicBezTo>
                        <a:pt x="30" y="148"/>
                        <a:pt x="30" y="143"/>
                        <a:pt x="38" y="138"/>
                      </a:cubicBezTo>
                      <a:cubicBezTo>
                        <a:pt x="35" y="128"/>
                        <a:pt x="31" y="133"/>
                        <a:pt x="24" y="138"/>
                      </a:cubicBezTo>
                      <a:cubicBezTo>
                        <a:pt x="15" y="135"/>
                        <a:pt x="15" y="132"/>
                        <a:pt x="18" y="124"/>
                      </a:cubicBezTo>
                      <a:cubicBezTo>
                        <a:pt x="11" y="114"/>
                        <a:pt x="9" y="101"/>
                        <a:pt x="0" y="92"/>
                      </a:cubicBezTo>
                      <a:lnTo>
                        <a:pt x="76" y="0"/>
                      </a:lnTo>
                      <a:lnTo>
                        <a:pt x="798" y="6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 smtClean="0">
                    <a:solidFill>
                      <a:srgbClr val="000000"/>
                    </a:solidFill>
                    <a:latin typeface="Arial" pitchFamily="34" charset="0"/>
                    <a:ea typeface="新細明體" pitchFamily="18" charset="-120"/>
                  </a:endParaRPr>
                </a:p>
              </p:txBody>
            </p:sp>
            <p:sp>
              <p:nvSpPr>
                <p:cNvPr id="79" name="Freeform 48"/>
                <p:cNvSpPr>
                  <a:spLocks/>
                </p:cNvSpPr>
                <p:nvPr userDrawn="1"/>
              </p:nvSpPr>
              <p:spPr bwMode="ltGray">
                <a:xfrm>
                  <a:off x="1770" y="671"/>
                  <a:ext cx="45" cy="71"/>
                </a:xfrm>
                <a:custGeom>
                  <a:avLst/>
                  <a:gdLst>
                    <a:gd name="T0" fmla="*/ 7 w 43"/>
                    <a:gd name="T1" fmla="*/ 3 h 85"/>
                    <a:gd name="T2" fmla="*/ 43 w 43"/>
                    <a:gd name="T3" fmla="*/ 3 h 85"/>
                    <a:gd name="T4" fmla="*/ 96 w 43"/>
                    <a:gd name="T5" fmla="*/ 3 h 85"/>
                    <a:gd name="T6" fmla="*/ 47 w 43"/>
                    <a:gd name="T7" fmla="*/ 3 h 85"/>
                    <a:gd name="T8" fmla="*/ 1 w 43"/>
                    <a:gd name="T9" fmla="*/ 3 h 85"/>
                    <a:gd name="T10" fmla="*/ 7 w 43"/>
                    <a:gd name="T11" fmla="*/ 3 h 85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43" h="85">
                      <a:moveTo>
                        <a:pt x="7" y="11"/>
                      </a:moveTo>
                      <a:cubicBezTo>
                        <a:pt x="4" y="2"/>
                        <a:pt x="9" y="0"/>
                        <a:pt x="17" y="3"/>
                      </a:cubicBezTo>
                      <a:cubicBezTo>
                        <a:pt x="24" y="13"/>
                        <a:pt x="28" y="24"/>
                        <a:pt x="37" y="33"/>
                      </a:cubicBezTo>
                      <a:cubicBezTo>
                        <a:pt x="43" y="52"/>
                        <a:pt x="40" y="78"/>
                        <a:pt x="19" y="85"/>
                      </a:cubicBezTo>
                      <a:cubicBezTo>
                        <a:pt x="6" y="81"/>
                        <a:pt x="5" y="81"/>
                        <a:pt x="1" y="69"/>
                      </a:cubicBezTo>
                      <a:cubicBezTo>
                        <a:pt x="2" y="66"/>
                        <a:pt x="0" y="4"/>
                        <a:pt x="7" y="11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 smtClean="0">
                    <a:solidFill>
                      <a:srgbClr val="000000"/>
                    </a:solidFill>
                    <a:latin typeface="Arial" pitchFamily="34" charset="0"/>
                    <a:ea typeface="新細明體" pitchFamily="18" charset="-120"/>
                  </a:endParaRPr>
                </a:p>
              </p:txBody>
            </p:sp>
            <p:sp>
              <p:nvSpPr>
                <p:cNvPr id="80" name="Freeform 49"/>
                <p:cNvSpPr>
                  <a:spLocks/>
                </p:cNvSpPr>
                <p:nvPr userDrawn="1"/>
              </p:nvSpPr>
              <p:spPr bwMode="ltGray">
                <a:xfrm>
                  <a:off x="2394" y="431"/>
                  <a:ext cx="42" cy="59"/>
                </a:xfrm>
                <a:custGeom>
                  <a:avLst/>
                  <a:gdLst>
                    <a:gd name="T0" fmla="*/ 11 w 44"/>
                    <a:gd name="T1" fmla="*/ 2 h 74"/>
                    <a:gd name="T2" fmla="*/ 11 w 44"/>
                    <a:gd name="T3" fmla="*/ 2 h 74"/>
                    <a:gd name="T4" fmla="*/ 17 w 44"/>
                    <a:gd name="T5" fmla="*/ 2 h 74"/>
                    <a:gd name="T6" fmla="*/ 15 w 44"/>
                    <a:gd name="T7" fmla="*/ 2 h 74"/>
                    <a:gd name="T8" fmla="*/ 11 w 44"/>
                    <a:gd name="T9" fmla="*/ 2 h 74"/>
                    <a:gd name="T10" fmla="*/ 7 w 44"/>
                    <a:gd name="T11" fmla="*/ 2 h 74"/>
                    <a:gd name="T12" fmla="*/ 3 w 44"/>
                    <a:gd name="T13" fmla="*/ 2 h 74"/>
                    <a:gd name="T14" fmla="*/ 11 w 44"/>
                    <a:gd name="T15" fmla="*/ 2 h 7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44" h="74">
                      <a:moveTo>
                        <a:pt x="13" y="28"/>
                      </a:moveTo>
                      <a:cubicBezTo>
                        <a:pt x="15" y="13"/>
                        <a:pt x="14" y="7"/>
                        <a:pt x="29" y="2"/>
                      </a:cubicBezTo>
                      <a:cubicBezTo>
                        <a:pt x="34" y="3"/>
                        <a:pt x="40" y="0"/>
                        <a:pt x="43" y="4"/>
                      </a:cubicBezTo>
                      <a:cubicBezTo>
                        <a:pt x="44" y="6"/>
                        <a:pt x="41" y="21"/>
                        <a:pt x="39" y="26"/>
                      </a:cubicBezTo>
                      <a:cubicBezTo>
                        <a:pt x="31" y="43"/>
                        <a:pt x="30" y="63"/>
                        <a:pt x="13" y="74"/>
                      </a:cubicBezTo>
                      <a:cubicBezTo>
                        <a:pt x="4" y="71"/>
                        <a:pt x="4" y="68"/>
                        <a:pt x="7" y="60"/>
                      </a:cubicBezTo>
                      <a:cubicBezTo>
                        <a:pt x="5" y="50"/>
                        <a:pt x="0" y="46"/>
                        <a:pt x="3" y="36"/>
                      </a:cubicBezTo>
                      <a:cubicBezTo>
                        <a:pt x="4" y="32"/>
                        <a:pt x="8" y="23"/>
                        <a:pt x="13" y="2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 smtClean="0">
                    <a:solidFill>
                      <a:srgbClr val="000000"/>
                    </a:solidFill>
                    <a:latin typeface="Arial" pitchFamily="34" charset="0"/>
                    <a:ea typeface="新細明體" pitchFamily="18" charset="-120"/>
                  </a:endParaRPr>
                </a:p>
              </p:txBody>
            </p:sp>
            <p:sp>
              <p:nvSpPr>
                <p:cNvPr id="81" name="Freeform 50"/>
                <p:cNvSpPr>
                  <a:spLocks/>
                </p:cNvSpPr>
                <p:nvPr userDrawn="1"/>
              </p:nvSpPr>
              <p:spPr bwMode="ltGray">
                <a:xfrm>
                  <a:off x="2513" y="402"/>
                  <a:ext cx="21" cy="24"/>
                </a:xfrm>
                <a:custGeom>
                  <a:avLst/>
                  <a:gdLst>
                    <a:gd name="T0" fmla="*/ 7 w 20"/>
                    <a:gd name="T1" fmla="*/ 2 h 30"/>
                    <a:gd name="T2" fmla="*/ 5 w 20"/>
                    <a:gd name="T3" fmla="*/ 2 h 30"/>
                    <a:gd name="T4" fmla="*/ 7 w 20"/>
                    <a:gd name="T5" fmla="*/ 2 h 3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0" h="30">
                      <a:moveTo>
                        <a:pt x="7" y="16"/>
                      </a:moveTo>
                      <a:cubicBezTo>
                        <a:pt x="18" y="0"/>
                        <a:pt x="20" y="20"/>
                        <a:pt x="5" y="30"/>
                      </a:cubicBezTo>
                      <a:cubicBezTo>
                        <a:pt x="0" y="23"/>
                        <a:pt x="1" y="22"/>
                        <a:pt x="7" y="16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 smtClean="0">
                    <a:solidFill>
                      <a:srgbClr val="000000"/>
                    </a:solidFill>
                    <a:latin typeface="Arial" pitchFamily="34" charset="0"/>
                    <a:ea typeface="新細明體" pitchFamily="18" charset="-120"/>
                  </a:endParaRPr>
                </a:p>
              </p:txBody>
            </p:sp>
            <p:sp>
              <p:nvSpPr>
                <p:cNvPr id="82" name="Freeform 51"/>
                <p:cNvSpPr>
                  <a:spLocks/>
                </p:cNvSpPr>
                <p:nvPr userDrawn="1"/>
              </p:nvSpPr>
              <p:spPr bwMode="ltGray">
                <a:xfrm>
                  <a:off x="333" y="169"/>
                  <a:ext cx="1015" cy="866"/>
                </a:xfrm>
                <a:custGeom>
                  <a:avLst/>
                  <a:gdLst>
                    <a:gd name="T0" fmla="*/ 2034560 w 682"/>
                    <a:gd name="T1" fmla="*/ 4911402 h 557"/>
                    <a:gd name="T2" fmla="*/ 2054865 w 682"/>
                    <a:gd name="T3" fmla="*/ 4776200 h 557"/>
                    <a:gd name="T4" fmla="*/ 2115190 w 682"/>
                    <a:gd name="T5" fmla="*/ 4373485 h 557"/>
                    <a:gd name="T6" fmla="*/ 1308265 w 682"/>
                    <a:gd name="T7" fmla="*/ 3034503 h 557"/>
                    <a:gd name="T8" fmla="*/ 1193469 w 682"/>
                    <a:gd name="T9" fmla="*/ 3662770 h 557"/>
                    <a:gd name="T10" fmla="*/ 1281938 w 682"/>
                    <a:gd name="T11" fmla="*/ 5883517 h 557"/>
                    <a:gd name="T12" fmla="*/ 1193469 w 682"/>
                    <a:gd name="T13" fmla="*/ 5230704 h 557"/>
                    <a:gd name="T14" fmla="*/ 1024223 w 682"/>
                    <a:gd name="T15" fmla="*/ 4652443 h 557"/>
                    <a:gd name="T16" fmla="*/ 1037001 w 682"/>
                    <a:gd name="T17" fmla="*/ 4373485 h 557"/>
                    <a:gd name="T18" fmla="*/ 1046653 w 682"/>
                    <a:gd name="T19" fmla="*/ 4175501 h 557"/>
                    <a:gd name="T20" fmla="*/ 930326 w 682"/>
                    <a:gd name="T21" fmla="*/ 3971003 h 557"/>
                    <a:gd name="T22" fmla="*/ 821050 w 682"/>
                    <a:gd name="T23" fmla="*/ 3662770 h 557"/>
                    <a:gd name="T24" fmla="*/ 625106 w 682"/>
                    <a:gd name="T25" fmla="*/ 3744116 h 557"/>
                    <a:gd name="T26" fmla="*/ 535121 w 682"/>
                    <a:gd name="T27" fmla="*/ 3864213 h 557"/>
                    <a:gd name="T28" fmla="*/ 329827 w 682"/>
                    <a:gd name="T29" fmla="*/ 3864213 h 557"/>
                    <a:gd name="T30" fmla="*/ 93896 w 682"/>
                    <a:gd name="T31" fmla="*/ 3303209 h 557"/>
                    <a:gd name="T32" fmla="*/ 46177 w 682"/>
                    <a:gd name="T33" fmla="*/ 3128828 h 557"/>
                    <a:gd name="T34" fmla="*/ 0 w 682"/>
                    <a:gd name="T35" fmla="*/ 2789622 h 557"/>
                    <a:gd name="T36" fmla="*/ 102280 w 682"/>
                    <a:gd name="T37" fmla="*/ 2256756 h 557"/>
                    <a:gd name="T38" fmla="*/ 136154 w 682"/>
                    <a:gd name="T39" fmla="*/ 1913994 h 557"/>
                    <a:gd name="T40" fmla="*/ 215897 w 682"/>
                    <a:gd name="T41" fmla="*/ 1509289 h 557"/>
                    <a:gd name="T42" fmla="*/ 344356 w 682"/>
                    <a:gd name="T43" fmla="*/ 1224980 h 557"/>
                    <a:gd name="T44" fmla="*/ 708605 w 682"/>
                    <a:gd name="T45" fmla="*/ 709930 h 557"/>
                    <a:gd name="T46" fmla="*/ 930326 w 682"/>
                    <a:gd name="T47" fmla="*/ 319249 h 557"/>
                    <a:gd name="T48" fmla="*/ 1090631 w 682"/>
                    <a:gd name="T49" fmla="*/ 61113 h 557"/>
                    <a:gd name="T50" fmla="*/ 1535643 w 682"/>
                    <a:gd name="T51" fmla="*/ 22602 h 557"/>
                    <a:gd name="T52" fmla="*/ 1682288 w 682"/>
                    <a:gd name="T53" fmla="*/ 0 h 557"/>
                    <a:gd name="T54" fmla="*/ 1623153 w 682"/>
                    <a:gd name="T55" fmla="*/ 357097 h 557"/>
                    <a:gd name="T56" fmla="*/ 1873367 w 682"/>
                    <a:gd name="T57" fmla="*/ 892969 h 557"/>
                    <a:gd name="T58" fmla="*/ 2102956 w 682"/>
                    <a:gd name="T59" fmla="*/ 783478 h 557"/>
                    <a:gd name="T60" fmla="*/ 2236759 w 682"/>
                    <a:gd name="T61" fmla="*/ 863200 h 557"/>
                    <a:gd name="T62" fmla="*/ 2363160 w 682"/>
                    <a:gd name="T63" fmla="*/ 1028189 h 557"/>
                    <a:gd name="T64" fmla="*/ 2420181 w 682"/>
                    <a:gd name="T65" fmla="*/ 1989843 h 557"/>
                    <a:gd name="T66" fmla="*/ 2420181 w 682"/>
                    <a:gd name="T67" fmla="*/ 2541099 h 557"/>
                    <a:gd name="T68" fmla="*/ 2531678 w 682"/>
                    <a:gd name="T69" fmla="*/ 2996304 h 557"/>
                    <a:gd name="T70" fmla="*/ 2729616 w 682"/>
                    <a:gd name="T71" fmla="*/ 3175373 h 557"/>
                    <a:gd name="T72" fmla="*/ 2874919 w 682"/>
                    <a:gd name="T73" fmla="*/ 3128828 h 557"/>
                    <a:gd name="T74" fmla="*/ 2807237 w 682"/>
                    <a:gd name="T75" fmla="*/ 3601361 h 557"/>
                    <a:gd name="T76" fmla="*/ 2531678 w 682"/>
                    <a:gd name="T77" fmla="*/ 4311921 h 557"/>
                    <a:gd name="T78" fmla="*/ 2318281 w 682"/>
                    <a:gd name="T79" fmla="*/ 5135689 h 557"/>
                    <a:gd name="T80" fmla="*/ 2351585 w 682"/>
                    <a:gd name="T81" fmla="*/ 5379427 h 557"/>
                    <a:gd name="T82" fmla="*/ 1838902 w 682"/>
                    <a:gd name="T83" fmla="*/ 5883517 h 557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0" t="0" r="r" b="b"/>
                  <a:pathLst>
                    <a:path w="682" h="557">
                      <a:moveTo>
                        <a:pt x="435" y="556"/>
                      </a:moveTo>
                      <a:lnTo>
                        <a:pt x="481" y="464"/>
                      </a:lnTo>
                      <a:lnTo>
                        <a:pt x="473" y="449"/>
                      </a:lnTo>
                      <a:lnTo>
                        <a:pt x="486" y="451"/>
                      </a:lnTo>
                      <a:lnTo>
                        <a:pt x="495" y="441"/>
                      </a:lnTo>
                      <a:lnTo>
                        <a:pt x="500" y="413"/>
                      </a:lnTo>
                      <a:lnTo>
                        <a:pt x="500" y="371"/>
                      </a:lnTo>
                      <a:lnTo>
                        <a:pt x="309" y="287"/>
                      </a:lnTo>
                      <a:lnTo>
                        <a:pt x="296" y="308"/>
                      </a:lnTo>
                      <a:lnTo>
                        <a:pt x="282" y="346"/>
                      </a:lnTo>
                      <a:lnTo>
                        <a:pt x="396" y="557"/>
                      </a:lnTo>
                      <a:lnTo>
                        <a:pt x="303" y="556"/>
                      </a:lnTo>
                      <a:lnTo>
                        <a:pt x="304" y="536"/>
                      </a:lnTo>
                      <a:cubicBezTo>
                        <a:pt x="284" y="520"/>
                        <a:pt x="296" y="510"/>
                        <a:pt x="282" y="494"/>
                      </a:cubicBezTo>
                      <a:cubicBezTo>
                        <a:pt x="276" y="475"/>
                        <a:pt x="267" y="468"/>
                        <a:pt x="253" y="451"/>
                      </a:cubicBezTo>
                      <a:cubicBezTo>
                        <a:pt x="249" y="447"/>
                        <a:pt x="245" y="443"/>
                        <a:pt x="242" y="439"/>
                      </a:cubicBezTo>
                      <a:lnTo>
                        <a:pt x="237" y="432"/>
                      </a:lnTo>
                      <a:cubicBezTo>
                        <a:pt x="237" y="432"/>
                        <a:pt x="245" y="413"/>
                        <a:pt x="245" y="413"/>
                      </a:cubicBezTo>
                      <a:cubicBezTo>
                        <a:pt x="247" y="409"/>
                        <a:pt x="250" y="401"/>
                        <a:pt x="250" y="401"/>
                      </a:cubicBezTo>
                      <a:cubicBezTo>
                        <a:pt x="249" y="399"/>
                        <a:pt x="247" y="397"/>
                        <a:pt x="247" y="394"/>
                      </a:cubicBezTo>
                      <a:cubicBezTo>
                        <a:pt x="248" y="390"/>
                        <a:pt x="253" y="382"/>
                        <a:pt x="253" y="382"/>
                      </a:cubicBezTo>
                      <a:cubicBezTo>
                        <a:pt x="243" y="370"/>
                        <a:pt x="237" y="371"/>
                        <a:pt x="220" y="375"/>
                      </a:cubicBezTo>
                      <a:cubicBezTo>
                        <a:pt x="217" y="371"/>
                        <a:pt x="210" y="369"/>
                        <a:pt x="207" y="365"/>
                      </a:cubicBezTo>
                      <a:cubicBezTo>
                        <a:pt x="185" y="337"/>
                        <a:pt x="216" y="363"/>
                        <a:pt x="194" y="346"/>
                      </a:cubicBezTo>
                      <a:cubicBezTo>
                        <a:pt x="167" y="349"/>
                        <a:pt x="179" y="346"/>
                        <a:pt x="156" y="352"/>
                      </a:cubicBezTo>
                      <a:cubicBezTo>
                        <a:pt x="153" y="353"/>
                        <a:pt x="148" y="354"/>
                        <a:pt x="148" y="354"/>
                      </a:cubicBezTo>
                      <a:cubicBezTo>
                        <a:pt x="146" y="356"/>
                        <a:pt x="145" y="359"/>
                        <a:pt x="142" y="361"/>
                      </a:cubicBezTo>
                      <a:cubicBezTo>
                        <a:pt x="138" y="363"/>
                        <a:pt x="126" y="365"/>
                        <a:pt x="126" y="365"/>
                      </a:cubicBezTo>
                      <a:cubicBezTo>
                        <a:pt x="105" y="354"/>
                        <a:pt x="116" y="355"/>
                        <a:pt x="94" y="361"/>
                      </a:cubicBezTo>
                      <a:cubicBezTo>
                        <a:pt x="89" y="362"/>
                        <a:pt x="78" y="365"/>
                        <a:pt x="78" y="365"/>
                      </a:cubicBezTo>
                      <a:cubicBezTo>
                        <a:pt x="62" y="383"/>
                        <a:pt x="46" y="346"/>
                        <a:pt x="35" y="337"/>
                      </a:cubicBezTo>
                      <a:cubicBezTo>
                        <a:pt x="32" y="330"/>
                        <a:pt x="24" y="320"/>
                        <a:pt x="22" y="312"/>
                      </a:cubicBezTo>
                      <a:cubicBezTo>
                        <a:pt x="20" y="308"/>
                        <a:pt x="22" y="303"/>
                        <a:pt x="19" y="300"/>
                      </a:cubicBezTo>
                      <a:cubicBezTo>
                        <a:pt x="17" y="297"/>
                        <a:pt x="13" y="297"/>
                        <a:pt x="11" y="295"/>
                      </a:cubicBezTo>
                      <a:cubicBezTo>
                        <a:pt x="3" y="277"/>
                        <a:pt x="15" y="306"/>
                        <a:pt x="5" y="276"/>
                      </a:cubicBezTo>
                      <a:cubicBezTo>
                        <a:pt x="4" y="272"/>
                        <a:pt x="0" y="264"/>
                        <a:pt x="0" y="264"/>
                      </a:cubicBezTo>
                      <a:cubicBezTo>
                        <a:pt x="3" y="253"/>
                        <a:pt x="2" y="248"/>
                        <a:pt x="13" y="243"/>
                      </a:cubicBezTo>
                      <a:cubicBezTo>
                        <a:pt x="20" y="221"/>
                        <a:pt x="17" y="231"/>
                        <a:pt x="24" y="213"/>
                      </a:cubicBezTo>
                      <a:cubicBezTo>
                        <a:pt x="26" y="209"/>
                        <a:pt x="30" y="200"/>
                        <a:pt x="30" y="200"/>
                      </a:cubicBezTo>
                      <a:cubicBezTo>
                        <a:pt x="26" y="192"/>
                        <a:pt x="24" y="191"/>
                        <a:pt x="32" y="181"/>
                      </a:cubicBezTo>
                      <a:cubicBezTo>
                        <a:pt x="36" y="177"/>
                        <a:pt x="43" y="169"/>
                        <a:pt x="43" y="169"/>
                      </a:cubicBezTo>
                      <a:cubicBezTo>
                        <a:pt x="37" y="155"/>
                        <a:pt x="36" y="153"/>
                        <a:pt x="51" y="143"/>
                      </a:cubicBezTo>
                      <a:cubicBezTo>
                        <a:pt x="56" y="140"/>
                        <a:pt x="67" y="135"/>
                        <a:pt x="67" y="135"/>
                      </a:cubicBezTo>
                      <a:cubicBezTo>
                        <a:pt x="73" y="129"/>
                        <a:pt x="75" y="122"/>
                        <a:pt x="81" y="116"/>
                      </a:cubicBezTo>
                      <a:cubicBezTo>
                        <a:pt x="89" y="107"/>
                        <a:pt x="102" y="105"/>
                        <a:pt x="113" y="99"/>
                      </a:cubicBezTo>
                      <a:cubicBezTo>
                        <a:pt x="125" y="85"/>
                        <a:pt x="149" y="76"/>
                        <a:pt x="167" y="67"/>
                      </a:cubicBezTo>
                      <a:cubicBezTo>
                        <a:pt x="174" y="59"/>
                        <a:pt x="175" y="50"/>
                        <a:pt x="188" y="46"/>
                      </a:cubicBezTo>
                      <a:cubicBezTo>
                        <a:pt x="198" y="39"/>
                        <a:pt x="208" y="36"/>
                        <a:pt x="220" y="30"/>
                      </a:cubicBezTo>
                      <a:cubicBezTo>
                        <a:pt x="223" y="28"/>
                        <a:pt x="228" y="25"/>
                        <a:pt x="228" y="25"/>
                      </a:cubicBezTo>
                      <a:cubicBezTo>
                        <a:pt x="237" y="16"/>
                        <a:pt x="245" y="10"/>
                        <a:pt x="258" y="6"/>
                      </a:cubicBezTo>
                      <a:cubicBezTo>
                        <a:pt x="269" y="31"/>
                        <a:pt x="301" y="6"/>
                        <a:pt x="320" y="4"/>
                      </a:cubicBezTo>
                      <a:cubicBezTo>
                        <a:pt x="334" y="3"/>
                        <a:pt x="349" y="3"/>
                        <a:pt x="363" y="2"/>
                      </a:cubicBezTo>
                      <a:cubicBezTo>
                        <a:pt x="369" y="3"/>
                        <a:pt x="376" y="5"/>
                        <a:pt x="382" y="4"/>
                      </a:cubicBezTo>
                      <a:cubicBezTo>
                        <a:pt x="387" y="4"/>
                        <a:pt x="398" y="0"/>
                        <a:pt x="398" y="0"/>
                      </a:cubicBezTo>
                      <a:cubicBezTo>
                        <a:pt x="415" y="8"/>
                        <a:pt x="406" y="16"/>
                        <a:pt x="400" y="30"/>
                      </a:cubicBezTo>
                      <a:cubicBezTo>
                        <a:pt x="398" y="34"/>
                        <a:pt x="384" y="34"/>
                        <a:pt x="384" y="34"/>
                      </a:cubicBezTo>
                      <a:cubicBezTo>
                        <a:pt x="379" y="47"/>
                        <a:pt x="398" y="51"/>
                        <a:pt x="411" y="55"/>
                      </a:cubicBezTo>
                      <a:cubicBezTo>
                        <a:pt x="419" y="72"/>
                        <a:pt x="421" y="79"/>
                        <a:pt x="443" y="84"/>
                      </a:cubicBezTo>
                      <a:cubicBezTo>
                        <a:pt x="461" y="71"/>
                        <a:pt x="435" y="65"/>
                        <a:pt x="468" y="57"/>
                      </a:cubicBezTo>
                      <a:cubicBezTo>
                        <a:pt x="482" y="61"/>
                        <a:pt x="485" y="70"/>
                        <a:pt x="497" y="74"/>
                      </a:cubicBezTo>
                      <a:cubicBezTo>
                        <a:pt x="505" y="76"/>
                        <a:pt x="513" y="78"/>
                        <a:pt x="521" y="80"/>
                      </a:cubicBezTo>
                      <a:cubicBezTo>
                        <a:pt x="524" y="81"/>
                        <a:pt x="529" y="82"/>
                        <a:pt x="529" y="82"/>
                      </a:cubicBezTo>
                      <a:cubicBezTo>
                        <a:pt x="547" y="78"/>
                        <a:pt x="547" y="76"/>
                        <a:pt x="562" y="84"/>
                      </a:cubicBezTo>
                      <a:cubicBezTo>
                        <a:pt x="566" y="95"/>
                        <a:pt x="565" y="86"/>
                        <a:pt x="559" y="97"/>
                      </a:cubicBezTo>
                      <a:cubicBezTo>
                        <a:pt x="557" y="101"/>
                        <a:pt x="554" y="110"/>
                        <a:pt x="554" y="110"/>
                      </a:cubicBezTo>
                      <a:cubicBezTo>
                        <a:pt x="556" y="132"/>
                        <a:pt x="556" y="168"/>
                        <a:pt x="572" y="188"/>
                      </a:cubicBezTo>
                      <a:cubicBezTo>
                        <a:pt x="568" y="198"/>
                        <a:pt x="564" y="208"/>
                        <a:pt x="562" y="219"/>
                      </a:cubicBezTo>
                      <a:cubicBezTo>
                        <a:pt x="564" y="227"/>
                        <a:pt x="569" y="233"/>
                        <a:pt x="572" y="240"/>
                      </a:cubicBezTo>
                      <a:cubicBezTo>
                        <a:pt x="573" y="247"/>
                        <a:pt x="572" y="254"/>
                        <a:pt x="575" y="259"/>
                      </a:cubicBezTo>
                      <a:cubicBezTo>
                        <a:pt x="577" y="263"/>
                        <a:pt x="595" y="272"/>
                        <a:pt x="599" y="283"/>
                      </a:cubicBezTo>
                      <a:cubicBezTo>
                        <a:pt x="594" y="295"/>
                        <a:pt x="603" y="306"/>
                        <a:pt x="618" y="310"/>
                      </a:cubicBezTo>
                      <a:cubicBezTo>
                        <a:pt x="630" y="307"/>
                        <a:pt x="638" y="308"/>
                        <a:pt x="645" y="300"/>
                      </a:cubicBezTo>
                      <a:cubicBezTo>
                        <a:pt x="660" y="302"/>
                        <a:pt x="663" y="303"/>
                        <a:pt x="672" y="293"/>
                      </a:cubicBezTo>
                      <a:cubicBezTo>
                        <a:pt x="675" y="294"/>
                        <a:pt x="679" y="293"/>
                        <a:pt x="680" y="295"/>
                      </a:cubicBezTo>
                      <a:cubicBezTo>
                        <a:pt x="682" y="301"/>
                        <a:pt x="674" y="321"/>
                        <a:pt x="672" y="327"/>
                      </a:cubicBezTo>
                      <a:cubicBezTo>
                        <a:pt x="668" y="340"/>
                        <a:pt x="671" y="326"/>
                        <a:pt x="664" y="340"/>
                      </a:cubicBezTo>
                      <a:cubicBezTo>
                        <a:pt x="652" y="360"/>
                        <a:pt x="646" y="381"/>
                        <a:pt x="621" y="394"/>
                      </a:cubicBezTo>
                      <a:cubicBezTo>
                        <a:pt x="614" y="402"/>
                        <a:pt x="609" y="402"/>
                        <a:pt x="599" y="407"/>
                      </a:cubicBezTo>
                      <a:cubicBezTo>
                        <a:pt x="590" y="418"/>
                        <a:pt x="579" y="429"/>
                        <a:pt x="567" y="439"/>
                      </a:cubicBezTo>
                      <a:cubicBezTo>
                        <a:pt x="560" y="454"/>
                        <a:pt x="555" y="470"/>
                        <a:pt x="548" y="485"/>
                      </a:cubicBezTo>
                      <a:cubicBezTo>
                        <a:pt x="549" y="489"/>
                        <a:pt x="550" y="492"/>
                        <a:pt x="551" y="496"/>
                      </a:cubicBezTo>
                      <a:cubicBezTo>
                        <a:pt x="552" y="500"/>
                        <a:pt x="556" y="508"/>
                        <a:pt x="556" y="508"/>
                      </a:cubicBezTo>
                      <a:cubicBezTo>
                        <a:pt x="559" y="524"/>
                        <a:pt x="562" y="546"/>
                        <a:pt x="576" y="557"/>
                      </a:cubicBezTo>
                      <a:lnTo>
                        <a:pt x="435" y="556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 smtClean="0">
                    <a:solidFill>
                      <a:srgbClr val="000000"/>
                    </a:solidFill>
                    <a:latin typeface="Arial" pitchFamily="34" charset="0"/>
                    <a:ea typeface="新細明體" pitchFamily="18" charset="-120"/>
                  </a:endParaRPr>
                </a:p>
              </p:txBody>
            </p:sp>
            <p:sp>
              <p:nvSpPr>
                <p:cNvPr id="83" name="Freeform 52"/>
                <p:cNvSpPr>
                  <a:spLocks/>
                </p:cNvSpPr>
                <p:nvPr userDrawn="1"/>
              </p:nvSpPr>
              <p:spPr bwMode="ltGray">
                <a:xfrm>
                  <a:off x="727" y="495"/>
                  <a:ext cx="382" cy="540"/>
                </a:xfrm>
                <a:custGeom>
                  <a:avLst/>
                  <a:gdLst>
                    <a:gd name="T0" fmla="*/ 1000440 w 257"/>
                    <a:gd name="T1" fmla="*/ 3744441 h 347"/>
                    <a:gd name="T2" fmla="*/ 958582 w 257"/>
                    <a:gd name="T3" fmla="*/ 3246433 h 347"/>
                    <a:gd name="T4" fmla="*/ 894913 w 257"/>
                    <a:gd name="T5" fmla="*/ 3108256 h 347"/>
                    <a:gd name="T6" fmla="*/ 888004 w 257"/>
                    <a:gd name="T7" fmla="*/ 2909808 h 347"/>
                    <a:gd name="T8" fmla="*/ 861559 w 257"/>
                    <a:gd name="T9" fmla="*/ 2741578 h 347"/>
                    <a:gd name="T10" fmla="*/ 861559 w 257"/>
                    <a:gd name="T11" fmla="*/ 2469803 h 347"/>
                    <a:gd name="T12" fmla="*/ 854063 w 257"/>
                    <a:gd name="T13" fmla="*/ 2308503 h 347"/>
                    <a:gd name="T14" fmla="*/ 938914 w 257"/>
                    <a:gd name="T15" fmla="*/ 2180305 h 347"/>
                    <a:gd name="T16" fmla="*/ 1058669 w 257"/>
                    <a:gd name="T17" fmla="*/ 2131897 h 347"/>
                    <a:gd name="T18" fmla="*/ 1058669 w 257"/>
                    <a:gd name="T19" fmla="*/ 1472470 h 347"/>
                    <a:gd name="T20" fmla="*/ 222051 w 257"/>
                    <a:gd name="T21" fmla="*/ 1035732 h 347"/>
                    <a:gd name="T22" fmla="*/ 133233 w 257"/>
                    <a:gd name="T23" fmla="*/ 1059480 h 347"/>
                    <a:gd name="T24" fmla="*/ 67618 w 257"/>
                    <a:gd name="T25" fmla="*/ 1101659 h 347"/>
                    <a:gd name="T26" fmla="*/ 0 w 257"/>
                    <a:gd name="T27" fmla="*/ 1611802 h 347"/>
                    <a:gd name="T28" fmla="*/ 381828 w 257"/>
                    <a:gd name="T29" fmla="*/ 3733233 h 347"/>
                    <a:gd name="T30" fmla="*/ 1000440 w 257"/>
                    <a:gd name="T31" fmla="*/ 3744441 h 347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0" t="0" r="r" b="b"/>
                  <a:pathLst>
                    <a:path w="257" h="347">
                      <a:moveTo>
                        <a:pt x="243" y="347"/>
                      </a:moveTo>
                      <a:lnTo>
                        <a:pt x="233" y="301"/>
                      </a:lnTo>
                      <a:lnTo>
                        <a:pt x="217" y="288"/>
                      </a:lnTo>
                      <a:lnTo>
                        <a:pt x="215" y="269"/>
                      </a:lnTo>
                      <a:lnTo>
                        <a:pt x="209" y="254"/>
                      </a:lnTo>
                      <a:lnTo>
                        <a:pt x="209" y="229"/>
                      </a:lnTo>
                      <a:lnTo>
                        <a:pt x="207" y="214"/>
                      </a:lnTo>
                      <a:lnTo>
                        <a:pt x="228" y="202"/>
                      </a:lnTo>
                      <a:lnTo>
                        <a:pt x="257" y="197"/>
                      </a:lnTo>
                      <a:lnTo>
                        <a:pt x="257" y="136"/>
                      </a:lnTo>
                      <a:cubicBezTo>
                        <a:pt x="209" y="119"/>
                        <a:pt x="13" y="0"/>
                        <a:pt x="54" y="96"/>
                      </a:cubicBezTo>
                      <a:cubicBezTo>
                        <a:pt x="36" y="106"/>
                        <a:pt x="57" y="97"/>
                        <a:pt x="32" y="98"/>
                      </a:cubicBezTo>
                      <a:cubicBezTo>
                        <a:pt x="27" y="99"/>
                        <a:pt x="16" y="102"/>
                        <a:pt x="16" y="102"/>
                      </a:cubicBezTo>
                      <a:lnTo>
                        <a:pt x="0" y="149"/>
                      </a:lnTo>
                      <a:lnTo>
                        <a:pt x="93" y="346"/>
                      </a:lnTo>
                      <a:lnTo>
                        <a:pt x="243" y="347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hlink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 smtClean="0">
                    <a:solidFill>
                      <a:srgbClr val="000000"/>
                    </a:solidFill>
                    <a:latin typeface="Arial" pitchFamily="34" charset="0"/>
                    <a:ea typeface="新細明體" pitchFamily="18" charset="-120"/>
                  </a:endParaRPr>
                </a:p>
              </p:txBody>
            </p:sp>
            <p:sp>
              <p:nvSpPr>
                <p:cNvPr id="84" name="Freeform 53"/>
                <p:cNvSpPr>
                  <a:spLocks/>
                </p:cNvSpPr>
                <p:nvPr userDrawn="1"/>
              </p:nvSpPr>
              <p:spPr bwMode="ltGray">
                <a:xfrm>
                  <a:off x="1400" y="896"/>
                  <a:ext cx="16" cy="29"/>
                </a:xfrm>
                <a:custGeom>
                  <a:avLst/>
                  <a:gdLst>
                    <a:gd name="T0" fmla="*/ 3 w 19"/>
                    <a:gd name="T1" fmla="*/ 2 h 37"/>
                    <a:gd name="T2" fmla="*/ 3 w 19"/>
                    <a:gd name="T3" fmla="*/ 2 h 37"/>
                    <a:gd name="T4" fmla="*/ 3 w 19"/>
                    <a:gd name="T5" fmla="*/ 2 h 37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9" h="37">
                      <a:moveTo>
                        <a:pt x="7" y="25"/>
                      </a:moveTo>
                      <a:cubicBezTo>
                        <a:pt x="0" y="4"/>
                        <a:pt x="12" y="0"/>
                        <a:pt x="19" y="21"/>
                      </a:cubicBezTo>
                      <a:cubicBezTo>
                        <a:pt x="14" y="37"/>
                        <a:pt x="18" y="36"/>
                        <a:pt x="7" y="25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 smtClean="0">
                    <a:solidFill>
                      <a:srgbClr val="000000"/>
                    </a:solidFill>
                    <a:latin typeface="Arial" pitchFamily="34" charset="0"/>
                    <a:ea typeface="新細明體" pitchFamily="18" charset="-120"/>
                  </a:endParaRPr>
                </a:p>
              </p:txBody>
            </p:sp>
            <p:sp>
              <p:nvSpPr>
                <p:cNvPr id="85" name="Freeform 54"/>
                <p:cNvSpPr>
                  <a:spLocks/>
                </p:cNvSpPr>
                <p:nvPr userDrawn="1"/>
              </p:nvSpPr>
              <p:spPr bwMode="ltGray">
                <a:xfrm>
                  <a:off x="1379" y="617"/>
                  <a:ext cx="21" cy="17"/>
                </a:xfrm>
                <a:custGeom>
                  <a:avLst/>
                  <a:gdLst>
                    <a:gd name="T0" fmla="*/ 11 w 22"/>
                    <a:gd name="T1" fmla="*/ 3 h 20"/>
                    <a:gd name="T2" fmla="*/ 11 w 22"/>
                    <a:gd name="T3" fmla="*/ 0 h 20"/>
                    <a:gd name="T4" fmla="*/ 11 w 22"/>
                    <a:gd name="T5" fmla="*/ 3 h 20"/>
                    <a:gd name="T6" fmla="*/ 8 w 22"/>
                    <a:gd name="T7" fmla="*/ 3 h 20"/>
                    <a:gd name="T8" fmla="*/ 11 w 22"/>
                    <a:gd name="T9" fmla="*/ 3 h 2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2" h="20">
                      <a:moveTo>
                        <a:pt x="12" y="12"/>
                      </a:moveTo>
                      <a:cubicBezTo>
                        <a:pt x="13" y="8"/>
                        <a:pt x="12" y="0"/>
                        <a:pt x="16" y="0"/>
                      </a:cubicBezTo>
                      <a:cubicBezTo>
                        <a:pt x="20" y="0"/>
                        <a:pt x="22" y="8"/>
                        <a:pt x="20" y="12"/>
                      </a:cubicBezTo>
                      <a:cubicBezTo>
                        <a:pt x="18" y="16"/>
                        <a:pt x="12" y="17"/>
                        <a:pt x="8" y="20"/>
                      </a:cubicBezTo>
                      <a:cubicBezTo>
                        <a:pt x="3" y="5"/>
                        <a:pt x="0" y="6"/>
                        <a:pt x="12" y="1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 smtClean="0">
                    <a:solidFill>
                      <a:srgbClr val="000000"/>
                    </a:solidFill>
                    <a:latin typeface="Arial" pitchFamily="34" charset="0"/>
                    <a:ea typeface="新細明體" pitchFamily="18" charset="-120"/>
                  </a:endParaRPr>
                </a:p>
              </p:txBody>
            </p:sp>
            <p:sp>
              <p:nvSpPr>
                <p:cNvPr id="86" name="Freeform 55"/>
                <p:cNvSpPr>
                  <a:spLocks/>
                </p:cNvSpPr>
                <p:nvPr userDrawn="1"/>
              </p:nvSpPr>
              <p:spPr bwMode="ltGray">
                <a:xfrm>
                  <a:off x="453" y="275"/>
                  <a:ext cx="58" cy="24"/>
                </a:xfrm>
                <a:custGeom>
                  <a:avLst/>
                  <a:gdLst>
                    <a:gd name="T0" fmla="*/ 24 w 57"/>
                    <a:gd name="T1" fmla="*/ 2 h 30"/>
                    <a:gd name="T2" fmla="*/ 53 w 57"/>
                    <a:gd name="T3" fmla="*/ 2 h 30"/>
                    <a:gd name="T4" fmla="*/ 57 w 57"/>
                    <a:gd name="T5" fmla="*/ 2 h 30"/>
                    <a:gd name="T6" fmla="*/ 24 w 57"/>
                    <a:gd name="T7" fmla="*/ 2 h 3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57" h="30">
                      <a:moveTo>
                        <a:pt x="24" y="18"/>
                      </a:moveTo>
                      <a:cubicBezTo>
                        <a:pt x="0" y="10"/>
                        <a:pt x="9" y="0"/>
                        <a:pt x="32" y="6"/>
                      </a:cubicBezTo>
                      <a:cubicBezTo>
                        <a:pt x="46" y="15"/>
                        <a:pt x="57" y="23"/>
                        <a:pt x="36" y="30"/>
                      </a:cubicBezTo>
                      <a:cubicBezTo>
                        <a:pt x="21" y="25"/>
                        <a:pt x="24" y="30"/>
                        <a:pt x="24" y="1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 smtClean="0">
                    <a:solidFill>
                      <a:srgbClr val="000000"/>
                    </a:solidFill>
                    <a:latin typeface="Arial" pitchFamily="34" charset="0"/>
                    <a:ea typeface="新細明體" pitchFamily="18" charset="-120"/>
                  </a:endParaRPr>
                </a:p>
              </p:txBody>
            </p:sp>
            <p:sp>
              <p:nvSpPr>
                <p:cNvPr id="87" name="Freeform 56"/>
                <p:cNvSpPr>
                  <a:spLocks/>
                </p:cNvSpPr>
                <p:nvPr userDrawn="1"/>
              </p:nvSpPr>
              <p:spPr bwMode="ltGray">
                <a:xfrm>
                  <a:off x="1161" y="50"/>
                  <a:ext cx="691" cy="569"/>
                </a:xfrm>
                <a:custGeom>
                  <a:avLst/>
                  <a:gdLst>
                    <a:gd name="T0" fmla="*/ 452 w 693"/>
                    <a:gd name="T1" fmla="*/ 7 h 696"/>
                    <a:gd name="T2" fmla="*/ 372 w 693"/>
                    <a:gd name="T3" fmla="*/ 7 h 696"/>
                    <a:gd name="T4" fmla="*/ 304 w 693"/>
                    <a:gd name="T5" fmla="*/ 6 h 696"/>
                    <a:gd name="T6" fmla="*/ 244 w 693"/>
                    <a:gd name="T7" fmla="*/ 6 h 696"/>
                    <a:gd name="T8" fmla="*/ 216 w 693"/>
                    <a:gd name="T9" fmla="*/ 6 h 696"/>
                    <a:gd name="T10" fmla="*/ 240 w 693"/>
                    <a:gd name="T11" fmla="*/ 6 h 696"/>
                    <a:gd name="T12" fmla="*/ 272 w 693"/>
                    <a:gd name="T13" fmla="*/ 7 h 696"/>
                    <a:gd name="T14" fmla="*/ 300 w 693"/>
                    <a:gd name="T15" fmla="*/ 7 h 696"/>
                    <a:gd name="T16" fmla="*/ 312 w 693"/>
                    <a:gd name="T17" fmla="*/ 7 h 696"/>
                    <a:gd name="T18" fmla="*/ 292 w 693"/>
                    <a:gd name="T19" fmla="*/ 8 h 696"/>
                    <a:gd name="T20" fmla="*/ 240 w 693"/>
                    <a:gd name="T21" fmla="*/ 9 h 696"/>
                    <a:gd name="T22" fmla="*/ 204 w 693"/>
                    <a:gd name="T23" fmla="*/ 9 h 696"/>
                    <a:gd name="T24" fmla="*/ 97 w 693"/>
                    <a:gd name="T25" fmla="*/ 11 h 696"/>
                    <a:gd name="T26" fmla="*/ 77 w 693"/>
                    <a:gd name="T27" fmla="*/ 9 h 696"/>
                    <a:gd name="T28" fmla="*/ 45 w 693"/>
                    <a:gd name="T29" fmla="*/ 7 h 696"/>
                    <a:gd name="T30" fmla="*/ 33 w 693"/>
                    <a:gd name="T31" fmla="*/ 7 h 696"/>
                    <a:gd name="T32" fmla="*/ 53 w 693"/>
                    <a:gd name="T33" fmla="*/ 5 h 696"/>
                    <a:gd name="T34" fmla="*/ 17 w 693"/>
                    <a:gd name="T35" fmla="*/ 6 h 696"/>
                    <a:gd name="T36" fmla="*/ 81 w 693"/>
                    <a:gd name="T37" fmla="*/ 4 h 696"/>
                    <a:gd name="T38" fmla="*/ 113 w 693"/>
                    <a:gd name="T39" fmla="*/ 3 h 696"/>
                    <a:gd name="T40" fmla="*/ 37 w 693"/>
                    <a:gd name="T41" fmla="*/ 3 h 696"/>
                    <a:gd name="T42" fmla="*/ 1 w 693"/>
                    <a:gd name="T43" fmla="*/ 2 h 696"/>
                    <a:gd name="T44" fmla="*/ 25 w 693"/>
                    <a:gd name="T45" fmla="*/ 2 h 696"/>
                    <a:gd name="T46" fmla="*/ 97 w 693"/>
                    <a:gd name="T47" fmla="*/ 2 h 696"/>
                    <a:gd name="T48" fmla="*/ 200 w 693"/>
                    <a:gd name="T49" fmla="*/ 2 h 696"/>
                    <a:gd name="T50" fmla="*/ 208 w 693"/>
                    <a:gd name="T51" fmla="*/ 2 h 696"/>
                    <a:gd name="T52" fmla="*/ 240 w 693"/>
                    <a:gd name="T53" fmla="*/ 0 h 696"/>
                    <a:gd name="T54" fmla="*/ 336 w 693"/>
                    <a:gd name="T55" fmla="*/ 2 h 696"/>
                    <a:gd name="T56" fmla="*/ 308 w 693"/>
                    <a:gd name="T57" fmla="*/ 2 h 696"/>
                    <a:gd name="T58" fmla="*/ 280 w 693"/>
                    <a:gd name="T59" fmla="*/ 2 h 696"/>
                    <a:gd name="T60" fmla="*/ 340 w 693"/>
                    <a:gd name="T61" fmla="*/ 2 h 696"/>
                    <a:gd name="T62" fmla="*/ 352 w 693"/>
                    <a:gd name="T63" fmla="*/ 2 h 696"/>
                    <a:gd name="T64" fmla="*/ 396 w 693"/>
                    <a:gd name="T65" fmla="*/ 2 h 696"/>
                    <a:gd name="T66" fmla="*/ 476 w 693"/>
                    <a:gd name="T67" fmla="*/ 2 h 696"/>
                    <a:gd name="T68" fmla="*/ 503 w 693"/>
                    <a:gd name="T69" fmla="*/ 2 h 696"/>
                    <a:gd name="T70" fmla="*/ 509 w 693"/>
                    <a:gd name="T71" fmla="*/ 7 h 69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0" t="0" r="r" b="b"/>
                  <a:pathLst>
                    <a:path w="693" h="696">
                      <a:moveTo>
                        <a:pt x="541" y="460"/>
                      </a:moveTo>
                      <a:lnTo>
                        <a:pt x="473" y="464"/>
                      </a:lnTo>
                      <a:lnTo>
                        <a:pt x="441" y="452"/>
                      </a:lnTo>
                      <a:lnTo>
                        <a:pt x="393" y="452"/>
                      </a:lnTo>
                      <a:cubicBezTo>
                        <a:pt x="365" y="448"/>
                        <a:pt x="360" y="444"/>
                        <a:pt x="337" y="436"/>
                      </a:cubicBezTo>
                      <a:cubicBezTo>
                        <a:pt x="336" y="432"/>
                        <a:pt x="330" y="413"/>
                        <a:pt x="325" y="412"/>
                      </a:cubicBezTo>
                      <a:cubicBezTo>
                        <a:pt x="317" y="411"/>
                        <a:pt x="301" y="420"/>
                        <a:pt x="301" y="420"/>
                      </a:cubicBezTo>
                      <a:cubicBezTo>
                        <a:pt x="289" y="412"/>
                        <a:pt x="277" y="408"/>
                        <a:pt x="265" y="400"/>
                      </a:cubicBezTo>
                      <a:cubicBezTo>
                        <a:pt x="252" y="380"/>
                        <a:pt x="256" y="356"/>
                        <a:pt x="233" y="348"/>
                      </a:cubicBezTo>
                      <a:cubicBezTo>
                        <a:pt x="217" y="372"/>
                        <a:pt x="221" y="392"/>
                        <a:pt x="237" y="416"/>
                      </a:cubicBezTo>
                      <a:cubicBezTo>
                        <a:pt x="234" y="428"/>
                        <a:pt x="228" y="445"/>
                        <a:pt x="237" y="444"/>
                      </a:cubicBezTo>
                      <a:cubicBezTo>
                        <a:pt x="247" y="443"/>
                        <a:pt x="261" y="428"/>
                        <a:pt x="261" y="428"/>
                      </a:cubicBezTo>
                      <a:cubicBezTo>
                        <a:pt x="258" y="450"/>
                        <a:pt x="243" y="475"/>
                        <a:pt x="269" y="484"/>
                      </a:cubicBezTo>
                      <a:cubicBezTo>
                        <a:pt x="277" y="479"/>
                        <a:pt x="288" y="476"/>
                        <a:pt x="293" y="468"/>
                      </a:cubicBezTo>
                      <a:cubicBezTo>
                        <a:pt x="302" y="454"/>
                        <a:pt x="303" y="446"/>
                        <a:pt x="317" y="436"/>
                      </a:cubicBezTo>
                      <a:cubicBezTo>
                        <a:pt x="315" y="448"/>
                        <a:pt x="306" y="467"/>
                        <a:pt x="321" y="476"/>
                      </a:cubicBezTo>
                      <a:cubicBezTo>
                        <a:pt x="328" y="480"/>
                        <a:pt x="345" y="484"/>
                        <a:pt x="345" y="484"/>
                      </a:cubicBezTo>
                      <a:cubicBezTo>
                        <a:pt x="382" y="472"/>
                        <a:pt x="347" y="527"/>
                        <a:pt x="333" y="536"/>
                      </a:cubicBezTo>
                      <a:cubicBezTo>
                        <a:pt x="330" y="540"/>
                        <a:pt x="329" y="545"/>
                        <a:pt x="325" y="548"/>
                      </a:cubicBezTo>
                      <a:cubicBezTo>
                        <a:pt x="322" y="551"/>
                        <a:pt x="316" y="549"/>
                        <a:pt x="313" y="552"/>
                      </a:cubicBezTo>
                      <a:cubicBezTo>
                        <a:pt x="300" y="565"/>
                        <a:pt x="320" y="575"/>
                        <a:pt x="293" y="584"/>
                      </a:cubicBezTo>
                      <a:cubicBezTo>
                        <a:pt x="286" y="595"/>
                        <a:pt x="272" y="610"/>
                        <a:pt x="261" y="616"/>
                      </a:cubicBezTo>
                      <a:cubicBezTo>
                        <a:pt x="254" y="620"/>
                        <a:pt x="245" y="621"/>
                        <a:pt x="237" y="624"/>
                      </a:cubicBezTo>
                      <a:cubicBezTo>
                        <a:pt x="233" y="625"/>
                        <a:pt x="225" y="628"/>
                        <a:pt x="225" y="628"/>
                      </a:cubicBezTo>
                      <a:cubicBezTo>
                        <a:pt x="215" y="659"/>
                        <a:pt x="212" y="652"/>
                        <a:pt x="173" y="656"/>
                      </a:cubicBezTo>
                      <a:cubicBezTo>
                        <a:pt x="140" y="667"/>
                        <a:pt x="132" y="687"/>
                        <a:pt x="97" y="696"/>
                      </a:cubicBezTo>
                      <a:cubicBezTo>
                        <a:pt x="77" y="691"/>
                        <a:pt x="75" y="687"/>
                        <a:pt x="81" y="668"/>
                      </a:cubicBezTo>
                      <a:cubicBezTo>
                        <a:pt x="77" y="646"/>
                        <a:pt x="72" y="639"/>
                        <a:pt x="77" y="616"/>
                      </a:cubicBezTo>
                      <a:cubicBezTo>
                        <a:pt x="73" y="598"/>
                        <a:pt x="71" y="587"/>
                        <a:pt x="61" y="572"/>
                      </a:cubicBezTo>
                      <a:cubicBezTo>
                        <a:pt x="58" y="551"/>
                        <a:pt x="51" y="543"/>
                        <a:pt x="45" y="524"/>
                      </a:cubicBezTo>
                      <a:cubicBezTo>
                        <a:pt x="52" y="502"/>
                        <a:pt x="58" y="496"/>
                        <a:pt x="49" y="472"/>
                      </a:cubicBezTo>
                      <a:cubicBezTo>
                        <a:pt x="46" y="463"/>
                        <a:pt x="33" y="448"/>
                        <a:pt x="33" y="448"/>
                      </a:cubicBezTo>
                      <a:cubicBezTo>
                        <a:pt x="42" y="422"/>
                        <a:pt x="42" y="408"/>
                        <a:pt x="33" y="380"/>
                      </a:cubicBezTo>
                      <a:cubicBezTo>
                        <a:pt x="49" y="369"/>
                        <a:pt x="48" y="362"/>
                        <a:pt x="53" y="344"/>
                      </a:cubicBezTo>
                      <a:cubicBezTo>
                        <a:pt x="47" y="327"/>
                        <a:pt x="49" y="308"/>
                        <a:pt x="33" y="332"/>
                      </a:cubicBezTo>
                      <a:cubicBezTo>
                        <a:pt x="40" y="353"/>
                        <a:pt x="29" y="374"/>
                        <a:pt x="17" y="392"/>
                      </a:cubicBezTo>
                      <a:cubicBezTo>
                        <a:pt x="6" y="360"/>
                        <a:pt x="10" y="340"/>
                        <a:pt x="13" y="304"/>
                      </a:cubicBezTo>
                      <a:cubicBezTo>
                        <a:pt x="44" y="314"/>
                        <a:pt x="54" y="289"/>
                        <a:pt x="81" y="280"/>
                      </a:cubicBezTo>
                      <a:cubicBezTo>
                        <a:pt x="94" y="261"/>
                        <a:pt x="85" y="242"/>
                        <a:pt x="105" y="228"/>
                      </a:cubicBezTo>
                      <a:cubicBezTo>
                        <a:pt x="108" y="220"/>
                        <a:pt x="110" y="212"/>
                        <a:pt x="113" y="204"/>
                      </a:cubicBezTo>
                      <a:cubicBezTo>
                        <a:pt x="116" y="196"/>
                        <a:pt x="89" y="196"/>
                        <a:pt x="89" y="196"/>
                      </a:cubicBezTo>
                      <a:cubicBezTo>
                        <a:pt x="81" y="221"/>
                        <a:pt x="58" y="211"/>
                        <a:pt x="37" y="204"/>
                      </a:cubicBezTo>
                      <a:cubicBezTo>
                        <a:pt x="33" y="207"/>
                        <a:pt x="30" y="213"/>
                        <a:pt x="25" y="212"/>
                      </a:cubicBezTo>
                      <a:cubicBezTo>
                        <a:pt x="16" y="210"/>
                        <a:pt x="1" y="196"/>
                        <a:pt x="1" y="196"/>
                      </a:cubicBezTo>
                      <a:cubicBezTo>
                        <a:pt x="4" y="186"/>
                        <a:pt x="4" y="174"/>
                        <a:pt x="9" y="164"/>
                      </a:cubicBezTo>
                      <a:cubicBezTo>
                        <a:pt x="13" y="155"/>
                        <a:pt x="25" y="140"/>
                        <a:pt x="25" y="140"/>
                      </a:cubicBezTo>
                      <a:cubicBezTo>
                        <a:pt x="0" y="132"/>
                        <a:pt x="25" y="128"/>
                        <a:pt x="37" y="124"/>
                      </a:cubicBezTo>
                      <a:cubicBezTo>
                        <a:pt x="58" y="131"/>
                        <a:pt x="75" y="116"/>
                        <a:pt x="97" y="112"/>
                      </a:cubicBezTo>
                      <a:cubicBezTo>
                        <a:pt x="135" y="87"/>
                        <a:pt x="159" y="122"/>
                        <a:pt x="197" y="132"/>
                      </a:cubicBezTo>
                      <a:cubicBezTo>
                        <a:pt x="205" y="129"/>
                        <a:pt x="213" y="127"/>
                        <a:pt x="221" y="124"/>
                      </a:cubicBezTo>
                      <a:cubicBezTo>
                        <a:pt x="225" y="123"/>
                        <a:pt x="226" y="147"/>
                        <a:pt x="233" y="120"/>
                      </a:cubicBezTo>
                      <a:lnTo>
                        <a:pt x="229" y="64"/>
                      </a:lnTo>
                      <a:lnTo>
                        <a:pt x="209" y="40"/>
                      </a:lnTo>
                      <a:cubicBezTo>
                        <a:pt x="243" y="21"/>
                        <a:pt x="240" y="21"/>
                        <a:pt x="261" y="0"/>
                      </a:cubicBezTo>
                      <a:cubicBezTo>
                        <a:pt x="297" y="16"/>
                        <a:pt x="333" y="32"/>
                        <a:pt x="369" y="48"/>
                      </a:cubicBezTo>
                      <a:cubicBezTo>
                        <a:pt x="373" y="50"/>
                        <a:pt x="361" y="44"/>
                        <a:pt x="357" y="44"/>
                      </a:cubicBezTo>
                      <a:cubicBezTo>
                        <a:pt x="349" y="45"/>
                        <a:pt x="333" y="52"/>
                        <a:pt x="333" y="52"/>
                      </a:cubicBezTo>
                      <a:cubicBezTo>
                        <a:pt x="322" y="68"/>
                        <a:pt x="318" y="71"/>
                        <a:pt x="329" y="88"/>
                      </a:cubicBezTo>
                      <a:cubicBezTo>
                        <a:pt x="308" y="119"/>
                        <a:pt x="323" y="118"/>
                        <a:pt x="333" y="148"/>
                      </a:cubicBezTo>
                      <a:cubicBezTo>
                        <a:pt x="320" y="157"/>
                        <a:pt x="314" y="167"/>
                        <a:pt x="301" y="176"/>
                      </a:cubicBezTo>
                      <a:cubicBezTo>
                        <a:pt x="306" y="213"/>
                        <a:pt x="303" y="213"/>
                        <a:pt x="337" y="220"/>
                      </a:cubicBezTo>
                      <a:cubicBezTo>
                        <a:pt x="358" y="216"/>
                        <a:pt x="368" y="214"/>
                        <a:pt x="361" y="192"/>
                      </a:cubicBezTo>
                      <a:cubicBezTo>
                        <a:pt x="362" y="177"/>
                        <a:pt x="362" y="162"/>
                        <a:pt x="365" y="148"/>
                      </a:cubicBezTo>
                      <a:cubicBezTo>
                        <a:pt x="366" y="143"/>
                        <a:pt x="369" y="133"/>
                        <a:pt x="373" y="136"/>
                      </a:cubicBezTo>
                      <a:cubicBezTo>
                        <a:pt x="379" y="140"/>
                        <a:pt x="376" y="149"/>
                        <a:pt x="377" y="156"/>
                      </a:cubicBezTo>
                      <a:cubicBezTo>
                        <a:pt x="404" y="147"/>
                        <a:pt x="409" y="116"/>
                        <a:pt x="417" y="92"/>
                      </a:cubicBezTo>
                      <a:cubicBezTo>
                        <a:pt x="422" y="76"/>
                        <a:pt x="453" y="74"/>
                        <a:pt x="465" y="72"/>
                      </a:cubicBezTo>
                      <a:cubicBezTo>
                        <a:pt x="472" y="92"/>
                        <a:pt x="477" y="93"/>
                        <a:pt x="497" y="88"/>
                      </a:cubicBezTo>
                      <a:cubicBezTo>
                        <a:pt x="512" y="78"/>
                        <a:pt x="515" y="74"/>
                        <a:pt x="509" y="56"/>
                      </a:cubicBezTo>
                      <a:cubicBezTo>
                        <a:pt x="523" y="46"/>
                        <a:pt x="517" y="46"/>
                        <a:pt x="529" y="52"/>
                      </a:cubicBezTo>
                      <a:lnTo>
                        <a:pt x="693" y="72"/>
                      </a:lnTo>
                      <a:lnTo>
                        <a:pt x="541" y="460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 smtClean="0">
                    <a:solidFill>
                      <a:srgbClr val="000000"/>
                    </a:solidFill>
                    <a:latin typeface="Arial" pitchFamily="34" charset="0"/>
                    <a:ea typeface="新細明體" pitchFamily="18" charset="-120"/>
                  </a:endParaRPr>
                </a:p>
              </p:txBody>
            </p:sp>
            <p:sp>
              <p:nvSpPr>
                <p:cNvPr id="88" name="Freeform 57"/>
                <p:cNvSpPr>
                  <a:spLocks/>
                </p:cNvSpPr>
                <p:nvPr userDrawn="1"/>
              </p:nvSpPr>
              <p:spPr bwMode="ltGray">
                <a:xfrm>
                  <a:off x="689" y="6"/>
                  <a:ext cx="1386" cy="232"/>
                </a:xfrm>
                <a:custGeom>
                  <a:avLst/>
                  <a:gdLst>
                    <a:gd name="T0" fmla="*/ 3510668 w 931"/>
                    <a:gd name="T1" fmla="*/ 0 h 149"/>
                    <a:gd name="T2" fmla="*/ 609649 w 931"/>
                    <a:gd name="T3" fmla="*/ 316537 h 149"/>
                    <a:gd name="T4" fmla="*/ 385560 w 931"/>
                    <a:gd name="T5" fmla="*/ 454116 h 149"/>
                    <a:gd name="T6" fmla="*/ 263398 w 931"/>
                    <a:gd name="T7" fmla="*/ 454116 h 149"/>
                    <a:gd name="T8" fmla="*/ 94293 w 931"/>
                    <a:gd name="T9" fmla="*/ 841895 h 149"/>
                    <a:gd name="T10" fmla="*/ 0 w 931"/>
                    <a:gd name="T11" fmla="*/ 1143623 h 149"/>
                    <a:gd name="T12" fmla="*/ 251368 w 931"/>
                    <a:gd name="T13" fmla="*/ 1257289 h 149"/>
                    <a:gd name="T14" fmla="*/ 411803 w 931"/>
                    <a:gd name="T15" fmla="*/ 1043960 h 149"/>
                    <a:gd name="T16" fmla="*/ 460652 w 931"/>
                    <a:gd name="T17" fmla="*/ 919609 h 149"/>
                    <a:gd name="T18" fmla="*/ 712267 w 931"/>
                    <a:gd name="T19" fmla="*/ 567204 h 149"/>
                    <a:gd name="T20" fmla="*/ 915150 w 931"/>
                    <a:gd name="T21" fmla="*/ 503571 h 149"/>
                    <a:gd name="T22" fmla="*/ 1010421 w 931"/>
                    <a:gd name="T23" fmla="*/ 1021737 h 149"/>
                    <a:gd name="T24" fmla="*/ 800783 w 931"/>
                    <a:gd name="T25" fmla="*/ 1194895 h 149"/>
                    <a:gd name="T26" fmla="*/ 982571 w 931"/>
                    <a:gd name="T27" fmla="*/ 1235662 h 149"/>
                    <a:gd name="T28" fmla="*/ 1064018 w 931"/>
                    <a:gd name="T29" fmla="*/ 981206 h 149"/>
                    <a:gd name="T30" fmla="*/ 1132865 w 931"/>
                    <a:gd name="T31" fmla="*/ 1003218 h 149"/>
                    <a:gd name="T32" fmla="*/ 1076873 w 931"/>
                    <a:gd name="T33" fmla="*/ 590611 h 149"/>
                    <a:gd name="T34" fmla="*/ 1132865 w 931"/>
                    <a:gd name="T35" fmla="*/ 483429 h 149"/>
                    <a:gd name="T36" fmla="*/ 1177627 w 931"/>
                    <a:gd name="T37" fmla="*/ 960524 h 149"/>
                    <a:gd name="T38" fmla="*/ 1132865 w 931"/>
                    <a:gd name="T39" fmla="*/ 1235662 h 149"/>
                    <a:gd name="T40" fmla="*/ 1262396 w 931"/>
                    <a:gd name="T41" fmla="*/ 1418347 h 149"/>
                    <a:gd name="T42" fmla="*/ 1272134 w 931"/>
                    <a:gd name="T43" fmla="*/ 1003218 h 149"/>
                    <a:gd name="T44" fmla="*/ 1409799 w 931"/>
                    <a:gd name="T45" fmla="*/ 1122522 h 149"/>
                    <a:gd name="T46" fmla="*/ 1626371 w 931"/>
                    <a:gd name="T47" fmla="*/ 800841 h 149"/>
                    <a:gd name="T48" fmla="*/ 1741773 w 931"/>
                    <a:gd name="T49" fmla="*/ 544333 h 149"/>
                    <a:gd name="T50" fmla="*/ 1871112 w 931"/>
                    <a:gd name="T51" fmla="*/ 607980 h 149"/>
                    <a:gd name="T52" fmla="*/ 1936845 w 931"/>
                    <a:gd name="T53" fmla="*/ 544333 h 149"/>
                    <a:gd name="T54" fmla="*/ 1835414 w 931"/>
                    <a:gd name="T55" fmla="*/ 483429 h 149"/>
                    <a:gd name="T56" fmla="*/ 2019208 w 931"/>
                    <a:gd name="T57" fmla="*/ 379315 h 149"/>
                    <a:gd name="T58" fmla="*/ 2315622 w 931"/>
                    <a:gd name="T59" fmla="*/ 590611 h 149"/>
                    <a:gd name="T60" fmla="*/ 2473735 w 931"/>
                    <a:gd name="T61" fmla="*/ 454116 h 149"/>
                    <a:gd name="T62" fmla="*/ 2484513 w 931"/>
                    <a:gd name="T63" fmla="*/ 689666 h 149"/>
                    <a:gd name="T64" fmla="*/ 2417937 w 931"/>
                    <a:gd name="T65" fmla="*/ 1100957 h 149"/>
                    <a:gd name="T66" fmla="*/ 2602750 w 931"/>
                    <a:gd name="T67" fmla="*/ 960524 h 149"/>
                    <a:gd name="T68" fmla="*/ 2656216 w 931"/>
                    <a:gd name="T69" fmla="*/ 878192 h 149"/>
                    <a:gd name="T70" fmla="*/ 2759589 w 931"/>
                    <a:gd name="T71" fmla="*/ 664590 h 149"/>
                    <a:gd name="T72" fmla="*/ 3380107 w 931"/>
                    <a:gd name="T73" fmla="*/ 919609 h 149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0" t="0" r="r" b="b"/>
                  <a:pathLst>
                    <a:path w="931" h="149">
                      <a:moveTo>
                        <a:pt x="794" y="84"/>
                      </a:moveTo>
                      <a:cubicBezTo>
                        <a:pt x="813" y="72"/>
                        <a:pt x="931" y="14"/>
                        <a:pt x="825" y="0"/>
                      </a:cubicBezTo>
                      <a:lnTo>
                        <a:pt x="159" y="0"/>
                      </a:lnTo>
                      <a:cubicBezTo>
                        <a:pt x="149" y="12"/>
                        <a:pt x="162" y="18"/>
                        <a:pt x="143" y="29"/>
                      </a:cubicBezTo>
                      <a:cubicBezTo>
                        <a:pt x="130" y="44"/>
                        <a:pt x="133" y="39"/>
                        <a:pt x="116" y="48"/>
                      </a:cubicBezTo>
                      <a:cubicBezTo>
                        <a:pt x="108" y="46"/>
                        <a:pt x="100" y="44"/>
                        <a:pt x="91" y="42"/>
                      </a:cubicBezTo>
                      <a:cubicBezTo>
                        <a:pt x="89" y="41"/>
                        <a:pt x="83" y="40"/>
                        <a:pt x="83" y="40"/>
                      </a:cubicBezTo>
                      <a:cubicBezTo>
                        <a:pt x="76" y="40"/>
                        <a:pt x="68" y="39"/>
                        <a:pt x="62" y="42"/>
                      </a:cubicBezTo>
                      <a:cubicBezTo>
                        <a:pt x="54" y="45"/>
                        <a:pt x="46" y="61"/>
                        <a:pt x="38" y="67"/>
                      </a:cubicBezTo>
                      <a:cubicBezTo>
                        <a:pt x="32" y="71"/>
                        <a:pt x="27" y="74"/>
                        <a:pt x="22" y="77"/>
                      </a:cubicBezTo>
                      <a:cubicBezTo>
                        <a:pt x="16" y="81"/>
                        <a:pt x="5" y="86"/>
                        <a:pt x="5" y="86"/>
                      </a:cubicBezTo>
                      <a:cubicBezTo>
                        <a:pt x="9" y="95"/>
                        <a:pt x="7" y="97"/>
                        <a:pt x="0" y="105"/>
                      </a:cubicBezTo>
                      <a:cubicBezTo>
                        <a:pt x="17" y="107"/>
                        <a:pt x="22" y="107"/>
                        <a:pt x="16" y="120"/>
                      </a:cubicBezTo>
                      <a:cubicBezTo>
                        <a:pt x="27" y="122"/>
                        <a:pt x="48" y="116"/>
                        <a:pt x="59" y="115"/>
                      </a:cubicBezTo>
                      <a:cubicBezTo>
                        <a:pt x="71" y="112"/>
                        <a:pt x="73" y="117"/>
                        <a:pt x="83" y="111"/>
                      </a:cubicBezTo>
                      <a:cubicBezTo>
                        <a:pt x="89" y="96"/>
                        <a:pt x="83" y="100"/>
                        <a:pt x="97" y="96"/>
                      </a:cubicBezTo>
                      <a:cubicBezTo>
                        <a:pt x="100" y="94"/>
                        <a:pt x="103" y="93"/>
                        <a:pt x="105" y="90"/>
                      </a:cubicBezTo>
                      <a:cubicBezTo>
                        <a:pt x="106" y="88"/>
                        <a:pt x="106" y="85"/>
                        <a:pt x="108" y="84"/>
                      </a:cubicBezTo>
                      <a:cubicBezTo>
                        <a:pt x="112" y="80"/>
                        <a:pt x="140" y="69"/>
                        <a:pt x="148" y="67"/>
                      </a:cubicBezTo>
                      <a:cubicBezTo>
                        <a:pt x="160" y="52"/>
                        <a:pt x="153" y="56"/>
                        <a:pt x="167" y="52"/>
                      </a:cubicBezTo>
                      <a:cubicBezTo>
                        <a:pt x="178" y="55"/>
                        <a:pt x="179" y="62"/>
                        <a:pt x="191" y="58"/>
                      </a:cubicBezTo>
                      <a:cubicBezTo>
                        <a:pt x="199" y="52"/>
                        <a:pt x="206" y="51"/>
                        <a:pt x="215" y="46"/>
                      </a:cubicBezTo>
                      <a:cubicBezTo>
                        <a:pt x="226" y="58"/>
                        <a:pt x="217" y="46"/>
                        <a:pt x="223" y="69"/>
                      </a:cubicBezTo>
                      <a:cubicBezTo>
                        <a:pt x="226" y="79"/>
                        <a:pt x="233" y="85"/>
                        <a:pt x="237" y="94"/>
                      </a:cubicBezTo>
                      <a:cubicBezTo>
                        <a:pt x="227" y="100"/>
                        <a:pt x="229" y="104"/>
                        <a:pt x="218" y="107"/>
                      </a:cubicBezTo>
                      <a:cubicBezTo>
                        <a:pt x="207" y="120"/>
                        <a:pt x="203" y="113"/>
                        <a:pt x="188" y="109"/>
                      </a:cubicBezTo>
                      <a:cubicBezTo>
                        <a:pt x="191" y="117"/>
                        <a:pt x="200" y="127"/>
                        <a:pt x="210" y="132"/>
                      </a:cubicBezTo>
                      <a:cubicBezTo>
                        <a:pt x="218" y="114"/>
                        <a:pt x="211" y="122"/>
                        <a:pt x="231" y="113"/>
                      </a:cubicBezTo>
                      <a:cubicBezTo>
                        <a:pt x="237" y="111"/>
                        <a:pt x="248" y="105"/>
                        <a:pt x="248" y="105"/>
                      </a:cubicBezTo>
                      <a:cubicBezTo>
                        <a:pt x="248" y="100"/>
                        <a:pt x="246" y="94"/>
                        <a:pt x="250" y="90"/>
                      </a:cubicBezTo>
                      <a:cubicBezTo>
                        <a:pt x="253" y="88"/>
                        <a:pt x="254" y="96"/>
                        <a:pt x="258" y="96"/>
                      </a:cubicBezTo>
                      <a:cubicBezTo>
                        <a:pt x="262" y="97"/>
                        <a:pt x="264" y="94"/>
                        <a:pt x="266" y="92"/>
                      </a:cubicBezTo>
                      <a:cubicBezTo>
                        <a:pt x="262" y="82"/>
                        <a:pt x="252" y="77"/>
                        <a:pt x="248" y="67"/>
                      </a:cubicBezTo>
                      <a:cubicBezTo>
                        <a:pt x="250" y="63"/>
                        <a:pt x="255" y="58"/>
                        <a:pt x="253" y="54"/>
                      </a:cubicBezTo>
                      <a:cubicBezTo>
                        <a:pt x="251" y="50"/>
                        <a:pt x="248" y="42"/>
                        <a:pt x="248" y="42"/>
                      </a:cubicBezTo>
                      <a:cubicBezTo>
                        <a:pt x="256" y="32"/>
                        <a:pt x="259" y="35"/>
                        <a:pt x="266" y="44"/>
                      </a:cubicBezTo>
                      <a:cubicBezTo>
                        <a:pt x="270" y="56"/>
                        <a:pt x="276" y="61"/>
                        <a:pt x="285" y="71"/>
                      </a:cubicBezTo>
                      <a:cubicBezTo>
                        <a:pt x="281" y="81"/>
                        <a:pt x="289" y="82"/>
                        <a:pt x="277" y="88"/>
                      </a:cubicBezTo>
                      <a:cubicBezTo>
                        <a:pt x="262" y="106"/>
                        <a:pt x="278" y="83"/>
                        <a:pt x="274" y="101"/>
                      </a:cubicBezTo>
                      <a:cubicBezTo>
                        <a:pt x="274" y="105"/>
                        <a:pt x="268" y="109"/>
                        <a:pt x="266" y="113"/>
                      </a:cubicBezTo>
                      <a:cubicBezTo>
                        <a:pt x="270" y="122"/>
                        <a:pt x="268" y="125"/>
                        <a:pt x="261" y="132"/>
                      </a:cubicBezTo>
                      <a:cubicBezTo>
                        <a:pt x="268" y="149"/>
                        <a:pt x="282" y="134"/>
                        <a:pt x="296" y="130"/>
                      </a:cubicBezTo>
                      <a:cubicBezTo>
                        <a:pt x="299" y="122"/>
                        <a:pt x="295" y="119"/>
                        <a:pt x="299" y="111"/>
                      </a:cubicBezTo>
                      <a:cubicBezTo>
                        <a:pt x="296" y="105"/>
                        <a:pt x="288" y="97"/>
                        <a:pt x="299" y="92"/>
                      </a:cubicBezTo>
                      <a:cubicBezTo>
                        <a:pt x="303" y="90"/>
                        <a:pt x="315" y="88"/>
                        <a:pt x="315" y="88"/>
                      </a:cubicBezTo>
                      <a:cubicBezTo>
                        <a:pt x="326" y="91"/>
                        <a:pt x="325" y="95"/>
                        <a:pt x="331" y="103"/>
                      </a:cubicBezTo>
                      <a:cubicBezTo>
                        <a:pt x="339" y="84"/>
                        <a:pt x="331" y="90"/>
                        <a:pt x="361" y="92"/>
                      </a:cubicBezTo>
                      <a:cubicBezTo>
                        <a:pt x="355" y="76"/>
                        <a:pt x="365" y="76"/>
                        <a:pt x="382" y="73"/>
                      </a:cubicBezTo>
                      <a:cubicBezTo>
                        <a:pt x="383" y="71"/>
                        <a:pt x="387" y="57"/>
                        <a:pt x="393" y="54"/>
                      </a:cubicBezTo>
                      <a:cubicBezTo>
                        <a:pt x="398" y="52"/>
                        <a:pt x="409" y="50"/>
                        <a:pt x="409" y="50"/>
                      </a:cubicBezTo>
                      <a:cubicBezTo>
                        <a:pt x="430" y="54"/>
                        <a:pt x="413" y="58"/>
                        <a:pt x="431" y="63"/>
                      </a:cubicBezTo>
                      <a:cubicBezTo>
                        <a:pt x="433" y="61"/>
                        <a:pt x="435" y="57"/>
                        <a:pt x="439" y="56"/>
                      </a:cubicBezTo>
                      <a:cubicBezTo>
                        <a:pt x="445" y="55"/>
                        <a:pt x="452" y="61"/>
                        <a:pt x="457" y="58"/>
                      </a:cubicBezTo>
                      <a:cubicBezTo>
                        <a:pt x="461" y="57"/>
                        <a:pt x="457" y="52"/>
                        <a:pt x="455" y="50"/>
                      </a:cubicBezTo>
                      <a:cubicBezTo>
                        <a:pt x="451" y="47"/>
                        <a:pt x="444" y="47"/>
                        <a:pt x="439" y="46"/>
                      </a:cubicBezTo>
                      <a:cubicBezTo>
                        <a:pt x="436" y="45"/>
                        <a:pt x="431" y="44"/>
                        <a:pt x="431" y="44"/>
                      </a:cubicBezTo>
                      <a:cubicBezTo>
                        <a:pt x="440" y="38"/>
                        <a:pt x="443" y="36"/>
                        <a:pt x="455" y="40"/>
                      </a:cubicBezTo>
                      <a:cubicBezTo>
                        <a:pt x="461" y="38"/>
                        <a:pt x="467" y="35"/>
                        <a:pt x="474" y="35"/>
                      </a:cubicBezTo>
                      <a:cubicBezTo>
                        <a:pt x="483" y="36"/>
                        <a:pt x="511" y="43"/>
                        <a:pt x="519" y="46"/>
                      </a:cubicBezTo>
                      <a:cubicBezTo>
                        <a:pt x="527" y="49"/>
                        <a:pt x="544" y="54"/>
                        <a:pt x="544" y="54"/>
                      </a:cubicBezTo>
                      <a:cubicBezTo>
                        <a:pt x="548" y="54"/>
                        <a:pt x="560" y="52"/>
                        <a:pt x="565" y="50"/>
                      </a:cubicBezTo>
                      <a:cubicBezTo>
                        <a:pt x="570" y="47"/>
                        <a:pt x="581" y="42"/>
                        <a:pt x="581" y="42"/>
                      </a:cubicBezTo>
                      <a:cubicBezTo>
                        <a:pt x="585" y="42"/>
                        <a:pt x="598" y="44"/>
                        <a:pt x="600" y="48"/>
                      </a:cubicBezTo>
                      <a:cubicBezTo>
                        <a:pt x="603" y="55"/>
                        <a:pt x="589" y="61"/>
                        <a:pt x="584" y="63"/>
                      </a:cubicBezTo>
                      <a:cubicBezTo>
                        <a:pt x="576" y="69"/>
                        <a:pt x="568" y="69"/>
                        <a:pt x="565" y="77"/>
                      </a:cubicBezTo>
                      <a:cubicBezTo>
                        <a:pt x="568" y="86"/>
                        <a:pt x="564" y="92"/>
                        <a:pt x="568" y="101"/>
                      </a:cubicBezTo>
                      <a:cubicBezTo>
                        <a:pt x="574" y="93"/>
                        <a:pt x="577" y="91"/>
                        <a:pt x="589" y="94"/>
                      </a:cubicBezTo>
                      <a:cubicBezTo>
                        <a:pt x="595" y="108"/>
                        <a:pt x="602" y="93"/>
                        <a:pt x="611" y="88"/>
                      </a:cubicBezTo>
                      <a:cubicBezTo>
                        <a:pt x="613" y="86"/>
                        <a:pt x="613" y="83"/>
                        <a:pt x="616" y="82"/>
                      </a:cubicBezTo>
                      <a:cubicBezTo>
                        <a:pt x="618" y="80"/>
                        <a:pt x="622" y="81"/>
                        <a:pt x="624" y="80"/>
                      </a:cubicBezTo>
                      <a:cubicBezTo>
                        <a:pt x="626" y="78"/>
                        <a:pt x="626" y="75"/>
                        <a:pt x="627" y="73"/>
                      </a:cubicBezTo>
                      <a:cubicBezTo>
                        <a:pt x="632" y="65"/>
                        <a:pt x="638" y="63"/>
                        <a:pt x="648" y="61"/>
                      </a:cubicBezTo>
                      <a:cubicBezTo>
                        <a:pt x="664" y="62"/>
                        <a:pt x="684" y="69"/>
                        <a:pt x="700" y="69"/>
                      </a:cubicBezTo>
                      <a:lnTo>
                        <a:pt x="794" y="84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 smtClean="0">
                    <a:solidFill>
                      <a:srgbClr val="000000"/>
                    </a:solidFill>
                    <a:latin typeface="Arial" pitchFamily="34" charset="0"/>
                    <a:ea typeface="新細明體" pitchFamily="18" charset="-120"/>
                  </a:endParaRPr>
                </a:p>
              </p:txBody>
            </p:sp>
            <p:sp>
              <p:nvSpPr>
                <p:cNvPr id="89" name="Freeform 58"/>
                <p:cNvSpPr>
                  <a:spLocks/>
                </p:cNvSpPr>
                <p:nvPr userDrawn="1"/>
              </p:nvSpPr>
              <p:spPr bwMode="ltGray">
                <a:xfrm>
                  <a:off x="971" y="91"/>
                  <a:ext cx="30" cy="25"/>
                </a:xfrm>
                <a:custGeom>
                  <a:avLst/>
                  <a:gdLst>
                    <a:gd name="T0" fmla="*/ 3 w 31"/>
                    <a:gd name="T1" fmla="*/ 3 h 30"/>
                    <a:gd name="T2" fmla="*/ 15 w 31"/>
                    <a:gd name="T3" fmla="*/ 0 h 30"/>
                    <a:gd name="T4" fmla="*/ 15 w 31"/>
                    <a:gd name="T5" fmla="*/ 3 h 30"/>
                    <a:gd name="T6" fmla="*/ 3 w 31"/>
                    <a:gd name="T7" fmla="*/ 3 h 3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1" h="30">
                      <a:moveTo>
                        <a:pt x="3" y="28"/>
                      </a:moveTo>
                      <a:cubicBezTo>
                        <a:pt x="8" y="8"/>
                        <a:pt x="12" y="6"/>
                        <a:pt x="31" y="0"/>
                      </a:cubicBezTo>
                      <a:cubicBezTo>
                        <a:pt x="29" y="5"/>
                        <a:pt x="25" y="22"/>
                        <a:pt x="19" y="24"/>
                      </a:cubicBezTo>
                      <a:cubicBezTo>
                        <a:pt x="0" y="30"/>
                        <a:pt x="3" y="9"/>
                        <a:pt x="3" y="2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 smtClean="0">
                    <a:solidFill>
                      <a:srgbClr val="000000"/>
                    </a:solidFill>
                    <a:latin typeface="Arial" pitchFamily="34" charset="0"/>
                    <a:ea typeface="新細明體" pitchFamily="18" charset="-120"/>
                  </a:endParaRPr>
                </a:p>
              </p:txBody>
            </p:sp>
            <p:sp>
              <p:nvSpPr>
                <p:cNvPr id="90" name="Freeform 59"/>
                <p:cNvSpPr>
                  <a:spLocks/>
                </p:cNvSpPr>
                <p:nvPr userDrawn="1"/>
              </p:nvSpPr>
              <p:spPr bwMode="ltGray">
                <a:xfrm>
                  <a:off x="935" y="125"/>
                  <a:ext cx="45" cy="27"/>
                </a:xfrm>
                <a:custGeom>
                  <a:avLst/>
                  <a:gdLst>
                    <a:gd name="T0" fmla="*/ 6 w 44"/>
                    <a:gd name="T1" fmla="*/ 3 h 32"/>
                    <a:gd name="T2" fmla="*/ 43 w 44"/>
                    <a:gd name="T3" fmla="*/ 0 h 32"/>
                    <a:gd name="T4" fmla="*/ 59 w 44"/>
                    <a:gd name="T5" fmla="*/ 3 h 32"/>
                    <a:gd name="T6" fmla="*/ 6 w 44"/>
                    <a:gd name="T7" fmla="*/ 3 h 32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44" h="32">
                      <a:moveTo>
                        <a:pt x="6" y="32"/>
                      </a:moveTo>
                      <a:cubicBezTo>
                        <a:pt x="0" y="14"/>
                        <a:pt x="7" y="10"/>
                        <a:pt x="22" y="0"/>
                      </a:cubicBezTo>
                      <a:cubicBezTo>
                        <a:pt x="27" y="1"/>
                        <a:pt x="35" y="0"/>
                        <a:pt x="38" y="4"/>
                      </a:cubicBezTo>
                      <a:cubicBezTo>
                        <a:pt x="44" y="13"/>
                        <a:pt x="16" y="32"/>
                        <a:pt x="6" y="3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 smtClean="0">
                    <a:solidFill>
                      <a:srgbClr val="000000"/>
                    </a:solidFill>
                    <a:latin typeface="Arial" pitchFamily="34" charset="0"/>
                    <a:ea typeface="新細明體" pitchFamily="18" charset="-120"/>
                  </a:endParaRPr>
                </a:p>
              </p:txBody>
            </p:sp>
            <p:sp>
              <p:nvSpPr>
                <p:cNvPr id="91" name="Freeform 60"/>
                <p:cNvSpPr>
                  <a:spLocks/>
                </p:cNvSpPr>
                <p:nvPr userDrawn="1"/>
              </p:nvSpPr>
              <p:spPr bwMode="ltGray">
                <a:xfrm>
                  <a:off x="1081" y="226"/>
                  <a:ext cx="75" cy="14"/>
                </a:xfrm>
                <a:custGeom>
                  <a:avLst/>
                  <a:gdLst>
                    <a:gd name="T0" fmla="*/ 37 w 76"/>
                    <a:gd name="T1" fmla="*/ 2 h 18"/>
                    <a:gd name="T2" fmla="*/ 25 w 76"/>
                    <a:gd name="T3" fmla="*/ 2 h 18"/>
                    <a:gd name="T4" fmla="*/ 37 w 76"/>
                    <a:gd name="T5" fmla="*/ 2 h 18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76" h="18">
                      <a:moveTo>
                        <a:pt x="37" y="18"/>
                      </a:moveTo>
                      <a:cubicBezTo>
                        <a:pt x="25" y="14"/>
                        <a:pt x="0" y="10"/>
                        <a:pt x="25" y="2"/>
                      </a:cubicBezTo>
                      <a:cubicBezTo>
                        <a:pt x="76" y="9"/>
                        <a:pt x="46" y="0"/>
                        <a:pt x="37" y="1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 smtClean="0">
                    <a:solidFill>
                      <a:srgbClr val="000000"/>
                    </a:solidFill>
                    <a:latin typeface="Arial" pitchFamily="34" charset="0"/>
                    <a:ea typeface="新細明體" pitchFamily="18" charset="-120"/>
                  </a:endParaRPr>
                </a:p>
              </p:txBody>
            </p:sp>
            <p:sp>
              <p:nvSpPr>
                <p:cNvPr id="92" name="Freeform 61"/>
                <p:cNvSpPr>
                  <a:spLocks/>
                </p:cNvSpPr>
                <p:nvPr userDrawn="1"/>
              </p:nvSpPr>
              <p:spPr bwMode="ltGray">
                <a:xfrm>
                  <a:off x="1210" y="223"/>
                  <a:ext cx="42" cy="37"/>
                </a:xfrm>
                <a:custGeom>
                  <a:avLst/>
                  <a:gdLst>
                    <a:gd name="T0" fmla="*/ 0 w 42"/>
                    <a:gd name="T1" fmla="*/ 3 h 44"/>
                    <a:gd name="T2" fmla="*/ 12 w 42"/>
                    <a:gd name="T3" fmla="*/ 3 h 44"/>
                    <a:gd name="T4" fmla="*/ 0 w 42"/>
                    <a:gd name="T5" fmla="*/ 3 h 44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42" h="44">
                      <a:moveTo>
                        <a:pt x="0" y="21"/>
                      </a:moveTo>
                      <a:cubicBezTo>
                        <a:pt x="4" y="17"/>
                        <a:pt x="7" y="11"/>
                        <a:pt x="12" y="9"/>
                      </a:cubicBezTo>
                      <a:cubicBezTo>
                        <a:pt x="42" y="0"/>
                        <a:pt x="23" y="44"/>
                        <a:pt x="0" y="21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 smtClean="0">
                    <a:solidFill>
                      <a:srgbClr val="000000"/>
                    </a:solidFill>
                    <a:latin typeface="Arial" pitchFamily="34" charset="0"/>
                    <a:ea typeface="新細明體" pitchFamily="18" charset="-120"/>
                  </a:endParaRPr>
                </a:p>
              </p:txBody>
            </p:sp>
            <p:sp>
              <p:nvSpPr>
                <p:cNvPr id="93" name="Freeform 62"/>
                <p:cNvSpPr>
                  <a:spLocks/>
                </p:cNvSpPr>
                <p:nvPr userDrawn="1"/>
              </p:nvSpPr>
              <p:spPr bwMode="ltGray">
                <a:xfrm>
                  <a:off x="865" y="123"/>
                  <a:ext cx="33" cy="24"/>
                </a:xfrm>
                <a:custGeom>
                  <a:avLst/>
                  <a:gdLst>
                    <a:gd name="T0" fmla="*/ 7 w 31"/>
                    <a:gd name="T1" fmla="*/ 2 h 30"/>
                    <a:gd name="T2" fmla="*/ 113 w 31"/>
                    <a:gd name="T3" fmla="*/ 2 h 30"/>
                    <a:gd name="T4" fmla="*/ 7 w 31"/>
                    <a:gd name="T5" fmla="*/ 2 h 3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31" h="30">
                      <a:moveTo>
                        <a:pt x="7" y="22"/>
                      </a:moveTo>
                      <a:cubicBezTo>
                        <a:pt x="0" y="0"/>
                        <a:pt x="15" y="6"/>
                        <a:pt x="31" y="10"/>
                      </a:cubicBezTo>
                      <a:cubicBezTo>
                        <a:pt x="14" y="16"/>
                        <a:pt x="15" y="30"/>
                        <a:pt x="7" y="2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 smtClean="0">
                    <a:solidFill>
                      <a:srgbClr val="000000"/>
                    </a:solidFill>
                    <a:latin typeface="Arial" pitchFamily="34" charset="0"/>
                    <a:ea typeface="新細明體" pitchFamily="18" charset="-120"/>
                  </a:endParaRPr>
                </a:p>
              </p:txBody>
            </p:sp>
          </p:grpSp>
          <p:grpSp>
            <p:nvGrpSpPr>
              <p:cNvPr id="10" name="Group 63"/>
              <p:cNvGrpSpPr>
                <a:grpSpLocks/>
              </p:cNvGrpSpPr>
              <p:nvPr userDrawn="1"/>
            </p:nvGrpSpPr>
            <p:grpSpPr bwMode="auto">
              <a:xfrm>
                <a:off x="7" y="6"/>
                <a:ext cx="5739" cy="1022"/>
                <a:chOff x="1056" y="111"/>
                <a:chExt cx="2448" cy="418"/>
              </a:xfrm>
            </p:grpSpPr>
            <p:sp>
              <p:nvSpPr>
                <p:cNvPr id="27" name="Line 64"/>
                <p:cNvSpPr>
                  <a:spLocks noChangeShapeType="1"/>
                </p:cNvSpPr>
                <p:nvPr/>
              </p:nvSpPr>
              <p:spPr bwMode="white">
                <a:xfrm>
                  <a:off x="1056" y="332"/>
                  <a:ext cx="2448" cy="0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 smtClean="0">
                    <a:solidFill>
                      <a:srgbClr val="000000"/>
                    </a:solidFill>
                    <a:latin typeface="Arial" pitchFamily="34" charset="0"/>
                    <a:ea typeface="新細明體" pitchFamily="18" charset="-120"/>
                  </a:endParaRPr>
                </a:p>
              </p:txBody>
            </p:sp>
            <p:sp>
              <p:nvSpPr>
                <p:cNvPr id="28" name="Line 65"/>
                <p:cNvSpPr>
                  <a:spLocks noChangeShapeType="1"/>
                </p:cNvSpPr>
                <p:nvPr/>
              </p:nvSpPr>
              <p:spPr bwMode="white">
                <a:xfrm>
                  <a:off x="1254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 smtClean="0">
                    <a:solidFill>
                      <a:srgbClr val="000000"/>
                    </a:solidFill>
                    <a:latin typeface="Arial" pitchFamily="34" charset="0"/>
                    <a:ea typeface="新細明體" pitchFamily="18" charset="-120"/>
                  </a:endParaRPr>
                </a:p>
              </p:txBody>
            </p:sp>
            <p:sp>
              <p:nvSpPr>
                <p:cNvPr id="29" name="Line 66"/>
                <p:cNvSpPr>
                  <a:spLocks noChangeShapeType="1"/>
                </p:cNvSpPr>
                <p:nvPr/>
              </p:nvSpPr>
              <p:spPr bwMode="white">
                <a:xfrm>
                  <a:off x="1482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 smtClean="0">
                    <a:solidFill>
                      <a:srgbClr val="000000"/>
                    </a:solidFill>
                    <a:latin typeface="Arial" pitchFamily="34" charset="0"/>
                    <a:ea typeface="新細明體" pitchFamily="18" charset="-120"/>
                  </a:endParaRPr>
                </a:p>
              </p:txBody>
            </p:sp>
            <p:sp>
              <p:nvSpPr>
                <p:cNvPr id="30" name="Line 67"/>
                <p:cNvSpPr>
                  <a:spLocks noChangeShapeType="1"/>
                </p:cNvSpPr>
                <p:nvPr/>
              </p:nvSpPr>
              <p:spPr bwMode="white">
                <a:xfrm>
                  <a:off x="1710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 smtClean="0">
                    <a:solidFill>
                      <a:srgbClr val="000000"/>
                    </a:solidFill>
                    <a:latin typeface="Arial" pitchFamily="34" charset="0"/>
                    <a:ea typeface="新細明體" pitchFamily="18" charset="-120"/>
                  </a:endParaRPr>
                </a:p>
              </p:txBody>
            </p:sp>
            <p:sp>
              <p:nvSpPr>
                <p:cNvPr id="31" name="Line 68"/>
                <p:cNvSpPr>
                  <a:spLocks noChangeShapeType="1"/>
                </p:cNvSpPr>
                <p:nvPr/>
              </p:nvSpPr>
              <p:spPr bwMode="white">
                <a:xfrm>
                  <a:off x="1938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 smtClean="0">
                    <a:solidFill>
                      <a:srgbClr val="000000"/>
                    </a:solidFill>
                    <a:latin typeface="Arial" pitchFamily="34" charset="0"/>
                    <a:ea typeface="新細明體" pitchFamily="18" charset="-120"/>
                  </a:endParaRPr>
                </a:p>
              </p:txBody>
            </p:sp>
            <p:sp>
              <p:nvSpPr>
                <p:cNvPr id="32" name="Line 69"/>
                <p:cNvSpPr>
                  <a:spLocks noChangeShapeType="1"/>
                </p:cNvSpPr>
                <p:nvPr/>
              </p:nvSpPr>
              <p:spPr bwMode="white">
                <a:xfrm>
                  <a:off x="2166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 smtClean="0">
                    <a:solidFill>
                      <a:srgbClr val="000000"/>
                    </a:solidFill>
                    <a:latin typeface="Arial" pitchFamily="34" charset="0"/>
                    <a:ea typeface="新細明體" pitchFamily="18" charset="-120"/>
                  </a:endParaRPr>
                </a:p>
              </p:txBody>
            </p:sp>
            <p:sp>
              <p:nvSpPr>
                <p:cNvPr id="33" name="Line 70"/>
                <p:cNvSpPr>
                  <a:spLocks noChangeShapeType="1"/>
                </p:cNvSpPr>
                <p:nvPr/>
              </p:nvSpPr>
              <p:spPr bwMode="white">
                <a:xfrm>
                  <a:off x="2394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 smtClean="0">
                    <a:solidFill>
                      <a:srgbClr val="000000"/>
                    </a:solidFill>
                    <a:latin typeface="Arial" pitchFamily="34" charset="0"/>
                    <a:ea typeface="新細明體" pitchFamily="18" charset="-120"/>
                  </a:endParaRPr>
                </a:p>
              </p:txBody>
            </p:sp>
            <p:sp>
              <p:nvSpPr>
                <p:cNvPr id="34" name="Line 71"/>
                <p:cNvSpPr>
                  <a:spLocks noChangeShapeType="1"/>
                </p:cNvSpPr>
                <p:nvPr/>
              </p:nvSpPr>
              <p:spPr bwMode="white">
                <a:xfrm>
                  <a:off x="2622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 smtClean="0">
                    <a:solidFill>
                      <a:srgbClr val="000000"/>
                    </a:solidFill>
                    <a:latin typeface="Arial" pitchFamily="34" charset="0"/>
                    <a:ea typeface="新細明體" pitchFamily="18" charset="-120"/>
                  </a:endParaRPr>
                </a:p>
              </p:txBody>
            </p:sp>
            <p:sp>
              <p:nvSpPr>
                <p:cNvPr id="35" name="Line 72"/>
                <p:cNvSpPr>
                  <a:spLocks noChangeShapeType="1"/>
                </p:cNvSpPr>
                <p:nvPr/>
              </p:nvSpPr>
              <p:spPr bwMode="white">
                <a:xfrm>
                  <a:off x="2850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 smtClean="0">
                    <a:solidFill>
                      <a:srgbClr val="000000"/>
                    </a:solidFill>
                    <a:latin typeface="Arial" pitchFamily="34" charset="0"/>
                    <a:ea typeface="新細明體" pitchFamily="18" charset="-120"/>
                  </a:endParaRPr>
                </a:p>
              </p:txBody>
            </p:sp>
            <p:sp>
              <p:nvSpPr>
                <p:cNvPr id="36" name="Line 73"/>
                <p:cNvSpPr>
                  <a:spLocks noChangeShapeType="1"/>
                </p:cNvSpPr>
                <p:nvPr/>
              </p:nvSpPr>
              <p:spPr bwMode="white">
                <a:xfrm>
                  <a:off x="3078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 smtClean="0">
                    <a:solidFill>
                      <a:srgbClr val="000000"/>
                    </a:solidFill>
                    <a:latin typeface="Arial" pitchFamily="34" charset="0"/>
                    <a:ea typeface="新細明體" pitchFamily="18" charset="-120"/>
                  </a:endParaRPr>
                </a:p>
              </p:txBody>
            </p:sp>
            <p:sp>
              <p:nvSpPr>
                <p:cNvPr id="37" name="Line 74"/>
                <p:cNvSpPr>
                  <a:spLocks noChangeShapeType="1"/>
                </p:cNvSpPr>
                <p:nvPr/>
              </p:nvSpPr>
              <p:spPr bwMode="white">
                <a:xfrm>
                  <a:off x="3306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 smtClean="0">
                    <a:solidFill>
                      <a:srgbClr val="000000"/>
                    </a:solidFill>
                    <a:latin typeface="Arial" pitchFamily="34" charset="0"/>
                    <a:ea typeface="新細明體" pitchFamily="18" charset="-120"/>
                  </a:endParaRPr>
                </a:p>
              </p:txBody>
            </p:sp>
          </p:grpSp>
          <p:grpSp>
            <p:nvGrpSpPr>
              <p:cNvPr id="11" name="Group 75"/>
              <p:cNvGrpSpPr>
                <a:grpSpLocks/>
              </p:cNvGrpSpPr>
              <p:nvPr userDrawn="1"/>
            </p:nvGrpSpPr>
            <p:grpSpPr bwMode="auto">
              <a:xfrm>
                <a:off x="363" y="1"/>
                <a:ext cx="4919" cy="1034"/>
                <a:chOff x="1208" y="109"/>
                <a:chExt cx="2098" cy="423"/>
              </a:xfrm>
            </p:grpSpPr>
            <p:sp>
              <p:nvSpPr>
                <p:cNvPr id="12" name="Line 76"/>
                <p:cNvSpPr>
                  <a:spLocks noChangeShapeType="1"/>
                </p:cNvSpPr>
                <p:nvPr/>
              </p:nvSpPr>
              <p:spPr bwMode="ltGray">
                <a:xfrm>
                  <a:off x="2850" y="110"/>
                  <a:ext cx="0" cy="142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 smtClean="0">
                    <a:solidFill>
                      <a:srgbClr val="000000"/>
                    </a:solidFill>
                    <a:latin typeface="Arial" pitchFamily="34" charset="0"/>
                    <a:ea typeface="新細明體" pitchFamily="18" charset="-120"/>
                  </a:endParaRPr>
                </a:p>
              </p:txBody>
            </p:sp>
            <p:sp>
              <p:nvSpPr>
                <p:cNvPr id="13" name="Line 77"/>
                <p:cNvSpPr>
                  <a:spLocks noChangeShapeType="1"/>
                </p:cNvSpPr>
                <p:nvPr/>
              </p:nvSpPr>
              <p:spPr bwMode="ltGray">
                <a:xfrm>
                  <a:off x="2972" y="332"/>
                  <a:ext cx="70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 smtClean="0">
                    <a:solidFill>
                      <a:srgbClr val="000000"/>
                    </a:solidFill>
                    <a:latin typeface="Arial" pitchFamily="34" charset="0"/>
                    <a:ea typeface="新細明體" pitchFamily="18" charset="-120"/>
                  </a:endParaRPr>
                </a:p>
              </p:txBody>
            </p:sp>
            <p:sp>
              <p:nvSpPr>
                <p:cNvPr id="14" name="Line 78"/>
                <p:cNvSpPr>
                  <a:spLocks noChangeShapeType="1"/>
                </p:cNvSpPr>
                <p:nvPr/>
              </p:nvSpPr>
              <p:spPr bwMode="ltGray">
                <a:xfrm>
                  <a:off x="3078" y="350"/>
                  <a:ext cx="0" cy="28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 smtClean="0">
                    <a:solidFill>
                      <a:srgbClr val="000000"/>
                    </a:solidFill>
                    <a:latin typeface="Arial" pitchFamily="34" charset="0"/>
                    <a:ea typeface="新細明體" pitchFamily="18" charset="-120"/>
                  </a:endParaRPr>
                </a:p>
              </p:txBody>
            </p:sp>
            <p:sp>
              <p:nvSpPr>
                <p:cNvPr id="15" name="Line 79"/>
                <p:cNvSpPr>
                  <a:spLocks noChangeShapeType="1"/>
                </p:cNvSpPr>
                <p:nvPr/>
              </p:nvSpPr>
              <p:spPr bwMode="ltGray">
                <a:xfrm>
                  <a:off x="3306" y="450"/>
                  <a:ext cx="0" cy="79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 smtClean="0">
                    <a:solidFill>
                      <a:srgbClr val="000000"/>
                    </a:solidFill>
                    <a:latin typeface="Arial" pitchFamily="34" charset="0"/>
                    <a:ea typeface="新細明體" pitchFamily="18" charset="-120"/>
                  </a:endParaRPr>
                </a:p>
              </p:txBody>
            </p:sp>
            <p:sp>
              <p:nvSpPr>
                <p:cNvPr id="16" name="Line 80"/>
                <p:cNvSpPr>
                  <a:spLocks noChangeShapeType="1"/>
                </p:cNvSpPr>
                <p:nvPr/>
              </p:nvSpPr>
              <p:spPr bwMode="ltGray">
                <a:xfrm>
                  <a:off x="2166" y="114"/>
                  <a:ext cx="0" cy="62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 smtClean="0">
                    <a:solidFill>
                      <a:srgbClr val="000000"/>
                    </a:solidFill>
                    <a:latin typeface="Arial" pitchFamily="34" charset="0"/>
                    <a:ea typeface="新細明體" pitchFamily="18" charset="-120"/>
                  </a:endParaRPr>
                </a:p>
              </p:txBody>
            </p:sp>
            <p:sp>
              <p:nvSpPr>
                <p:cNvPr id="17" name="Line 81"/>
                <p:cNvSpPr>
                  <a:spLocks noChangeShapeType="1"/>
                </p:cNvSpPr>
                <p:nvPr/>
              </p:nvSpPr>
              <p:spPr bwMode="ltGray">
                <a:xfrm>
                  <a:off x="1938" y="111"/>
                  <a:ext cx="0" cy="337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 smtClean="0">
                    <a:solidFill>
                      <a:srgbClr val="000000"/>
                    </a:solidFill>
                    <a:latin typeface="Arial" pitchFamily="34" charset="0"/>
                    <a:ea typeface="新細明體" pitchFamily="18" charset="-120"/>
                  </a:endParaRPr>
                </a:p>
              </p:txBody>
            </p:sp>
            <p:sp>
              <p:nvSpPr>
                <p:cNvPr id="18" name="Line 82"/>
                <p:cNvSpPr>
                  <a:spLocks noChangeShapeType="1"/>
                </p:cNvSpPr>
                <p:nvPr/>
              </p:nvSpPr>
              <p:spPr bwMode="ltGray">
                <a:xfrm flipH="1">
                  <a:off x="1912" y="332"/>
                  <a:ext cx="6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 smtClean="0">
                    <a:solidFill>
                      <a:srgbClr val="000000"/>
                    </a:solidFill>
                    <a:latin typeface="Arial" pitchFamily="34" charset="0"/>
                    <a:ea typeface="新細明體" pitchFamily="18" charset="-120"/>
                  </a:endParaRPr>
                </a:p>
              </p:txBody>
            </p:sp>
            <p:sp>
              <p:nvSpPr>
                <p:cNvPr id="19" name="Line 83"/>
                <p:cNvSpPr>
                  <a:spLocks noChangeShapeType="1"/>
                </p:cNvSpPr>
                <p:nvPr/>
              </p:nvSpPr>
              <p:spPr bwMode="ltGray">
                <a:xfrm>
                  <a:off x="1778" y="332"/>
                  <a:ext cx="60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 smtClean="0">
                    <a:solidFill>
                      <a:srgbClr val="000000"/>
                    </a:solidFill>
                    <a:latin typeface="Arial" pitchFamily="34" charset="0"/>
                    <a:ea typeface="新細明體" pitchFamily="18" charset="-120"/>
                  </a:endParaRPr>
                </a:p>
              </p:txBody>
            </p:sp>
            <p:sp>
              <p:nvSpPr>
                <p:cNvPr id="20" name="Line 84"/>
                <p:cNvSpPr>
                  <a:spLocks noChangeShapeType="1"/>
                </p:cNvSpPr>
                <p:nvPr/>
              </p:nvSpPr>
              <p:spPr bwMode="ltGray">
                <a:xfrm flipH="1">
                  <a:off x="1578" y="332"/>
                  <a:ext cx="82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 smtClean="0">
                    <a:solidFill>
                      <a:srgbClr val="000000"/>
                    </a:solidFill>
                    <a:latin typeface="Arial" pitchFamily="34" charset="0"/>
                    <a:ea typeface="新細明體" pitchFamily="18" charset="-120"/>
                  </a:endParaRPr>
                </a:p>
              </p:txBody>
            </p:sp>
            <p:sp>
              <p:nvSpPr>
                <p:cNvPr id="21" name="Line 85"/>
                <p:cNvSpPr>
                  <a:spLocks noChangeShapeType="1"/>
                </p:cNvSpPr>
                <p:nvPr/>
              </p:nvSpPr>
              <p:spPr bwMode="ltGray">
                <a:xfrm>
                  <a:off x="1208" y="332"/>
                  <a:ext cx="34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 smtClean="0">
                    <a:solidFill>
                      <a:srgbClr val="000000"/>
                    </a:solidFill>
                    <a:latin typeface="Arial" pitchFamily="34" charset="0"/>
                    <a:ea typeface="新細明體" pitchFamily="18" charset="-120"/>
                  </a:endParaRPr>
                </a:p>
              </p:txBody>
            </p:sp>
            <p:sp>
              <p:nvSpPr>
                <p:cNvPr id="22" name="Line 86"/>
                <p:cNvSpPr>
                  <a:spLocks noChangeShapeType="1"/>
                </p:cNvSpPr>
                <p:nvPr/>
              </p:nvSpPr>
              <p:spPr bwMode="ltGray">
                <a:xfrm>
                  <a:off x="1480" y="234"/>
                  <a:ext cx="0" cy="298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 smtClean="0">
                    <a:solidFill>
                      <a:srgbClr val="000000"/>
                    </a:solidFill>
                    <a:latin typeface="Arial" pitchFamily="34" charset="0"/>
                    <a:ea typeface="新細明體" pitchFamily="18" charset="-120"/>
                  </a:endParaRPr>
                </a:p>
              </p:txBody>
            </p:sp>
            <p:sp>
              <p:nvSpPr>
                <p:cNvPr id="23" name="Line 87"/>
                <p:cNvSpPr>
                  <a:spLocks noChangeShapeType="1"/>
                </p:cNvSpPr>
                <p:nvPr/>
              </p:nvSpPr>
              <p:spPr bwMode="ltGray">
                <a:xfrm>
                  <a:off x="1254" y="252"/>
                  <a:ext cx="0" cy="156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 smtClean="0">
                    <a:solidFill>
                      <a:srgbClr val="000000"/>
                    </a:solidFill>
                    <a:latin typeface="Arial" pitchFamily="34" charset="0"/>
                    <a:ea typeface="新細明體" pitchFamily="18" charset="-120"/>
                  </a:endParaRPr>
                </a:p>
              </p:txBody>
            </p:sp>
            <p:sp>
              <p:nvSpPr>
                <p:cNvPr id="24" name="Line 88"/>
                <p:cNvSpPr>
                  <a:spLocks noChangeShapeType="1"/>
                </p:cNvSpPr>
                <p:nvPr/>
              </p:nvSpPr>
              <p:spPr bwMode="ltGray">
                <a:xfrm flipH="1" flipV="1">
                  <a:off x="1482" y="109"/>
                  <a:ext cx="0" cy="27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 smtClean="0">
                    <a:solidFill>
                      <a:srgbClr val="000000"/>
                    </a:solidFill>
                    <a:latin typeface="Arial" pitchFamily="34" charset="0"/>
                    <a:ea typeface="新細明體" pitchFamily="18" charset="-120"/>
                  </a:endParaRPr>
                </a:p>
              </p:txBody>
            </p:sp>
            <p:sp>
              <p:nvSpPr>
                <p:cNvPr id="25" name="Line 89"/>
                <p:cNvSpPr>
                  <a:spLocks noChangeShapeType="1"/>
                </p:cNvSpPr>
                <p:nvPr/>
              </p:nvSpPr>
              <p:spPr bwMode="ltGray">
                <a:xfrm>
                  <a:off x="1710" y="180"/>
                  <a:ext cx="0" cy="96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 smtClean="0">
                    <a:solidFill>
                      <a:srgbClr val="000000"/>
                    </a:solidFill>
                    <a:latin typeface="Arial" pitchFamily="34" charset="0"/>
                    <a:ea typeface="新細明體" pitchFamily="18" charset="-120"/>
                  </a:endParaRPr>
                </a:p>
              </p:txBody>
            </p:sp>
            <p:sp>
              <p:nvSpPr>
                <p:cNvPr id="26" name="Line 90"/>
                <p:cNvSpPr>
                  <a:spLocks noChangeShapeType="1"/>
                </p:cNvSpPr>
                <p:nvPr/>
              </p:nvSpPr>
              <p:spPr bwMode="ltGray">
                <a:xfrm flipV="1">
                  <a:off x="1710" y="111"/>
                  <a:ext cx="0" cy="22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 smtClean="0">
                    <a:solidFill>
                      <a:srgbClr val="000000"/>
                    </a:solidFill>
                    <a:latin typeface="Arial" pitchFamily="34" charset="0"/>
                    <a:ea typeface="新細明體" pitchFamily="18" charset="-120"/>
                  </a:endParaRPr>
                </a:p>
              </p:txBody>
            </p:sp>
          </p:grpSp>
        </p:grpSp>
        <p:pic>
          <p:nvPicPr>
            <p:cNvPr id="7" name="Picture 91" descr="earth"/>
            <p:cNvPicPr>
              <a:picLocks noChangeAspect="1" noChangeArrowheads="1"/>
            </p:cNvPicPr>
            <p:nvPr userDrawn="1"/>
          </p:nvPicPr>
          <p:blipFill>
            <a:blip r:embed="rId2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336" y="1566"/>
              <a:ext cx="690" cy="6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2252" name="Rectangle 92"/>
          <p:cNvSpPr>
            <a:spLocks noGrp="1" noChangeArrowheads="1"/>
          </p:cNvSpPr>
          <p:nvPr>
            <p:ph type="ctrTitle"/>
          </p:nvPr>
        </p:nvSpPr>
        <p:spPr>
          <a:xfrm>
            <a:off x="1828800" y="1828800"/>
            <a:ext cx="6934200" cy="2362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zh-TW" altLang="en-US" noProof="0" smtClean="0"/>
              <a:t>按一下以編輯母片標題樣式</a:t>
            </a:r>
          </a:p>
        </p:txBody>
      </p:sp>
      <p:sp>
        <p:nvSpPr>
          <p:cNvPr id="92253" name="Rectangle 93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4572000"/>
            <a:ext cx="6934200" cy="12954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zh-TW" altLang="en-US" noProof="0" smtClean="0"/>
              <a:t>按一下以編輯母片副標題樣式</a:t>
            </a:r>
          </a:p>
        </p:txBody>
      </p:sp>
      <p:sp>
        <p:nvSpPr>
          <p:cNvPr id="94" name="Rectangle 94"/>
          <p:cNvSpPr>
            <a:spLocks noGrp="1" noChangeArrowheads="1"/>
          </p:cNvSpPr>
          <p:nvPr>
            <p:ph type="dt" sz="half" idx="10"/>
          </p:nvPr>
        </p:nvSpPr>
        <p:spPr>
          <a:xfrm>
            <a:off x="5334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181000-E4E9-4401-987A-BDFBDC42338C}" type="datetime1">
              <a:rPr lang="zh-TW" altLang="en-US"/>
              <a:pPr>
                <a:defRPr/>
              </a:pPr>
              <a:t>2015/7/9</a:t>
            </a:fld>
            <a:endParaRPr lang="en-US" altLang="zh-TW"/>
          </a:p>
        </p:txBody>
      </p:sp>
      <p:sp>
        <p:nvSpPr>
          <p:cNvPr id="95" name="Rectangle 95"/>
          <p:cNvSpPr>
            <a:spLocks noGrp="1" noChangeArrowheads="1"/>
          </p:cNvSpPr>
          <p:nvPr>
            <p:ph type="ftr" sz="quarter" idx="11"/>
          </p:nvPr>
        </p:nvSpPr>
        <p:spPr>
          <a:xfrm>
            <a:off x="32004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6" name="Rectangle 9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FD30D7-358B-4B87-B6EC-9501A50455C8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6100425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D7541C-1EC3-42D2-80B2-6F320E740617}" type="datetime1">
              <a:rPr lang="zh-TW" altLang="en-US"/>
              <a:pPr>
                <a:defRPr/>
              </a:pPr>
              <a:t>2015/7/9</a:t>
            </a:fld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E2ED3F-7A71-42EC-A210-5DFCD85EB96C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0975006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279F35-52A1-48AB-A34D-9E3C90A766DF}" type="datetime1">
              <a:rPr lang="zh-TW" altLang="en-US"/>
              <a:pPr>
                <a:defRPr/>
              </a:pPr>
              <a:t>2015/7/9</a:t>
            </a:fld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D86707-17D7-4314-9C8B-0D528D39D9A9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4801039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A4E9C3-0CC0-43AD-BA06-7116015A389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65228740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85800" y="2147888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2147888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8C0BB1-7F9F-49BF-BCAC-5B39F0F942AF}" type="datetime1">
              <a:rPr lang="zh-TW" altLang="en-US"/>
              <a:pPr>
                <a:defRPr/>
              </a:pPr>
              <a:t>2015/7/9</a:t>
            </a:fld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397CA8-B62E-45BA-9050-81C2553B27EE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54563648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D4423D-25A9-45C5-BAFB-8FAF54A3ED68}" type="datetime1">
              <a:rPr lang="zh-TW" altLang="en-US"/>
              <a:pPr>
                <a:defRPr/>
              </a:pPr>
              <a:t>2015/7/9</a:t>
            </a:fld>
            <a:endParaRPr lang="en-US" altLang="zh-TW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394CAA-064B-41CF-8490-6538BCE80DAA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98223121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77F985-B0E2-4802-98A6-F29E3DCB8675}" type="datetime1">
              <a:rPr lang="zh-TW" altLang="en-US"/>
              <a:pPr>
                <a:defRPr/>
              </a:pPr>
              <a:t>2015/7/9</a:t>
            </a:fld>
            <a:endParaRPr lang="en-US" altLang="zh-TW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3EB62F-F1E7-42BE-A13B-FCECCE7CC95C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75662018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E85DDD-2C2D-4C4B-8058-F7A229AB7605}" type="datetime1">
              <a:rPr lang="zh-TW" altLang="en-US"/>
              <a:pPr>
                <a:defRPr/>
              </a:pPr>
              <a:t>2015/7/9</a:t>
            </a:fld>
            <a:endParaRPr lang="en-US" altLang="zh-TW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AB4871-44C8-4413-8641-2984F0456A88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93622716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56B25A-0A1A-421A-9BB2-4DD7D3EAB676}" type="datetime1">
              <a:rPr lang="zh-TW" altLang="en-US"/>
              <a:pPr>
                <a:defRPr/>
              </a:pPr>
              <a:t>2015/7/9</a:t>
            </a:fld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C459B4-AA8D-4A4A-8625-11A735A1F3C2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34716730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23C17C-90C0-4F9F-894F-BD34AC034FB1}" type="datetime1">
              <a:rPr lang="zh-TW" altLang="en-US"/>
              <a:pPr>
                <a:defRPr/>
              </a:pPr>
              <a:t>2015/7/9</a:t>
            </a:fld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99229C-D24E-4ECF-A473-A2401588D7E1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3901688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7264DD-8565-44F4-9445-34BB8C31E2D8}" type="datetime1">
              <a:rPr lang="zh-TW" altLang="en-US"/>
              <a:pPr>
                <a:defRPr/>
              </a:pPr>
              <a:t>2015/7/9</a:t>
            </a:fld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436D3E-9F36-4DFE-B508-678A3AC76E56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33291420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405563" y="930275"/>
            <a:ext cx="2052637" cy="5332413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246063" y="930275"/>
            <a:ext cx="6007100" cy="5332413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BAAB09-4A44-4913-9990-D7FE7D718FBE}" type="datetime1">
              <a:rPr lang="zh-TW" altLang="en-US"/>
              <a:pPr>
                <a:defRPr/>
              </a:pPr>
              <a:t>2015/7/9</a:t>
            </a:fld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A7C93C-E590-40A4-93B8-664B5AB546E0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18342956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標題，文字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46063" y="930275"/>
            <a:ext cx="7772400" cy="1143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685800" y="2147888"/>
            <a:ext cx="3810000" cy="41148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2147888"/>
            <a:ext cx="3810000" cy="41148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25A030-054E-4B81-B78D-B8EA4A5FF32F}" type="datetime1">
              <a:rPr lang="zh-TW" altLang="en-US"/>
              <a:pPr>
                <a:defRPr/>
              </a:pPr>
              <a:t>2015/7/9</a:t>
            </a:fld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9215AC-BF72-46C9-BC6E-3DC28ADEBD44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72035594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標題及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表格版面配置區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30725"/>
          </a:xfrm>
        </p:spPr>
        <p:txBody>
          <a:bodyPr>
            <a:normAutofit/>
          </a:bodyPr>
          <a:lstStyle/>
          <a:p>
            <a:pPr lvl="0"/>
            <a:endParaRPr lang="zh-TW" altLang="en-US" noProof="0" smtClean="0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248737-210B-4201-A10C-CEE347A6C220}" type="datetime1">
              <a:rPr lang="zh-TW" altLang="en-US"/>
              <a:pPr>
                <a:defRPr/>
              </a:pPr>
              <a:t>2015/7/9</a:t>
            </a:fld>
            <a:endParaRPr lang="en-US" altLang="zh-TW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24A2CC-8A92-49EC-A3B9-0D9EEBA7047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108048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12A8CB-82C1-4AA8-9B63-511E075D33A5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20037077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4716463" y="5345113"/>
            <a:ext cx="4427537" cy="1512887"/>
            <a:chOff x="2971" y="3367"/>
            <a:chExt cx="2789" cy="953"/>
          </a:xfrm>
        </p:grpSpPr>
        <p:sp>
          <p:nvSpPr>
            <p:cNvPr id="5" name="Freeform 3"/>
            <p:cNvSpPr>
              <a:spLocks/>
            </p:cNvSpPr>
            <p:nvPr/>
          </p:nvSpPr>
          <p:spPr bwMode="ltGray">
            <a:xfrm>
              <a:off x="2971" y="3367"/>
              <a:ext cx="2789" cy="953"/>
            </a:xfrm>
            <a:custGeom>
              <a:avLst/>
              <a:gdLst>
                <a:gd name="T0" fmla="*/ 2903 w 2780"/>
                <a:gd name="T1" fmla="*/ 18 h 953"/>
                <a:gd name="T2" fmla="*/ 2813 w 2780"/>
                <a:gd name="T3" fmla="*/ 24 h 953"/>
                <a:gd name="T4" fmla="*/ 2746 w 2780"/>
                <a:gd name="T5" fmla="*/ 102 h 953"/>
                <a:gd name="T6" fmla="*/ 2631 w 2780"/>
                <a:gd name="T7" fmla="*/ 156 h 953"/>
                <a:gd name="T8" fmla="*/ 2625 w 2780"/>
                <a:gd name="T9" fmla="*/ 222 h 953"/>
                <a:gd name="T10" fmla="*/ 2607 w 2780"/>
                <a:gd name="T11" fmla="*/ 246 h 953"/>
                <a:gd name="T12" fmla="*/ 2589 w 2780"/>
                <a:gd name="T13" fmla="*/ 252 h 953"/>
                <a:gd name="T14" fmla="*/ 2517 w 2780"/>
                <a:gd name="T15" fmla="*/ 210 h 953"/>
                <a:gd name="T16" fmla="*/ 2371 w 2780"/>
                <a:gd name="T17" fmla="*/ 192 h 953"/>
                <a:gd name="T18" fmla="*/ 2344 w 2780"/>
                <a:gd name="T19" fmla="*/ 186 h 953"/>
                <a:gd name="T20" fmla="*/ 2323 w 2780"/>
                <a:gd name="T21" fmla="*/ 192 h 953"/>
                <a:gd name="T22" fmla="*/ 2251 w 2780"/>
                <a:gd name="T23" fmla="*/ 228 h 953"/>
                <a:gd name="T24" fmla="*/ 2215 w 2780"/>
                <a:gd name="T25" fmla="*/ 240 h 953"/>
                <a:gd name="T26" fmla="*/ 2191 w 2780"/>
                <a:gd name="T27" fmla="*/ 246 h 953"/>
                <a:gd name="T28" fmla="*/ 2179 w 2780"/>
                <a:gd name="T29" fmla="*/ 258 h 953"/>
                <a:gd name="T30" fmla="*/ 2179 w 2780"/>
                <a:gd name="T31" fmla="*/ 276 h 953"/>
                <a:gd name="T32" fmla="*/ 2156 w 2780"/>
                <a:gd name="T33" fmla="*/ 300 h 953"/>
                <a:gd name="T34" fmla="*/ 2138 w 2780"/>
                <a:gd name="T35" fmla="*/ 312 h 953"/>
                <a:gd name="T36" fmla="*/ 2126 w 2780"/>
                <a:gd name="T37" fmla="*/ 324 h 953"/>
                <a:gd name="T38" fmla="*/ 2114 w 2780"/>
                <a:gd name="T39" fmla="*/ 336 h 953"/>
                <a:gd name="T40" fmla="*/ 2079 w 2780"/>
                <a:gd name="T41" fmla="*/ 342 h 953"/>
                <a:gd name="T42" fmla="*/ 2003 w 2780"/>
                <a:gd name="T43" fmla="*/ 336 h 953"/>
                <a:gd name="T44" fmla="*/ 1967 w 2780"/>
                <a:gd name="T45" fmla="*/ 330 h 953"/>
                <a:gd name="T46" fmla="*/ 1955 w 2780"/>
                <a:gd name="T47" fmla="*/ 342 h 953"/>
                <a:gd name="T48" fmla="*/ 1943 w 2780"/>
                <a:gd name="T49" fmla="*/ 354 h 953"/>
                <a:gd name="T50" fmla="*/ 1913 w 2780"/>
                <a:gd name="T51" fmla="*/ 360 h 953"/>
                <a:gd name="T52" fmla="*/ 1854 w 2780"/>
                <a:gd name="T53" fmla="*/ 342 h 953"/>
                <a:gd name="T54" fmla="*/ 1830 w 2780"/>
                <a:gd name="T55" fmla="*/ 342 h 953"/>
                <a:gd name="T56" fmla="*/ 1806 w 2780"/>
                <a:gd name="T57" fmla="*/ 354 h 953"/>
                <a:gd name="T58" fmla="*/ 1737 w 2780"/>
                <a:gd name="T59" fmla="*/ 425 h 953"/>
                <a:gd name="T60" fmla="*/ 1689 w 2780"/>
                <a:gd name="T61" fmla="*/ 569 h 953"/>
                <a:gd name="T62" fmla="*/ 1689 w 2780"/>
                <a:gd name="T63" fmla="*/ 593 h 953"/>
                <a:gd name="T64" fmla="*/ 1695 w 2780"/>
                <a:gd name="T65" fmla="*/ 641 h 953"/>
                <a:gd name="T66" fmla="*/ 1715 w 2780"/>
                <a:gd name="T67" fmla="*/ 659 h 953"/>
                <a:gd name="T68" fmla="*/ 1708 w 2780"/>
                <a:gd name="T69" fmla="*/ 671 h 953"/>
                <a:gd name="T70" fmla="*/ 1695 w 2780"/>
                <a:gd name="T71" fmla="*/ 683 h 953"/>
                <a:gd name="T72" fmla="*/ 1617 w 2780"/>
                <a:gd name="T73" fmla="*/ 689 h 953"/>
                <a:gd name="T74" fmla="*/ 1540 w 2780"/>
                <a:gd name="T75" fmla="*/ 629 h 953"/>
                <a:gd name="T76" fmla="*/ 1393 w 2780"/>
                <a:gd name="T77" fmla="*/ 587 h 953"/>
                <a:gd name="T78" fmla="*/ 1244 w 2780"/>
                <a:gd name="T79" fmla="*/ 671 h 953"/>
                <a:gd name="T80" fmla="*/ 1061 w 2780"/>
                <a:gd name="T81" fmla="*/ 731 h 953"/>
                <a:gd name="T82" fmla="*/ 858 w 2780"/>
                <a:gd name="T83" fmla="*/ 743 h 953"/>
                <a:gd name="T84" fmla="*/ 658 w 2780"/>
                <a:gd name="T85" fmla="*/ 701 h 953"/>
                <a:gd name="T86" fmla="*/ 598 w 2780"/>
                <a:gd name="T87" fmla="*/ 695 h 953"/>
                <a:gd name="T88" fmla="*/ 586 w 2780"/>
                <a:gd name="T89" fmla="*/ 701 h 953"/>
                <a:gd name="T90" fmla="*/ 550 w 2780"/>
                <a:gd name="T91" fmla="*/ 731 h 953"/>
                <a:gd name="T92" fmla="*/ 451 w 2780"/>
                <a:gd name="T93" fmla="*/ 809 h 953"/>
                <a:gd name="T94" fmla="*/ 421 w 2780"/>
                <a:gd name="T95" fmla="*/ 821 h 953"/>
                <a:gd name="T96" fmla="*/ 397 w 2780"/>
                <a:gd name="T97" fmla="*/ 821 h 953"/>
                <a:gd name="T98" fmla="*/ 350 w 2780"/>
                <a:gd name="T99" fmla="*/ 827 h 953"/>
                <a:gd name="T100" fmla="*/ 224 w 2780"/>
                <a:gd name="T101" fmla="*/ 851 h 953"/>
                <a:gd name="T102" fmla="*/ 188 w 2780"/>
                <a:gd name="T103" fmla="*/ 857 h 953"/>
                <a:gd name="T104" fmla="*/ 125 w 2780"/>
                <a:gd name="T105" fmla="*/ 851 h 953"/>
                <a:gd name="T106" fmla="*/ 107 w 2780"/>
                <a:gd name="T107" fmla="*/ 857 h 953"/>
                <a:gd name="T108" fmla="*/ 101 w 2780"/>
                <a:gd name="T109" fmla="*/ 875 h 953"/>
                <a:gd name="T110" fmla="*/ 83 w 2780"/>
                <a:gd name="T111" fmla="*/ 887 h 953"/>
                <a:gd name="T112" fmla="*/ 48 w 2780"/>
                <a:gd name="T113" fmla="*/ 899 h 953"/>
                <a:gd name="T114" fmla="*/ 2915 w 2780"/>
                <a:gd name="T115" fmla="*/ 24 h 953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2780" h="953">
                  <a:moveTo>
                    <a:pt x="2780" y="24"/>
                  </a:moveTo>
                  <a:lnTo>
                    <a:pt x="2774" y="24"/>
                  </a:lnTo>
                  <a:lnTo>
                    <a:pt x="2774" y="18"/>
                  </a:lnTo>
                  <a:lnTo>
                    <a:pt x="2768" y="18"/>
                  </a:lnTo>
                  <a:lnTo>
                    <a:pt x="2756" y="12"/>
                  </a:lnTo>
                  <a:lnTo>
                    <a:pt x="2738" y="6"/>
                  </a:lnTo>
                  <a:lnTo>
                    <a:pt x="2714" y="0"/>
                  </a:lnTo>
                  <a:lnTo>
                    <a:pt x="2678" y="24"/>
                  </a:lnTo>
                  <a:lnTo>
                    <a:pt x="2643" y="54"/>
                  </a:lnTo>
                  <a:lnTo>
                    <a:pt x="2619" y="90"/>
                  </a:lnTo>
                  <a:lnTo>
                    <a:pt x="2613" y="96"/>
                  </a:lnTo>
                  <a:lnTo>
                    <a:pt x="2613" y="102"/>
                  </a:lnTo>
                  <a:lnTo>
                    <a:pt x="2601" y="108"/>
                  </a:lnTo>
                  <a:lnTo>
                    <a:pt x="2583" y="120"/>
                  </a:lnTo>
                  <a:lnTo>
                    <a:pt x="2541" y="132"/>
                  </a:lnTo>
                  <a:lnTo>
                    <a:pt x="2511" y="156"/>
                  </a:lnTo>
                  <a:lnTo>
                    <a:pt x="2511" y="204"/>
                  </a:lnTo>
                  <a:lnTo>
                    <a:pt x="2511" y="210"/>
                  </a:lnTo>
                  <a:lnTo>
                    <a:pt x="2505" y="216"/>
                  </a:lnTo>
                  <a:lnTo>
                    <a:pt x="2505" y="222"/>
                  </a:lnTo>
                  <a:lnTo>
                    <a:pt x="2499" y="228"/>
                  </a:lnTo>
                  <a:lnTo>
                    <a:pt x="2499" y="240"/>
                  </a:lnTo>
                  <a:lnTo>
                    <a:pt x="2493" y="246"/>
                  </a:lnTo>
                  <a:lnTo>
                    <a:pt x="2487" y="246"/>
                  </a:lnTo>
                  <a:lnTo>
                    <a:pt x="2487" y="252"/>
                  </a:lnTo>
                  <a:lnTo>
                    <a:pt x="2481" y="252"/>
                  </a:lnTo>
                  <a:lnTo>
                    <a:pt x="2475" y="252"/>
                  </a:lnTo>
                  <a:lnTo>
                    <a:pt x="2469" y="252"/>
                  </a:lnTo>
                  <a:lnTo>
                    <a:pt x="2457" y="252"/>
                  </a:lnTo>
                  <a:lnTo>
                    <a:pt x="2439" y="258"/>
                  </a:lnTo>
                  <a:lnTo>
                    <a:pt x="2415" y="222"/>
                  </a:lnTo>
                  <a:lnTo>
                    <a:pt x="2397" y="210"/>
                  </a:lnTo>
                  <a:lnTo>
                    <a:pt x="2373" y="216"/>
                  </a:lnTo>
                  <a:lnTo>
                    <a:pt x="2332" y="216"/>
                  </a:lnTo>
                  <a:lnTo>
                    <a:pt x="2296" y="204"/>
                  </a:lnTo>
                  <a:lnTo>
                    <a:pt x="2260" y="192"/>
                  </a:lnTo>
                  <a:lnTo>
                    <a:pt x="2248" y="186"/>
                  </a:lnTo>
                  <a:lnTo>
                    <a:pt x="2242" y="186"/>
                  </a:lnTo>
                  <a:lnTo>
                    <a:pt x="2236" y="186"/>
                  </a:lnTo>
                  <a:lnTo>
                    <a:pt x="2230" y="186"/>
                  </a:lnTo>
                  <a:lnTo>
                    <a:pt x="2224" y="192"/>
                  </a:lnTo>
                  <a:lnTo>
                    <a:pt x="2218" y="192"/>
                  </a:lnTo>
                  <a:lnTo>
                    <a:pt x="2212" y="198"/>
                  </a:lnTo>
                  <a:lnTo>
                    <a:pt x="2194" y="204"/>
                  </a:lnTo>
                  <a:lnTo>
                    <a:pt x="2170" y="210"/>
                  </a:lnTo>
                  <a:lnTo>
                    <a:pt x="2146" y="228"/>
                  </a:lnTo>
                  <a:lnTo>
                    <a:pt x="2122" y="240"/>
                  </a:lnTo>
                  <a:lnTo>
                    <a:pt x="2116" y="240"/>
                  </a:lnTo>
                  <a:lnTo>
                    <a:pt x="2110" y="240"/>
                  </a:lnTo>
                  <a:lnTo>
                    <a:pt x="2104" y="240"/>
                  </a:lnTo>
                  <a:lnTo>
                    <a:pt x="2098" y="246"/>
                  </a:lnTo>
                  <a:lnTo>
                    <a:pt x="2092" y="246"/>
                  </a:lnTo>
                  <a:lnTo>
                    <a:pt x="2086" y="246"/>
                  </a:lnTo>
                  <a:lnTo>
                    <a:pt x="2080" y="252"/>
                  </a:lnTo>
                  <a:lnTo>
                    <a:pt x="2080" y="258"/>
                  </a:lnTo>
                  <a:lnTo>
                    <a:pt x="2074" y="258"/>
                  </a:lnTo>
                  <a:lnTo>
                    <a:pt x="2074" y="264"/>
                  </a:lnTo>
                  <a:lnTo>
                    <a:pt x="2074" y="270"/>
                  </a:lnTo>
                  <a:lnTo>
                    <a:pt x="2074" y="276"/>
                  </a:lnTo>
                  <a:lnTo>
                    <a:pt x="2069" y="288"/>
                  </a:lnTo>
                  <a:lnTo>
                    <a:pt x="2057" y="300"/>
                  </a:lnTo>
                  <a:lnTo>
                    <a:pt x="2051" y="300"/>
                  </a:lnTo>
                  <a:lnTo>
                    <a:pt x="2045" y="300"/>
                  </a:lnTo>
                  <a:lnTo>
                    <a:pt x="2039" y="306"/>
                  </a:lnTo>
                  <a:lnTo>
                    <a:pt x="2033" y="306"/>
                  </a:lnTo>
                  <a:lnTo>
                    <a:pt x="2033" y="312"/>
                  </a:lnTo>
                  <a:lnTo>
                    <a:pt x="2027" y="312"/>
                  </a:lnTo>
                  <a:lnTo>
                    <a:pt x="2027" y="318"/>
                  </a:lnTo>
                  <a:lnTo>
                    <a:pt x="2021" y="324"/>
                  </a:lnTo>
                  <a:lnTo>
                    <a:pt x="2015" y="330"/>
                  </a:lnTo>
                  <a:lnTo>
                    <a:pt x="2009" y="336"/>
                  </a:lnTo>
                  <a:lnTo>
                    <a:pt x="1997" y="336"/>
                  </a:lnTo>
                  <a:lnTo>
                    <a:pt x="1991" y="342"/>
                  </a:lnTo>
                  <a:lnTo>
                    <a:pt x="1985" y="342"/>
                  </a:lnTo>
                  <a:lnTo>
                    <a:pt x="1979" y="342"/>
                  </a:lnTo>
                  <a:lnTo>
                    <a:pt x="1961" y="336"/>
                  </a:lnTo>
                  <a:lnTo>
                    <a:pt x="1925" y="336"/>
                  </a:lnTo>
                  <a:lnTo>
                    <a:pt x="1919" y="336"/>
                  </a:lnTo>
                  <a:lnTo>
                    <a:pt x="1913" y="336"/>
                  </a:lnTo>
                  <a:lnTo>
                    <a:pt x="1895" y="330"/>
                  </a:lnTo>
                  <a:lnTo>
                    <a:pt x="1889" y="330"/>
                  </a:lnTo>
                  <a:lnTo>
                    <a:pt x="1883" y="330"/>
                  </a:lnTo>
                  <a:lnTo>
                    <a:pt x="1877" y="330"/>
                  </a:lnTo>
                  <a:lnTo>
                    <a:pt x="1871" y="336"/>
                  </a:lnTo>
                  <a:lnTo>
                    <a:pt x="1865" y="342"/>
                  </a:lnTo>
                  <a:lnTo>
                    <a:pt x="1859" y="348"/>
                  </a:lnTo>
                  <a:lnTo>
                    <a:pt x="1853" y="354"/>
                  </a:lnTo>
                  <a:lnTo>
                    <a:pt x="1847" y="354"/>
                  </a:lnTo>
                  <a:lnTo>
                    <a:pt x="1835" y="360"/>
                  </a:lnTo>
                  <a:lnTo>
                    <a:pt x="1829" y="360"/>
                  </a:lnTo>
                  <a:lnTo>
                    <a:pt x="1823" y="360"/>
                  </a:lnTo>
                  <a:lnTo>
                    <a:pt x="1817" y="360"/>
                  </a:lnTo>
                  <a:lnTo>
                    <a:pt x="1776" y="342"/>
                  </a:lnTo>
                  <a:lnTo>
                    <a:pt x="1770" y="342"/>
                  </a:lnTo>
                  <a:lnTo>
                    <a:pt x="1764" y="342"/>
                  </a:lnTo>
                  <a:lnTo>
                    <a:pt x="1758" y="342"/>
                  </a:lnTo>
                  <a:lnTo>
                    <a:pt x="1746" y="342"/>
                  </a:lnTo>
                  <a:lnTo>
                    <a:pt x="1740" y="342"/>
                  </a:lnTo>
                  <a:lnTo>
                    <a:pt x="1734" y="342"/>
                  </a:lnTo>
                  <a:lnTo>
                    <a:pt x="1728" y="348"/>
                  </a:lnTo>
                  <a:lnTo>
                    <a:pt x="1722" y="348"/>
                  </a:lnTo>
                  <a:lnTo>
                    <a:pt x="1716" y="354"/>
                  </a:lnTo>
                  <a:lnTo>
                    <a:pt x="1704" y="366"/>
                  </a:lnTo>
                  <a:lnTo>
                    <a:pt x="1698" y="378"/>
                  </a:lnTo>
                  <a:lnTo>
                    <a:pt x="1674" y="402"/>
                  </a:lnTo>
                  <a:lnTo>
                    <a:pt x="1656" y="425"/>
                  </a:lnTo>
                  <a:lnTo>
                    <a:pt x="1632" y="461"/>
                  </a:lnTo>
                  <a:lnTo>
                    <a:pt x="1614" y="509"/>
                  </a:lnTo>
                  <a:lnTo>
                    <a:pt x="1614" y="563"/>
                  </a:lnTo>
                  <a:lnTo>
                    <a:pt x="1614" y="569"/>
                  </a:lnTo>
                  <a:lnTo>
                    <a:pt x="1614" y="575"/>
                  </a:lnTo>
                  <a:lnTo>
                    <a:pt x="1614" y="581"/>
                  </a:lnTo>
                  <a:lnTo>
                    <a:pt x="1614" y="587"/>
                  </a:lnTo>
                  <a:lnTo>
                    <a:pt x="1614" y="593"/>
                  </a:lnTo>
                  <a:lnTo>
                    <a:pt x="1614" y="599"/>
                  </a:lnTo>
                  <a:lnTo>
                    <a:pt x="1614" y="605"/>
                  </a:lnTo>
                  <a:lnTo>
                    <a:pt x="1614" y="617"/>
                  </a:lnTo>
                  <a:lnTo>
                    <a:pt x="1620" y="641"/>
                  </a:lnTo>
                  <a:lnTo>
                    <a:pt x="1626" y="641"/>
                  </a:lnTo>
                  <a:lnTo>
                    <a:pt x="1632" y="647"/>
                  </a:lnTo>
                  <a:lnTo>
                    <a:pt x="1632" y="659"/>
                  </a:lnTo>
                  <a:lnTo>
                    <a:pt x="1638" y="659"/>
                  </a:lnTo>
                  <a:lnTo>
                    <a:pt x="1638" y="665"/>
                  </a:lnTo>
                  <a:lnTo>
                    <a:pt x="1638" y="671"/>
                  </a:lnTo>
                  <a:lnTo>
                    <a:pt x="1632" y="671"/>
                  </a:lnTo>
                  <a:lnTo>
                    <a:pt x="1632" y="677"/>
                  </a:lnTo>
                  <a:lnTo>
                    <a:pt x="1626" y="677"/>
                  </a:lnTo>
                  <a:lnTo>
                    <a:pt x="1620" y="683"/>
                  </a:lnTo>
                  <a:lnTo>
                    <a:pt x="1596" y="689"/>
                  </a:lnTo>
                  <a:lnTo>
                    <a:pt x="1572" y="689"/>
                  </a:lnTo>
                  <a:lnTo>
                    <a:pt x="1548" y="689"/>
                  </a:lnTo>
                  <a:lnTo>
                    <a:pt x="1542" y="689"/>
                  </a:lnTo>
                  <a:lnTo>
                    <a:pt x="1536" y="689"/>
                  </a:lnTo>
                  <a:lnTo>
                    <a:pt x="1518" y="683"/>
                  </a:lnTo>
                  <a:lnTo>
                    <a:pt x="1495" y="671"/>
                  </a:lnTo>
                  <a:lnTo>
                    <a:pt x="1465" y="629"/>
                  </a:lnTo>
                  <a:lnTo>
                    <a:pt x="1435" y="599"/>
                  </a:lnTo>
                  <a:lnTo>
                    <a:pt x="1405" y="581"/>
                  </a:lnTo>
                  <a:lnTo>
                    <a:pt x="1375" y="563"/>
                  </a:lnTo>
                  <a:lnTo>
                    <a:pt x="1333" y="587"/>
                  </a:lnTo>
                  <a:lnTo>
                    <a:pt x="1303" y="653"/>
                  </a:lnTo>
                  <a:lnTo>
                    <a:pt x="1261" y="665"/>
                  </a:lnTo>
                  <a:lnTo>
                    <a:pt x="1219" y="653"/>
                  </a:lnTo>
                  <a:lnTo>
                    <a:pt x="1184" y="671"/>
                  </a:lnTo>
                  <a:lnTo>
                    <a:pt x="1136" y="671"/>
                  </a:lnTo>
                  <a:lnTo>
                    <a:pt x="1106" y="671"/>
                  </a:lnTo>
                  <a:lnTo>
                    <a:pt x="1076" y="707"/>
                  </a:lnTo>
                  <a:lnTo>
                    <a:pt x="1016" y="731"/>
                  </a:lnTo>
                  <a:lnTo>
                    <a:pt x="944" y="761"/>
                  </a:lnTo>
                  <a:lnTo>
                    <a:pt x="921" y="773"/>
                  </a:lnTo>
                  <a:lnTo>
                    <a:pt x="867" y="773"/>
                  </a:lnTo>
                  <a:lnTo>
                    <a:pt x="813" y="743"/>
                  </a:lnTo>
                  <a:lnTo>
                    <a:pt x="783" y="719"/>
                  </a:lnTo>
                  <a:lnTo>
                    <a:pt x="741" y="713"/>
                  </a:lnTo>
                  <a:lnTo>
                    <a:pt x="693" y="701"/>
                  </a:lnTo>
                  <a:lnTo>
                    <a:pt x="628" y="701"/>
                  </a:lnTo>
                  <a:lnTo>
                    <a:pt x="616" y="701"/>
                  </a:lnTo>
                  <a:lnTo>
                    <a:pt x="598" y="695"/>
                  </a:lnTo>
                  <a:lnTo>
                    <a:pt x="580" y="695"/>
                  </a:lnTo>
                  <a:lnTo>
                    <a:pt x="568" y="695"/>
                  </a:lnTo>
                  <a:lnTo>
                    <a:pt x="562" y="701"/>
                  </a:lnTo>
                  <a:lnTo>
                    <a:pt x="556" y="701"/>
                  </a:lnTo>
                  <a:lnTo>
                    <a:pt x="550" y="707"/>
                  </a:lnTo>
                  <a:lnTo>
                    <a:pt x="544" y="713"/>
                  </a:lnTo>
                  <a:lnTo>
                    <a:pt x="520" y="731"/>
                  </a:lnTo>
                  <a:lnTo>
                    <a:pt x="496" y="749"/>
                  </a:lnTo>
                  <a:lnTo>
                    <a:pt x="460" y="785"/>
                  </a:lnTo>
                  <a:lnTo>
                    <a:pt x="454" y="791"/>
                  </a:lnTo>
                  <a:lnTo>
                    <a:pt x="436" y="809"/>
                  </a:lnTo>
                  <a:lnTo>
                    <a:pt x="424" y="815"/>
                  </a:lnTo>
                  <a:lnTo>
                    <a:pt x="418" y="821"/>
                  </a:lnTo>
                  <a:lnTo>
                    <a:pt x="412" y="821"/>
                  </a:lnTo>
                  <a:lnTo>
                    <a:pt x="406" y="821"/>
                  </a:lnTo>
                  <a:lnTo>
                    <a:pt x="400" y="821"/>
                  </a:lnTo>
                  <a:lnTo>
                    <a:pt x="394" y="821"/>
                  </a:lnTo>
                  <a:lnTo>
                    <a:pt x="388" y="821"/>
                  </a:lnTo>
                  <a:lnTo>
                    <a:pt x="382" y="821"/>
                  </a:lnTo>
                  <a:lnTo>
                    <a:pt x="370" y="821"/>
                  </a:lnTo>
                  <a:lnTo>
                    <a:pt x="358" y="821"/>
                  </a:lnTo>
                  <a:lnTo>
                    <a:pt x="352" y="821"/>
                  </a:lnTo>
                  <a:lnTo>
                    <a:pt x="335" y="827"/>
                  </a:lnTo>
                  <a:lnTo>
                    <a:pt x="329" y="827"/>
                  </a:lnTo>
                  <a:lnTo>
                    <a:pt x="233" y="839"/>
                  </a:lnTo>
                  <a:lnTo>
                    <a:pt x="227" y="845"/>
                  </a:lnTo>
                  <a:lnTo>
                    <a:pt x="209" y="851"/>
                  </a:lnTo>
                  <a:lnTo>
                    <a:pt x="197" y="851"/>
                  </a:lnTo>
                  <a:lnTo>
                    <a:pt x="185" y="857"/>
                  </a:lnTo>
                  <a:lnTo>
                    <a:pt x="179" y="857"/>
                  </a:lnTo>
                  <a:lnTo>
                    <a:pt x="173" y="857"/>
                  </a:lnTo>
                  <a:lnTo>
                    <a:pt x="167" y="857"/>
                  </a:lnTo>
                  <a:lnTo>
                    <a:pt x="149" y="851"/>
                  </a:lnTo>
                  <a:lnTo>
                    <a:pt x="137" y="851"/>
                  </a:lnTo>
                  <a:lnTo>
                    <a:pt x="125" y="851"/>
                  </a:lnTo>
                  <a:lnTo>
                    <a:pt x="119" y="857"/>
                  </a:lnTo>
                  <a:lnTo>
                    <a:pt x="113" y="857"/>
                  </a:lnTo>
                  <a:lnTo>
                    <a:pt x="107" y="857"/>
                  </a:lnTo>
                  <a:lnTo>
                    <a:pt x="101" y="863"/>
                  </a:lnTo>
                  <a:lnTo>
                    <a:pt x="101" y="869"/>
                  </a:lnTo>
                  <a:lnTo>
                    <a:pt x="101" y="875"/>
                  </a:lnTo>
                  <a:lnTo>
                    <a:pt x="95" y="875"/>
                  </a:lnTo>
                  <a:lnTo>
                    <a:pt x="95" y="881"/>
                  </a:lnTo>
                  <a:lnTo>
                    <a:pt x="89" y="881"/>
                  </a:lnTo>
                  <a:lnTo>
                    <a:pt x="83" y="887"/>
                  </a:lnTo>
                  <a:lnTo>
                    <a:pt x="77" y="887"/>
                  </a:lnTo>
                  <a:lnTo>
                    <a:pt x="60" y="893"/>
                  </a:lnTo>
                  <a:lnTo>
                    <a:pt x="54" y="899"/>
                  </a:lnTo>
                  <a:lnTo>
                    <a:pt x="48" y="899"/>
                  </a:lnTo>
                  <a:lnTo>
                    <a:pt x="48" y="905"/>
                  </a:lnTo>
                  <a:lnTo>
                    <a:pt x="0" y="953"/>
                  </a:lnTo>
                  <a:lnTo>
                    <a:pt x="2780" y="953"/>
                  </a:lnTo>
                  <a:lnTo>
                    <a:pt x="2780" y="24"/>
                  </a:lnTo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 smtClean="0">
                <a:solidFill>
                  <a:srgbClr val="EAEAEA"/>
                </a:solidFill>
                <a:latin typeface="Arial" pitchFamily="34" charset="0"/>
                <a:ea typeface="新細明體" pitchFamily="18" charset="-120"/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ltGray">
            <a:xfrm>
              <a:off x="4602" y="4014"/>
              <a:ext cx="12" cy="18"/>
            </a:xfrm>
            <a:custGeom>
              <a:avLst/>
              <a:gdLst/>
              <a:ahLst/>
              <a:cxnLst>
                <a:cxn ang="0">
                  <a:pos x="12" y="18"/>
                </a:cxn>
                <a:cxn ang="0">
                  <a:pos x="12" y="12"/>
                </a:cxn>
                <a:cxn ang="0">
                  <a:pos x="6" y="6"/>
                </a:cxn>
                <a:cxn ang="0">
                  <a:pos x="6" y="6"/>
                </a:cxn>
                <a:cxn ang="0">
                  <a:pos x="0" y="0"/>
                </a:cxn>
                <a:cxn ang="0">
                  <a:pos x="12" y="18"/>
                </a:cxn>
                <a:cxn ang="0">
                  <a:pos x="12" y="18"/>
                </a:cxn>
                <a:cxn ang="0">
                  <a:pos x="12" y="18"/>
                </a:cxn>
              </a:cxnLst>
              <a:rect l="0" t="0" r="r" b="b"/>
              <a:pathLst>
                <a:path w="12" h="18">
                  <a:moveTo>
                    <a:pt x="12" y="18"/>
                  </a:moveTo>
                  <a:lnTo>
                    <a:pt x="12" y="12"/>
                  </a:lnTo>
                  <a:lnTo>
                    <a:pt x="6" y="6"/>
                  </a:lnTo>
                  <a:lnTo>
                    <a:pt x="6" y="6"/>
                  </a:lnTo>
                  <a:lnTo>
                    <a:pt x="0" y="0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12" y="18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EAEAEA"/>
                </a:solidFill>
                <a:latin typeface="Verdana" pitchFamily="34" charset="0"/>
                <a:ea typeface="新細明體" pitchFamily="18" charset="-120"/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ltGray">
            <a:xfrm>
              <a:off x="4596" y="3996"/>
              <a:ext cx="6" cy="18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6" y="1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0" y="12"/>
                </a:cxn>
                <a:cxn ang="0">
                  <a:pos x="0" y="12"/>
                </a:cxn>
              </a:cxnLst>
              <a:rect l="0" t="0" r="r" b="b"/>
              <a:pathLst>
                <a:path w="6" h="18">
                  <a:moveTo>
                    <a:pt x="0" y="12"/>
                  </a:moveTo>
                  <a:lnTo>
                    <a:pt x="6" y="1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EAEAEA"/>
                </a:solidFill>
                <a:latin typeface="Verdana" pitchFamily="34" charset="0"/>
                <a:ea typeface="新細明體" pitchFamily="18" charset="-120"/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ltGray">
            <a:xfrm>
              <a:off x="5180" y="3577"/>
              <a:ext cx="304" cy="741"/>
            </a:xfrm>
            <a:custGeom>
              <a:avLst/>
              <a:gdLst/>
              <a:ahLst/>
              <a:cxnLst>
                <a:cxn ang="0">
                  <a:pos x="280" y="42"/>
                </a:cxn>
                <a:cxn ang="0">
                  <a:pos x="274" y="42"/>
                </a:cxn>
                <a:cxn ang="0">
                  <a:pos x="268" y="42"/>
                </a:cxn>
                <a:cxn ang="0">
                  <a:pos x="256" y="42"/>
                </a:cxn>
                <a:cxn ang="0">
                  <a:pos x="238" y="48"/>
                </a:cxn>
                <a:cxn ang="0">
                  <a:pos x="214" y="12"/>
                </a:cxn>
                <a:cxn ang="0">
                  <a:pos x="196" y="0"/>
                </a:cxn>
                <a:cxn ang="0">
                  <a:pos x="196" y="0"/>
                </a:cxn>
                <a:cxn ang="0">
                  <a:pos x="164" y="167"/>
                </a:cxn>
                <a:cxn ang="0">
                  <a:pos x="144" y="217"/>
                </a:cxn>
                <a:cxn ang="0">
                  <a:pos x="110" y="281"/>
                </a:cxn>
                <a:cxn ang="0">
                  <a:pos x="96" y="327"/>
                </a:cxn>
                <a:cxn ang="0">
                  <a:pos x="124" y="405"/>
                </a:cxn>
                <a:cxn ang="0">
                  <a:pos x="100" y="463"/>
                </a:cxn>
                <a:cxn ang="0">
                  <a:pos x="68" y="503"/>
                </a:cxn>
                <a:cxn ang="0">
                  <a:pos x="30" y="539"/>
                </a:cxn>
                <a:cxn ang="0">
                  <a:pos x="24" y="613"/>
                </a:cxn>
                <a:cxn ang="0">
                  <a:pos x="0" y="741"/>
                </a:cxn>
                <a:cxn ang="0">
                  <a:pos x="202" y="741"/>
                </a:cxn>
                <a:cxn ang="0">
                  <a:pos x="180" y="639"/>
                </a:cxn>
                <a:cxn ang="0">
                  <a:pos x="192" y="589"/>
                </a:cxn>
                <a:cxn ang="0">
                  <a:pos x="178" y="539"/>
                </a:cxn>
                <a:cxn ang="0">
                  <a:pos x="190" y="499"/>
                </a:cxn>
                <a:cxn ang="0">
                  <a:pos x="184" y="465"/>
                </a:cxn>
                <a:cxn ang="0">
                  <a:pos x="192" y="391"/>
                </a:cxn>
                <a:cxn ang="0">
                  <a:pos x="216" y="313"/>
                </a:cxn>
                <a:cxn ang="0">
                  <a:pos x="238" y="249"/>
                </a:cxn>
                <a:cxn ang="0">
                  <a:pos x="268" y="185"/>
                </a:cxn>
                <a:cxn ang="0">
                  <a:pos x="284" y="159"/>
                </a:cxn>
                <a:cxn ang="0">
                  <a:pos x="304" y="12"/>
                </a:cxn>
                <a:cxn ang="0">
                  <a:pos x="298" y="24"/>
                </a:cxn>
                <a:cxn ang="0">
                  <a:pos x="292" y="30"/>
                </a:cxn>
                <a:cxn ang="0">
                  <a:pos x="292" y="36"/>
                </a:cxn>
                <a:cxn ang="0">
                  <a:pos x="286" y="36"/>
                </a:cxn>
                <a:cxn ang="0">
                  <a:pos x="286" y="42"/>
                </a:cxn>
                <a:cxn ang="0">
                  <a:pos x="280" y="42"/>
                </a:cxn>
                <a:cxn ang="0">
                  <a:pos x="280" y="42"/>
                </a:cxn>
                <a:cxn ang="0">
                  <a:pos x="280" y="42"/>
                </a:cxn>
              </a:cxnLst>
              <a:rect l="0" t="0" r="r" b="b"/>
              <a:pathLst>
                <a:path w="304" h="741">
                  <a:moveTo>
                    <a:pt x="280" y="42"/>
                  </a:moveTo>
                  <a:lnTo>
                    <a:pt x="274" y="42"/>
                  </a:lnTo>
                  <a:lnTo>
                    <a:pt x="268" y="42"/>
                  </a:lnTo>
                  <a:lnTo>
                    <a:pt x="256" y="42"/>
                  </a:lnTo>
                  <a:lnTo>
                    <a:pt x="238" y="48"/>
                  </a:lnTo>
                  <a:lnTo>
                    <a:pt x="214" y="12"/>
                  </a:lnTo>
                  <a:lnTo>
                    <a:pt x="196" y="0"/>
                  </a:lnTo>
                  <a:lnTo>
                    <a:pt x="196" y="0"/>
                  </a:lnTo>
                  <a:lnTo>
                    <a:pt x="164" y="167"/>
                  </a:lnTo>
                  <a:lnTo>
                    <a:pt x="144" y="217"/>
                  </a:lnTo>
                  <a:lnTo>
                    <a:pt x="110" y="281"/>
                  </a:lnTo>
                  <a:lnTo>
                    <a:pt x="96" y="327"/>
                  </a:lnTo>
                  <a:lnTo>
                    <a:pt x="124" y="405"/>
                  </a:lnTo>
                  <a:lnTo>
                    <a:pt x="100" y="463"/>
                  </a:lnTo>
                  <a:lnTo>
                    <a:pt x="68" y="503"/>
                  </a:lnTo>
                  <a:lnTo>
                    <a:pt x="30" y="539"/>
                  </a:lnTo>
                  <a:lnTo>
                    <a:pt x="24" y="613"/>
                  </a:lnTo>
                  <a:lnTo>
                    <a:pt x="0" y="741"/>
                  </a:lnTo>
                  <a:lnTo>
                    <a:pt x="202" y="741"/>
                  </a:lnTo>
                  <a:lnTo>
                    <a:pt x="180" y="639"/>
                  </a:lnTo>
                  <a:lnTo>
                    <a:pt x="192" y="589"/>
                  </a:lnTo>
                  <a:lnTo>
                    <a:pt x="178" y="539"/>
                  </a:lnTo>
                  <a:lnTo>
                    <a:pt x="190" y="499"/>
                  </a:lnTo>
                  <a:lnTo>
                    <a:pt x="184" y="465"/>
                  </a:lnTo>
                  <a:lnTo>
                    <a:pt x="192" y="391"/>
                  </a:lnTo>
                  <a:lnTo>
                    <a:pt x="216" y="313"/>
                  </a:lnTo>
                  <a:lnTo>
                    <a:pt x="238" y="249"/>
                  </a:lnTo>
                  <a:lnTo>
                    <a:pt x="268" y="185"/>
                  </a:lnTo>
                  <a:lnTo>
                    <a:pt x="284" y="159"/>
                  </a:lnTo>
                  <a:lnTo>
                    <a:pt x="304" y="12"/>
                  </a:lnTo>
                  <a:lnTo>
                    <a:pt x="298" y="24"/>
                  </a:lnTo>
                  <a:lnTo>
                    <a:pt x="292" y="30"/>
                  </a:lnTo>
                  <a:lnTo>
                    <a:pt x="292" y="36"/>
                  </a:lnTo>
                  <a:lnTo>
                    <a:pt x="286" y="36"/>
                  </a:lnTo>
                  <a:lnTo>
                    <a:pt x="286" y="42"/>
                  </a:lnTo>
                  <a:lnTo>
                    <a:pt x="280" y="42"/>
                  </a:lnTo>
                  <a:lnTo>
                    <a:pt x="280" y="42"/>
                  </a:lnTo>
                  <a:lnTo>
                    <a:pt x="280" y="4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EAEAEA"/>
                </a:solidFill>
                <a:latin typeface="Verdana" pitchFamily="34" charset="0"/>
                <a:ea typeface="新細明體" pitchFamily="18" charset="-120"/>
              </a:endParaRPr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ltGray">
            <a:xfrm>
              <a:off x="4918" y="3553"/>
              <a:ext cx="314" cy="767"/>
            </a:xfrm>
            <a:custGeom>
              <a:avLst/>
              <a:gdLst/>
              <a:ahLst/>
              <a:cxnLst>
                <a:cxn ang="0">
                  <a:pos x="284" y="6"/>
                </a:cxn>
                <a:cxn ang="0">
                  <a:pos x="278" y="6"/>
                </a:cxn>
                <a:cxn ang="0">
                  <a:pos x="272" y="12"/>
                </a:cxn>
                <a:cxn ang="0">
                  <a:pos x="254" y="18"/>
                </a:cxn>
                <a:cxn ang="0">
                  <a:pos x="230" y="24"/>
                </a:cxn>
                <a:cxn ang="0">
                  <a:pos x="206" y="42"/>
                </a:cxn>
                <a:cxn ang="0">
                  <a:pos x="188" y="48"/>
                </a:cxn>
                <a:cxn ang="0">
                  <a:pos x="176" y="54"/>
                </a:cxn>
                <a:cxn ang="0">
                  <a:pos x="170" y="54"/>
                </a:cxn>
                <a:cxn ang="0">
                  <a:pos x="150" y="169"/>
                </a:cxn>
                <a:cxn ang="0">
                  <a:pos x="110" y="225"/>
                </a:cxn>
                <a:cxn ang="0">
                  <a:pos x="54" y="383"/>
                </a:cxn>
                <a:cxn ang="0">
                  <a:pos x="82" y="555"/>
                </a:cxn>
                <a:cxn ang="0">
                  <a:pos x="40" y="679"/>
                </a:cxn>
                <a:cxn ang="0">
                  <a:pos x="0" y="767"/>
                </a:cxn>
                <a:cxn ang="0">
                  <a:pos x="108" y="767"/>
                </a:cxn>
                <a:cxn ang="0">
                  <a:pos x="120" y="611"/>
                </a:cxn>
                <a:cxn ang="0">
                  <a:pos x="148" y="499"/>
                </a:cxn>
                <a:cxn ang="0">
                  <a:pos x="160" y="367"/>
                </a:cxn>
                <a:cxn ang="0">
                  <a:pos x="218" y="327"/>
                </a:cxn>
                <a:cxn ang="0">
                  <a:pos x="238" y="221"/>
                </a:cxn>
                <a:cxn ang="0">
                  <a:pos x="296" y="135"/>
                </a:cxn>
                <a:cxn ang="0">
                  <a:pos x="314" y="0"/>
                </a:cxn>
                <a:cxn ang="0">
                  <a:pos x="302" y="0"/>
                </a:cxn>
                <a:cxn ang="0">
                  <a:pos x="296" y="0"/>
                </a:cxn>
                <a:cxn ang="0">
                  <a:pos x="290" y="0"/>
                </a:cxn>
                <a:cxn ang="0">
                  <a:pos x="284" y="6"/>
                </a:cxn>
                <a:cxn ang="0">
                  <a:pos x="284" y="6"/>
                </a:cxn>
                <a:cxn ang="0">
                  <a:pos x="284" y="6"/>
                </a:cxn>
                <a:cxn ang="0">
                  <a:pos x="284" y="6"/>
                </a:cxn>
              </a:cxnLst>
              <a:rect l="0" t="0" r="r" b="b"/>
              <a:pathLst>
                <a:path w="314" h="767">
                  <a:moveTo>
                    <a:pt x="284" y="6"/>
                  </a:moveTo>
                  <a:lnTo>
                    <a:pt x="278" y="6"/>
                  </a:lnTo>
                  <a:lnTo>
                    <a:pt x="272" y="12"/>
                  </a:lnTo>
                  <a:lnTo>
                    <a:pt x="254" y="18"/>
                  </a:lnTo>
                  <a:lnTo>
                    <a:pt x="230" y="24"/>
                  </a:lnTo>
                  <a:lnTo>
                    <a:pt x="206" y="42"/>
                  </a:lnTo>
                  <a:lnTo>
                    <a:pt x="188" y="48"/>
                  </a:lnTo>
                  <a:lnTo>
                    <a:pt x="176" y="54"/>
                  </a:lnTo>
                  <a:lnTo>
                    <a:pt x="170" y="54"/>
                  </a:lnTo>
                  <a:lnTo>
                    <a:pt x="150" y="169"/>
                  </a:lnTo>
                  <a:lnTo>
                    <a:pt x="110" y="225"/>
                  </a:lnTo>
                  <a:lnTo>
                    <a:pt x="54" y="383"/>
                  </a:lnTo>
                  <a:lnTo>
                    <a:pt x="82" y="555"/>
                  </a:lnTo>
                  <a:lnTo>
                    <a:pt x="40" y="679"/>
                  </a:lnTo>
                  <a:lnTo>
                    <a:pt x="0" y="767"/>
                  </a:lnTo>
                  <a:lnTo>
                    <a:pt x="108" y="767"/>
                  </a:lnTo>
                  <a:lnTo>
                    <a:pt x="120" y="611"/>
                  </a:lnTo>
                  <a:lnTo>
                    <a:pt x="148" y="499"/>
                  </a:lnTo>
                  <a:lnTo>
                    <a:pt x="160" y="367"/>
                  </a:lnTo>
                  <a:lnTo>
                    <a:pt x="218" y="327"/>
                  </a:lnTo>
                  <a:lnTo>
                    <a:pt x="238" y="221"/>
                  </a:lnTo>
                  <a:lnTo>
                    <a:pt x="296" y="135"/>
                  </a:lnTo>
                  <a:lnTo>
                    <a:pt x="314" y="0"/>
                  </a:lnTo>
                  <a:lnTo>
                    <a:pt x="302" y="0"/>
                  </a:lnTo>
                  <a:lnTo>
                    <a:pt x="296" y="0"/>
                  </a:lnTo>
                  <a:lnTo>
                    <a:pt x="290" y="0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EAEAEA"/>
                </a:solidFill>
                <a:latin typeface="Verdana" pitchFamily="34" charset="0"/>
                <a:ea typeface="新細明體" pitchFamily="18" charset="-120"/>
              </a:endParaRPr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ltGray">
            <a:xfrm>
              <a:off x="4700" y="3697"/>
              <a:ext cx="275" cy="623"/>
            </a:xfrm>
            <a:custGeom>
              <a:avLst/>
              <a:gdLst/>
              <a:ahLst/>
              <a:cxnLst>
                <a:cxn ang="0">
                  <a:pos x="257" y="12"/>
                </a:cxn>
                <a:cxn ang="0">
                  <a:pos x="239" y="6"/>
                </a:cxn>
                <a:cxn ang="0">
                  <a:pos x="203" y="6"/>
                </a:cxn>
                <a:cxn ang="0">
                  <a:pos x="203" y="6"/>
                </a:cxn>
                <a:cxn ang="0">
                  <a:pos x="197" y="6"/>
                </a:cxn>
                <a:cxn ang="0">
                  <a:pos x="185" y="0"/>
                </a:cxn>
                <a:cxn ang="0">
                  <a:pos x="173" y="0"/>
                </a:cxn>
                <a:cxn ang="0">
                  <a:pos x="166" y="0"/>
                </a:cxn>
                <a:cxn ang="0">
                  <a:pos x="160" y="0"/>
                </a:cxn>
                <a:cxn ang="0">
                  <a:pos x="144" y="117"/>
                </a:cxn>
                <a:cxn ang="0">
                  <a:pos x="128" y="185"/>
                </a:cxn>
                <a:cxn ang="0">
                  <a:pos x="58" y="299"/>
                </a:cxn>
                <a:cxn ang="0">
                  <a:pos x="54" y="441"/>
                </a:cxn>
                <a:cxn ang="0">
                  <a:pos x="24" y="523"/>
                </a:cxn>
                <a:cxn ang="0">
                  <a:pos x="0" y="623"/>
                </a:cxn>
                <a:cxn ang="0">
                  <a:pos x="78" y="623"/>
                </a:cxn>
                <a:cxn ang="0">
                  <a:pos x="92" y="555"/>
                </a:cxn>
                <a:cxn ang="0">
                  <a:pos x="134" y="447"/>
                </a:cxn>
                <a:cxn ang="0">
                  <a:pos x="158" y="315"/>
                </a:cxn>
                <a:cxn ang="0">
                  <a:pos x="184" y="257"/>
                </a:cxn>
                <a:cxn ang="0">
                  <a:pos x="216" y="211"/>
                </a:cxn>
                <a:cxn ang="0">
                  <a:pos x="222" y="145"/>
                </a:cxn>
                <a:cxn ang="0">
                  <a:pos x="240" y="111"/>
                </a:cxn>
                <a:cxn ang="0">
                  <a:pos x="262" y="79"/>
                </a:cxn>
                <a:cxn ang="0">
                  <a:pos x="275" y="6"/>
                </a:cxn>
                <a:cxn ang="0">
                  <a:pos x="263" y="12"/>
                </a:cxn>
                <a:cxn ang="0">
                  <a:pos x="257" y="12"/>
                </a:cxn>
                <a:cxn ang="0">
                  <a:pos x="257" y="12"/>
                </a:cxn>
                <a:cxn ang="0">
                  <a:pos x="257" y="12"/>
                </a:cxn>
              </a:cxnLst>
              <a:rect l="0" t="0" r="r" b="b"/>
              <a:pathLst>
                <a:path w="275" h="623">
                  <a:moveTo>
                    <a:pt x="257" y="12"/>
                  </a:moveTo>
                  <a:lnTo>
                    <a:pt x="239" y="6"/>
                  </a:lnTo>
                  <a:lnTo>
                    <a:pt x="203" y="6"/>
                  </a:lnTo>
                  <a:lnTo>
                    <a:pt x="203" y="6"/>
                  </a:lnTo>
                  <a:lnTo>
                    <a:pt x="197" y="6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6" y="0"/>
                  </a:lnTo>
                  <a:lnTo>
                    <a:pt x="160" y="0"/>
                  </a:lnTo>
                  <a:lnTo>
                    <a:pt x="144" y="117"/>
                  </a:lnTo>
                  <a:lnTo>
                    <a:pt x="128" y="185"/>
                  </a:lnTo>
                  <a:lnTo>
                    <a:pt x="58" y="299"/>
                  </a:lnTo>
                  <a:lnTo>
                    <a:pt x="54" y="441"/>
                  </a:lnTo>
                  <a:lnTo>
                    <a:pt x="24" y="523"/>
                  </a:lnTo>
                  <a:lnTo>
                    <a:pt x="0" y="623"/>
                  </a:lnTo>
                  <a:lnTo>
                    <a:pt x="78" y="623"/>
                  </a:lnTo>
                  <a:lnTo>
                    <a:pt x="92" y="555"/>
                  </a:lnTo>
                  <a:lnTo>
                    <a:pt x="134" y="447"/>
                  </a:lnTo>
                  <a:lnTo>
                    <a:pt x="158" y="315"/>
                  </a:lnTo>
                  <a:lnTo>
                    <a:pt x="184" y="257"/>
                  </a:lnTo>
                  <a:lnTo>
                    <a:pt x="216" y="211"/>
                  </a:lnTo>
                  <a:lnTo>
                    <a:pt x="222" y="145"/>
                  </a:lnTo>
                  <a:lnTo>
                    <a:pt x="240" y="111"/>
                  </a:lnTo>
                  <a:lnTo>
                    <a:pt x="262" y="79"/>
                  </a:lnTo>
                  <a:lnTo>
                    <a:pt x="275" y="6"/>
                  </a:lnTo>
                  <a:lnTo>
                    <a:pt x="263" y="12"/>
                  </a:lnTo>
                  <a:lnTo>
                    <a:pt x="257" y="12"/>
                  </a:lnTo>
                  <a:lnTo>
                    <a:pt x="257" y="12"/>
                  </a:lnTo>
                  <a:lnTo>
                    <a:pt x="257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EAEAEA"/>
                </a:solidFill>
                <a:latin typeface="Verdana" pitchFamily="34" charset="0"/>
                <a:ea typeface="新細明體" pitchFamily="18" charset="-120"/>
              </a:endParaRPr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ltGray">
            <a:xfrm>
              <a:off x="4522" y="3709"/>
              <a:ext cx="213" cy="611"/>
            </a:xfrm>
            <a:custGeom>
              <a:avLst/>
              <a:gdLst/>
              <a:ahLst/>
              <a:cxnLst>
                <a:cxn ang="0">
                  <a:pos x="171" y="12"/>
                </a:cxn>
                <a:cxn ang="0">
                  <a:pos x="159" y="24"/>
                </a:cxn>
                <a:cxn ang="0">
                  <a:pos x="153" y="36"/>
                </a:cxn>
                <a:cxn ang="0">
                  <a:pos x="128" y="60"/>
                </a:cxn>
                <a:cxn ang="0">
                  <a:pos x="110" y="83"/>
                </a:cxn>
                <a:cxn ang="0">
                  <a:pos x="86" y="119"/>
                </a:cxn>
                <a:cxn ang="0">
                  <a:pos x="68" y="167"/>
                </a:cxn>
                <a:cxn ang="0">
                  <a:pos x="68" y="221"/>
                </a:cxn>
                <a:cxn ang="0">
                  <a:pos x="68" y="227"/>
                </a:cxn>
                <a:cxn ang="0">
                  <a:pos x="68" y="233"/>
                </a:cxn>
                <a:cxn ang="0">
                  <a:pos x="68" y="239"/>
                </a:cxn>
                <a:cxn ang="0">
                  <a:pos x="68" y="245"/>
                </a:cxn>
                <a:cxn ang="0">
                  <a:pos x="68" y="251"/>
                </a:cxn>
                <a:cxn ang="0">
                  <a:pos x="68" y="251"/>
                </a:cxn>
                <a:cxn ang="0">
                  <a:pos x="68" y="257"/>
                </a:cxn>
                <a:cxn ang="0">
                  <a:pos x="68" y="269"/>
                </a:cxn>
                <a:cxn ang="0">
                  <a:pos x="74" y="287"/>
                </a:cxn>
                <a:cxn ang="0">
                  <a:pos x="80" y="305"/>
                </a:cxn>
                <a:cxn ang="0">
                  <a:pos x="86" y="311"/>
                </a:cxn>
                <a:cxn ang="0">
                  <a:pos x="86" y="311"/>
                </a:cxn>
                <a:cxn ang="0">
                  <a:pos x="92" y="317"/>
                </a:cxn>
                <a:cxn ang="0">
                  <a:pos x="92" y="323"/>
                </a:cxn>
                <a:cxn ang="0">
                  <a:pos x="92" y="323"/>
                </a:cxn>
                <a:cxn ang="0">
                  <a:pos x="24" y="437"/>
                </a:cxn>
                <a:cxn ang="0">
                  <a:pos x="18" y="471"/>
                </a:cxn>
                <a:cxn ang="0">
                  <a:pos x="0" y="547"/>
                </a:cxn>
                <a:cxn ang="0">
                  <a:pos x="50" y="611"/>
                </a:cxn>
                <a:cxn ang="0">
                  <a:pos x="114" y="611"/>
                </a:cxn>
                <a:cxn ang="0">
                  <a:pos x="104" y="555"/>
                </a:cxn>
                <a:cxn ang="0">
                  <a:pos x="120" y="515"/>
                </a:cxn>
                <a:cxn ang="0">
                  <a:pos x="150" y="449"/>
                </a:cxn>
                <a:cxn ang="0">
                  <a:pos x="166" y="377"/>
                </a:cxn>
                <a:cxn ang="0">
                  <a:pos x="156" y="295"/>
                </a:cxn>
                <a:cxn ang="0">
                  <a:pos x="170" y="203"/>
                </a:cxn>
                <a:cxn ang="0">
                  <a:pos x="212" y="95"/>
                </a:cxn>
                <a:cxn ang="0">
                  <a:pos x="213" y="0"/>
                </a:cxn>
                <a:cxn ang="0">
                  <a:pos x="207" y="0"/>
                </a:cxn>
                <a:cxn ang="0">
                  <a:pos x="201" y="0"/>
                </a:cxn>
                <a:cxn ang="0">
                  <a:pos x="195" y="0"/>
                </a:cxn>
                <a:cxn ang="0">
                  <a:pos x="189" y="0"/>
                </a:cxn>
                <a:cxn ang="0">
                  <a:pos x="183" y="6"/>
                </a:cxn>
                <a:cxn ang="0">
                  <a:pos x="177" y="6"/>
                </a:cxn>
                <a:cxn ang="0">
                  <a:pos x="171" y="12"/>
                </a:cxn>
                <a:cxn ang="0">
                  <a:pos x="171" y="12"/>
                </a:cxn>
                <a:cxn ang="0">
                  <a:pos x="171" y="12"/>
                </a:cxn>
              </a:cxnLst>
              <a:rect l="0" t="0" r="r" b="b"/>
              <a:pathLst>
                <a:path w="213" h="611">
                  <a:moveTo>
                    <a:pt x="171" y="12"/>
                  </a:moveTo>
                  <a:lnTo>
                    <a:pt x="159" y="24"/>
                  </a:lnTo>
                  <a:lnTo>
                    <a:pt x="153" y="36"/>
                  </a:lnTo>
                  <a:lnTo>
                    <a:pt x="128" y="60"/>
                  </a:lnTo>
                  <a:lnTo>
                    <a:pt x="110" y="83"/>
                  </a:lnTo>
                  <a:lnTo>
                    <a:pt x="86" y="119"/>
                  </a:lnTo>
                  <a:lnTo>
                    <a:pt x="68" y="167"/>
                  </a:lnTo>
                  <a:lnTo>
                    <a:pt x="68" y="221"/>
                  </a:lnTo>
                  <a:lnTo>
                    <a:pt x="68" y="227"/>
                  </a:lnTo>
                  <a:lnTo>
                    <a:pt x="68" y="233"/>
                  </a:lnTo>
                  <a:lnTo>
                    <a:pt x="68" y="239"/>
                  </a:lnTo>
                  <a:lnTo>
                    <a:pt x="68" y="245"/>
                  </a:lnTo>
                  <a:lnTo>
                    <a:pt x="68" y="251"/>
                  </a:lnTo>
                  <a:lnTo>
                    <a:pt x="68" y="251"/>
                  </a:lnTo>
                  <a:lnTo>
                    <a:pt x="68" y="257"/>
                  </a:lnTo>
                  <a:lnTo>
                    <a:pt x="68" y="269"/>
                  </a:lnTo>
                  <a:lnTo>
                    <a:pt x="74" y="287"/>
                  </a:lnTo>
                  <a:lnTo>
                    <a:pt x="80" y="305"/>
                  </a:lnTo>
                  <a:lnTo>
                    <a:pt x="86" y="311"/>
                  </a:lnTo>
                  <a:lnTo>
                    <a:pt x="86" y="311"/>
                  </a:lnTo>
                  <a:lnTo>
                    <a:pt x="92" y="317"/>
                  </a:lnTo>
                  <a:lnTo>
                    <a:pt x="92" y="323"/>
                  </a:lnTo>
                  <a:lnTo>
                    <a:pt x="92" y="323"/>
                  </a:lnTo>
                  <a:lnTo>
                    <a:pt x="24" y="437"/>
                  </a:lnTo>
                  <a:lnTo>
                    <a:pt x="18" y="471"/>
                  </a:lnTo>
                  <a:lnTo>
                    <a:pt x="0" y="547"/>
                  </a:lnTo>
                  <a:lnTo>
                    <a:pt x="50" y="611"/>
                  </a:lnTo>
                  <a:lnTo>
                    <a:pt x="114" y="611"/>
                  </a:lnTo>
                  <a:lnTo>
                    <a:pt x="104" y="555"/>
                  </a:lnTo>
                  <a:lnTo>
                    <a:pt x="120" y="515"/>
                  </a:lnTo>
                  <a:lnTo>
                    <a:pt x="150" y="449"/>
                  </a:lnTo>
                  <a:lnTo>
                    <a:pt x="166" y="377"/>
                  </a:lnTo>
                  <a:lnTo>
                    <a:pt x="156" y="295"/>
                  </a:lnTo>
                  <a:lnTo>
                    <a:pt x="170" y="203"/>
                  </a:lnTo>
                  <a:lnTo>
                    <a:pt x="212" y="95"/>
                  </a:lnTo>
                  <a:lnTo>
                    <a:pt x="213" y="0"/>
                  </a:lnTo>
                  <a:lnTo>
                    <a:pt x="207" y="0"/>
                  </a:lnTo>
                  <a:lnTo>
                    <a:pt x="201" y="0"/>
                  </a:lnTo>
                  <a:lnTo>
                    <a:pt x="195" y="0"/>
                  </a:lnTo>
                  <a:lnTo>
                    <a:pt x="189" y="0"/>
                  </a:lnTo>
                  <a:lnTo>
                    <a:pt x="183" y="6"/>
                  </a:lnTo>
                  <a:lnTo>
                    <a:pt x="177" y="6"/>
                  </a:lnTo>
                  <a:lnTo>
                    <a:pt x="171" y="12"/>
                  </a:lnTo>
                  <a:lnTo>
                    <a:pt x="171" y="12"/>
                  </a:lnTo>
                  <a:lnTo>
                    <a:pt x="171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EAEAEA"/>
                </a:solidFill>
                <a:latin typeface="Verdana" pitchFamily="34" charset="0"/>
                <a:ea typeface="新細明體" pitchFamily="18" charset="-120"/>
              </a:endParaRPr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ltGray">
            <a:xfrm>
              <a:off x="4292" y="3936"/>
              <a:ext cx="167" cy="384"/>
            </a:xfrm>
            <a:custGeom>
              <a:avLst/>
              <a:gdLst/>
              <a:ahLst/>
              <a:cxnLst>
                <a:cxn ang="0">
                  <a:pos x="149" y="60"/>
                </a:cxn>
                <a:cxn ang="0">
                  <a:pos x="119" y="30"/>
                </a:cxn>
                <a:cxn ang="0">
                  <a:pos x="89" y="12"/>
                </a:cxn>
                <a:cxn ang="0">
                  <a:pos x="59" y="0"/>
                </a:cxn>
                <a:cxn ang="0">
                  <a:pos x="54" y="70"/>
                </a:cxn>
                <a:cxn ang="0">
                  <a:pos x="46" y="112"/>
                </a:cxn>
                <a:cxn ang="0">
                  <a:pos x="52" y="168"/>
                </a:cxn>
                <a:cxn ang="0">
                  <a:pos x="24" y="194"/>
                </a:cxn>
                <a:cxn ang="0">
                  <a:pos x="16" y="258"/>
                </a:cxn>
                <a:cxn ang="0">
                  <a:pos x="2" y="300"/>
                </a:cxn>
                <a:cxn ang="0">
                  <a:pos x="0" y="352"/>
                </a:cxn>
                <a:cxn ang="0">
                  <a:pos x="47" y="384"/>
                </a:cxn>
                <a:cxn ang="0">
                  <a:pos x="149" y="384"/>
                </a:cxn>
                <a:cxn ang="0">
                  <a:pos x="134" y="350"/>
                </a:cxn>
                <a:cxn ang="0">
                  <a:pos x="104" y="324"/>
                </a:cxn>
                <a:cxn ang="0">
                  <a:pos x="138" y="274"/>
                </a:cxn>
                <a:cxn ang="0">
                  <a:pos x="122" y="220"/>
                </a:cxn>
                <a:cxn ang="0">
                  <a:pos x="132" y="186"/>
                </a:cxn>
                <a:cxn ang="0">
                  <a:pos x="140" y="154"/>
                </a:cxn>
                <a:cxn ang="0">
                  <a:pos x="167" y="90"/>
                </a:cxn>
                <a:cxn ang="0">
                  <a:pos x="149" y="60"/>
                </a:cxn>
                <a:cxn ang="0">
                  <a:pos x="149" y="60"/>
                </a:cxn>
                <a:cxn ang="0">
                  <a:pos x="149" y="60"/>
                </a:cxn>
              </a:cxnLst>
              <a:rect l="0" t="0" r="r" b="b"/>
              <a:pathLst>
                <a:path w="167" h="384">
                  <a:moveTo>
                    <a:pt x="149" y="60"/>
                  </a:moveTo>
                  <a:lnTo>
                    <a:pt x="119" y="30"/>
                  </a:lnTo>
                  <a:lnTo>
                    <a:pt x="89" y="12"/>
                  </a:lnTo>
                  <a:lnTo>
                    <a:pt x="59" y="0"/>
                  </a:lnTo>
                  <a:lnTo>
                    <a:pt x="54" y="70"/>
                  </a:lnTo>
                  <a:lnTo>
                    <a:pt x="46" y="112"/>
                  </a:lnTo>
                  <a:lnTo>
                    <a:pt x="52" y="168"/>
                  </a:lnTo>
                  <a:lnTo>
                    <a:pt x="24" y="194"/>
                  </a:lnTo>
                  <a:lnTo>
                    <a:pt x="16" y="258"/>
                  </a:lnTo>
                  <a:lnTo>
                    <a:pt x="2" y="300"/>
                  </a:lnTo>
                  <a:lnTo>
                    <a:pt x="0" y="352"/>
                  </a:lnTo>
                  <a:lnTo>
                    <a:pt x="47" y="384"/>
                  </a:lnTo>
                  <a:lnTo>
                    <a:pt x="149" y="384"/>
                  </a:lnTo>
                  <a:lnTo>
                    <a:pt x="134" y="350"/>
                  </a:lnTo>
                  <a:lnTo>
                    <a:pt x="104" y="324"/>
                  </a:lnTo>
                  <a:lnTo>
                    <a:pt x="138" y="274"/>
                  </a:lnTo>
                  <a:lnTo>
                    <a:pt x="122" y="220"/>
                  </a:lnTo>
                  <a:lnTo>
                    <a:pt x="132" y="186"/>
                  </a:lnTo>
                  <a:lnTo>
                    <a:pt x="140" y="154"/>
                  </a:lnTo>
                  <a:lnTo>
                    <a:pt x="167" y="90"/>
                  </a:lnTo>
                  <a:lnTo>
                    <a:pt x="149" y="60"/>
                  </a:lnTo>
                  <a:lnTo>
                    <a:pt x="149" y="60"/>
                  </a:lnTo>
                  <a:lnTo>
                    <a:pt x="149" y="6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EAEAEA"/>
                </a:solidFill>
                <a:latin typeface="Verdana" pitchFamily="34" charset="0"/>
                <a:ea typeface="新細明體" pitchFamily="18" charset="-120"/>
              </a:endParaRPr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ltGray">
            <a:xfrm>
              <a:off x="4100" y="4020"/>
              <a:ext cx="166" cy="300"/>
            </a:xfrm>
            <a:custGeom>
              <a:avLst/>
              <a:gdLst/>
              <a:ahLst/>
              <a:cxnLst>
                <a:cxn ang="0">
                  <a:pos x="136" y="12"/>
                </a:cxn>
                <a:cxn ang="0">
                  <a:pos x="100" y="0"/>
                </a:cxn>
                <a:cxn ang="0">
                  <a:pos x="78" y="64"/>
                </a:cxn>
                <a:cxn ang="0">
                  <a:pos x="70" y="126"/>
                </a:cxn>
                <a:cxn ang="0">
                  <a:pos x="46" y="184"/>
                </a:cxn>
                <a:cxn ang="0">
                  <a:pos x="58" y="232"/>
                </a:cxn>
                <a:cxn ang="0">
                  <a:pos x="38" y="268"/>
                </a:cxn>
                <a:cxn ang="0">
                  <a:pos x="0" y="300"/>
                </a:cxn>
                <a:cxn ang="0">
                  <a:pos x="160" y="300"/>
                </a:cxn>
                <a:cxn ang="0">
                  <a:pos x="136" y="272"/>
                </a:cxn>
                <a:cxn ang="0">
                  <a:pos x="98" y="234"/>
                </a:cxn>
                <a:cxn ang="0">
                  <a:pos x="130" y="188"/>
                </a:cxn>
                <a:cxn ang="0">
                  <a:pos x="138" y="134"/>
                </a:cxn>
                <a:cxn ang="0">
                  <a:pos x="144" y="94"/>
                </a:cxn>
                <a:cxn ang="0">
                  <a:pos x="164" y="60"/>
                </a:cxn>
                <a:cxn ang="0">
                  <a:pos x="166" y="0"/>
                </a:cxn>
                <a:cxn ang="0">
                  <a:pos x="136" y="12"/>
                </a:cxn>
                <a:cxn ang="0">
                  <a:pos x="136" y="12"/>
                </a:cxn>
                <a:cxn ang="0">
                  <a:pos x="136" y="12"/>
                </a:cxn>
              </a:cxnLst>
              <a:rect l="0" t="0" r="r" b="b"/>
              <a:pathLst>
                <a:path w="166" h="300">
                  <a:moveTo>
                    <a:pt x="136" y="12"/>
                  </a:moveTo>
                  <a:lnTo>
                    <a:pt x="100" y="0"/>
                  </a:lnTo>
                  <a:lnTo>
                    <a:pt x="78" y="64"/>
                  </a:lnTo>
                  <a:lnTo>
                    <a:pt x="70" y="126"/>
                  </a:lnTo>
                  <a:lnTo>
                    <a:pt x="46" y="184"/>
                  </a:lnTo>
                  <a:lnTo>
                    <a:pt x="58" y="232"/>
                  </a:lnTo>
                  <a:lnTo>
                    <a:pt x="38" y="268"/>
                  </a:lnTo>
                  <a:lnTo>
                    <a:pt x="0" y="300"/>
                  </a:lnTo>
                  <a:lnTo>
                    <a:pt x="160" y="300"/>
                  </a:lnTo>
                  <a:lnTo>
                    <a:pt x="136" y="272"/>
                  </a:lnTo>
                  <a:lnTo>
                    <a:pt x="98" y="234"/>
                  </a:lnTo>
                  <a:lnTo>
                    <a:pt x="130" y="188"/>
                  </a:lnTo>
                  <a:lnTo>
                    <a:pt x="138" y="134"/>
                  </a:lnTo>
                  <a:lnTo>
                    <a:pt x="144" y="94"/>
                  </a:lnTo>
                  <a:lnTo>
                    <a:pt x="164" y="60"/>
                  </a:lnTo>
                  <a:lnTo>
                    <a:pt x="166" y="0"/>
                  </a:lnTo>
                  <a:lnTo>
                    <a:pt x="136" y="12"/>
                  </a:lnTo>
                  <a:lnTo>
                    <a:pt x="136" y="12"/>
                  </a:lnTo>
                  <a:lnTo>
                    <a:pt x="136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EAEAEA"/>
                </a:solidFill>
                <a:latin typeface="Verdana" pitchFamily="34" charset="0"/>
                <a:ea typeface="新細明體" pitchFamily="18" charset="-120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ltGray">
            <a:xfrm>
              <a:off x="3910" y="4038"/>
              <a:ext cx="237" cy="282"/>
            </a:xfrm>
            <a:custGeom>
              <a:avLst/>
              <a:gdLst/>
              <a:ahLst/>
              <a:cxnLst>
                <a:cxn ang="0">
                  <a:pos x="201" y="0"/>
                </a:cxn>
                <a:cxn ang="0">
                  <a:pos x="183" y="0"/>
                </a:cxn>
                <a:cxn ang="0">
                  <a:pos x="158" y="50"/>
                </a:cxn>
                <a:cxn ang="0">
                  <a:pos x="148" y="92"/>
                </a:cxn>
                <a:cxn ang="0">
                  <a:pos x="120" y="144"/>
                </a:cxn>
                <a:cxn ang="0">
                  <a:pos x="82" y="182"/>
                </a:cxn>
                <a:cxn ang="0">
                  <a:pos x="60" y="232"/>
                </a:cxn>
                <a:cxn ang="0">
                  <a:pos x="0" y="282"/>
                </a:cxn>
                <a:cxn ang="0">
                  <a:pos x="128" y="282"/>
                </a:cxn>
                <a:cxn ang="0">
                  <a:pos x="154" y="254"/>
                </a:cxn>
                <a:cxn ang="0">
                  <a:pos x="158" y="196"/>
                </a:cxn>
                <a:cxn ang="0">
                  <a:pos x="188" y="148"/>
                </a:cxn>
                <a:cxn ang="0">
                  <a:pos x="196" y="70"/>
                </a:cxn>
                <a:cxn ang="0">
                  <a:pos x="237" y="0"/>
                </a:cxn>
                <a:cxn ang="0">
                  <a:pos x="201" y="0"/>
                </a:cxn>
                <a:cxn ang="0">
                  <a:pos x="201" y="0"/>
                </a:cxn>
                <a:cxn ang="0">
                  <a:pos x="201" y="0"/>
                </a:cxn>
              </a:cxnLst>
              <a:rect l="0" t="0" r="r" b="b"/>
              <a:pathLst>
                <a:path w="237" h="282">
                  <a:moveTo>
                    <a:pt x="201" y="0"/>
                  </a:moveTo>
                  <a:lnTo>
                    <a:pt x="183" y="0"/>
                  </a:lnTo>
                  <a:lnTo>
                    <a:pt x="158" y="50"/>
                  </a:lnTo>
                  <a:lnTo>
                    <a:pt x="148" y="92"/>
                  </a:lnTo>
                  <a:lnTo>
                    <a:pt x="120" y="144"/>
                  </a:lnTo>
                  <a:lnTo>
                    <a:pt x="82" y="182"/>
                  </a:lnTo>
                  <a:lnTo>
                    <a:pt x="60" y="232"/>
                  </a:lnTo>
                  <a:lnTo>
                    <a:pt x="0" y="282"/>
                  </a:lnTo>
                  <a:lnTo>
                    <a:pt x="128" y="282"/>
                  </a:lnTo>
                  <a:lnTo>
                    <a:pt x="154" y="254"/>
                  </a:lnTo>
                  <a:lnTo>
                    <a:pt x="158" y="196"/>
                  </a:lnTo>
                  <a:lnTo>
                    <a:pt x="188" y="148"/>
                  </a:lnTo>
                  <a:lnTo>
                    <a:pt x="196" y="70"/>
                  </a:lnTo>
                  <a:lnTo>
                    <a:pt x="237" y="0"/>
                  </a:lnTo>
                  <a:lnTo>
                    <a:pt x="201" y="0"/>
                  </a:lnTo>
                  <a:lnTo>
                    <a:pt x="201" y="0"/>
                  </a:lnTo>
                  <a:lnTo>
                    <a:pt x="20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EAEAEA"/>
                </a:solidFill>
                <a:latin typeface="Verdana" pitchFamily="34" charset="0"/>
                <a:ea typeface="新細明體" pitchFamily="18" charset="-120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ltGray">
            <a:xfrm>
              <a:off x="3674" y="4086"/>
              <a:ext cx="196" cy="234"/>
            </a:xfrm>
            <a:custGeom>
              <a:avLst/>
              <a:gdLst/>
              <a:ahLst/>
              <a:cxnLst>
                <a:cxn ang="0">
                  <a:pos x="167" y="54"/>
                </a:cxn>
                <a:cxn ang="0">
                  <a:pos x="113" y="24"/>
                </a:cxn>
                <a:cxn ang="0">
                  <a:pos x="83" y="0"/>
                </a:cxn>
                <a:cxn ang="0">
                  <a:pos x="80" y="62"/>
                </a:cxn>
                <a:cxn ang="0">
                  <a:pos x="58" y="100"/>
                </a:cxn>
                <a:cxn ang="0">
                  <a:pos x="54" y="160"/>
                </a:cxn>
                <a:cxn ang="0">
                  <a:pos x="36" y="202"/>
                </a:cxn>
                <a:cxn ang="0">
                  <a:pos x="0" y="234"/>
                </a:cxn>
                <a:cxn ang="0">
                  <a:pos x="146" y="234"/>
                </a:cxn>
                <a:cxn ang="0">
                  <a:pos x="170" y="198"/>
                </a:cxn>
                <a:cxn ang="0">
                  <a:pos x="158" y="138"/>
                </a:cxn>
                <a:cxn ang="0">
                  <a:pos x="196" y="100"/>
                </a:cxn>
                <a:cxn ang="0">
                  <a:pos x="191" y="54"/>
                </a:cxn>
                <a:cxn ang="0">
                  <a:pos x="167" y="54"/>
                </a:cxn>
                <a:cxn ang="0">
                  <a:pos x="167" y="54"/>
                </a:cxn>
                <a:cxn ang="0">
                  <a:pos x="167" y="54"/>
                </a:cxn>
              </a:cxnLst>
              <a:rect l="0" t="0" r="r" b="b"/>
              <a:pathLst>
                <a:path w="196" h="234">
                  <a:moveTo>
                    <a:pt x="167" y="54"/>
                  </a:moveTo>
                  <a:lnTo>
                    <a:pt x="113" y="24"/>
                  </a:lnTo>
                  <a:lnTo>
                    <a:pt x="83" y="0"/>
                  </a:lnTo>
                  <a:lnTo>
                    <a:pt x="80" y="62"/>
                  </a:lnTo>
                  <a:lnTo>
                    <a:pt x="58" y="100"/>
                  </a:lnTo>
                  <a:lnTo>
                    <a:pt x="54" y="160"/>
                  </a:lnTo>
                  <a:lnTo>
                    <a:pt x="36" y="202"/>
                  </a:lnTo>
                  <a:lnTo>
                    <a:pt x="0" y="234"/>
                  </a:lnTo>
                  <a:lnTo>
                    <a:pt x="146" y="234"/>
                  </a:lnTo>
                  <a:lnTo>
                    <a:pt x="170" y="198"/>
                  </a:lnTo>
                  <a:lnTo>
                    <a:pt x="158" y="138"/>
                  </a:lnTo>
                  <a:lnTo>
                    <a:pt x="196" y="100"/>
                  </a:lnTo>
                  <a:lnTo>
                    <a:pt x="191" y="54"/>
                  </a:lnTo>
                  <a:lnTo>
                    <a:pt x="167" y="54"/>
                  </a:lnTo>
                  <a:lnTo>
                    <a:pt x="167" y="54"/>
                  </a:lnTo>
                  <a:lnTo>
                    <a:pt x="167" y="5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EAEAEA"/>
                </a:solidFill>
                <a:latin typeface="Verdana" pitchFamily="34" charset="0"/>
                <a:ea typeface="新細明體" pitchFamily="18" charset="-120"/>
              </a:endParaRPr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ltGray">
            <a:xfrm>
              <a:off x="3476" y="4068"/>
              <a:ext cx="190" cy="252"/>
            </a:xfrm>
            <a:custGeom>
              <a:avLst/>
              <a:gdLst/>
              <a:ahLst/>
              <a:cxnLst>
                <a:cxn ang="0">
                  <a:pos x="190" y="0"/>
                </a:cxn>
                <a:cxn ang="0">
                  <a:pos x="166" y="0"/>
                </a:cxn>
                <a:cxn ang="0">
                  <a:pos x="158" y="38"/>
                </a:cxn>
                <a:cxn ang="0">
                  <a:pos x="138" y="120"/>
                </a:cxn>
                <a:cxn ang="0">
                  <a:pos x="94" y="180"/>
                </a:cxn>
                <a:cxn ang="0">
                  <a:pos x="62" y="234"/>
                </a:cxn>
                <a:cxn ang="0">
                  <a:pos x="0" y="252"/>
                </a:cxn>
                <a:cxn ang="0">
                  <a:pos x="128" y="252"/>
                </a:cxn>
                <a:cxn ang="0">
                  <a:pos x="142" y="188"/>
                </a:cxn>
                <a:cxn ang="0">
                  <a:pos x="186" y="90"/>
                </a:cxn>
                <a:cxn ang="0">
                  <a:pos x="190" y="38"/>
                </a:cxn>
                <a:cxn ang="0">
                  <a:pos x="190" y="0"/>
                </a:cxn>
                <a:cxn ang="0">
                  <a:pos x="190" y="0"/>
                </a:cxn>
                <a:cxn ang="0">
                  <a:pos x="190" y="0"/>
                </a:cxn>
                <a:cxn ang="0">
                  <a:pos x="190" y="0"/>
                </a:cxn>
              </a:cxnLst>
              <a:rect l="0" t="0" r="r" b="b"/>
              <a:pathLst>
                <a:path w="190" h="252">
                  <a:moveTo>
                    <a:pt x="190" y="0"/>
                  </a:moveTo>
                  <a:lnTo>
                    <a:pt x="166" y="0"/>
                  </a:lnTo>
                  <a:lnTo>
                    <a:pt x="158" y="38"/>
                  </a:lnTo>
                  <a:lnTo>
                    <a:pt x="138" y="120"/>
                  </a:lnTo>
                  <a:lnTo>
                    <a:pt x="94" y="180"/>
                  </a:lnTo>
                  <a:lnTo>
                    <a:pt x="62" y="234"/>
                  </a:lnTo>
                  <a:lnTo>
                    <a:pt x="0" y="252"/>
                  </a:lnTo>
                  <a:lnTo>
                    <a:pt x="128" y="252"/>
                  </a:lnTo>
                  <a:lnTo>
                    <a:pt x="142" y="188"/>
                  </a:lnTo>
                  <a:lnTo>
                    <a:pt x="186" y="90"/>
                  </a:lnTo>
                  <a:lnTo>
                    <a:pt x="190" y="38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EAEAEA"/>
                </a:solidFill>
                <a:latin typeface="Verdana" pitchFamily="34" charset="0"/>
                <a:ea typeface="新細明體" pitchFamily="18" charset="-120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ltGray">
            <a:xfrm>
              <a:off x="3170" y="4188"/>
              <a:ext cx="230" cy="132"/>
            </a:xfrm>
            <a:custGeom>
              <a:avLst/>
              <a:gdLst/>
              <a:ahLst/>
              <a:cxnLst>
                <a:cxn ang="0">
                  <a:pos x="197" y="0"/>
                </a:cxn>
                <a:cxn ang="0">
                  <a:pos x="191" y="0"/>
                </a:cxn>
                <a:cxn ang="0">
                  <a:pos x="185" y="0"/>
                </a:cxn>
                <a:cxn ang="0">
                  <a:pos x="173" y="0"/>
                </a:cxn>
                <a:cxn ang="0">
                  <a:pos x="161" y="0"/>
                </a:cxn>
                <a:cxn ang="0">
                  <a:pos x="155" y="0"/>
                </a:cxn>
                <a:cxn ang="0">
                  <a:pos x="138" y="6"/>
                </a:cxn>
                <a:cxn ang="0">
                  <a:pos x="132" y="6"/>
                </a:cxn>
                <a:cxn ang="0">
                  <a:pos x="35" y="18"/>
                </a:cxn>
                <a:cxn ang="0">
                  <a:pos x="11" y="30"/>
                </a:cxn>
                <a:cxn ang="0">
                  <a:pos x="23" y="54"/>
                </a:cxn>
                <a:cxn ang="0">
                  <a:pos x="0" y="100"/>
                </a:cxn>
                <a:cxn ang="0">
                  <a:pos x="0" y="132"/>
                </a:cxn>
                <a:cxn ang="0">
                  <a:pos x="162" y="132"/>
                </a:cxn>
                <a:cxn ang="0">
                  <a:pos x="204" y="88"/>
                </a:cxn>
                <a:cxn ang="0">
                  <a:pos x="230" y="46"/>
                </a:cxn>
                <a:cxn ang="0">
                  <a:pos x="214" y="24"/>
                </a:cxn>
                <a:cxn ang="0">
                  <a:pos x="215" y="0"/>
                </a:cxn>
                <a:cxn ang="0">
                  <a:pos x="209" y="0"/>
                </a:cxn>
                <a:cxn ang="0">
                  <a:pos x="203" y="0"/>
                </a:cxn>
                <a:cxn ang="0">
                  <a:pos x="203" y="0"/>
                </a:cxn>
                <a:cxn ang="0">
                  <a:pos x="197" y="0"/>
                </a:cxn>
                <a:cxn ang="0">
                  <a:pos x="197" y="0"/>
                </a:cxn>
                <a:cxn ang="0">
                  <a:pos x="197" y="0"/>
                </a:cxn>
              </a:cxnLst>
              <a:rect l="0" t="0" r="r" b="b"/>
              <a:pathLst>
                <a:path w="230" h="132">
                  <a:moveTo>
                    <a:pt x="197" y="0"/>
                  </a:moveTo>
                  <a:lnTo>
                    <a:pt x="191" y="0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1" y="0"/>
                  </a:lnTo>
                  <a:lnTo>
                    <a:pt x="155" y="0"/>
                  </a:lnTo>
                  <a:lnTo>
                    <a:pt x="138" y="6"/>
                  </a:lnTo>
                  <a:lnTo>
                    <a:pt x="132" y="6"/>
                  </a:lnTo>
                  <a:lnTo>
                    <a:pt x="35" y="18"/>
                  </a:lnTo>
                  <a:lnTo>
                    <a:pt x="11" y="30"/>
                  </a:lnTo>
                  <a:lnTo>
                    <a:pt x="23" y="54"/>
                  </a:lnTo>
                  <a:lnTo>
                    <a:pt x="0" y="100"/>
                  </a:lnTo>
                  <a:lnTo>
                    <a:pt x="0" y="132"/>
                  </a:lnTo>
                  <a:lnTo>
                    <a:pt x="162" y="132"/>
                  </a:lnTo>
                  <a:lnTo>
                    <a:pt x="204" y="88"/>
                  </a:lnTo>
                  <a:lnTo>
                    <a:pt x="230" y="46"/>
                  </a:lnTo>
                  <a:lnTo>
                    <a:pt x="214" y="24"/>
                  </a:lnTo>
                  <a:lnTo>
                    <a:pt x="215" y="0"/>
                  </a:lnTo>
                  <a:lnTo>
                    <a:pt x="209" y="0"/>
                  </a:lnTo>
                  <a:lnTo>
                    <a:pt x="203" y="0"/>
                  </a:lnTo>
                  <a:lnTo>
                    <a:pt x="203" y="0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97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EAEAEA"/>
                </a:solidFill>
                <a:latin typeface="Verdana" pitchFamily="34" charset="0"/>
                <a:ea typeface="新細明體" pitchFamily="18" charset="-120"/>
              </a:endParaRPr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ltGray">
            <a:xfrm>
              <a:off x="3044" y="4218"/>
              <a:ext cx="89" cy="102"/>
            </a:xfrm>
            <a:custGeom>
              <a:avLst/>
              <a:gdLst/>
              <a:ahLst/>
              <a:cxnLst>
                <a:cxn ang="0">
                  <a:pos x="71" y="0"/>
                </a:cxn>
                <a:cxn ang="0">
                  <a:pos x="66" y="48"/>
                </a:cxn>
                <a:cxn ang="0">
                  <a:pos x="30" y="72"/>
                </a:cxn>
                <a:cxn ang="0">
                  <a:pos x="0" y="102"/>
                </a:cxn>
                <a:cxn ang="0">
                  <a:pos x="66" y="102"/>
                </a:cxn>
                <a:cxn ang="0">
                  <a:pos x="88" y="56"/>
                </a:cxn>
                <a:cxn ang="0">
                  <a:pos x="89" y="6"/>
                </a:cxn>
                <a:cxn ang="0">
                  <a:pos x="71" y="0"/>
                </a:cxn>
                <a:cxn ang="0">
                  <a:pos x="71" y="0"/>
                </a:cxn>
                <a:cxn ang="0">
                  <a:pos x="71" y="0"/>
                </a:cxn>
              </a:cxnLst>
              <a:rect l="0" t="0" r="r" b="b"/>
              <a:pathLst>
                <a:path w="89" h="102">
                  <a:moveTo>
                    <a:pt x="71" y="0"/>
                  </a:moveTo>
                  <a:lnTo>
                    <a:pt x="66" y="48"/>
                  </a:lnTo>
                  <a:lnTo>
                    <a:pt x="30" y="72"/>
                  </a:lnTo>
                  <a:lnTo>
                    <a:pt x="0" y="102"/>
                  </a:lnTo>
                  <a:lnTo>
                    <a:pt x="66" y="102"/>
                  </a:lnTo>
                  <a:lnTo>
                    <a:pt x="88" y="56"/>
                  </a:lnTo>
                  <a:lnTo>
                    <a:pt x="89" y="6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7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EAEAEA"/>
                </a:solidFill>
                <a:latin typeface="Verdana" pitchFamily="34" charset="0"/>
                <a:ea typeface="新細明體" pitchFamily="18" charset="-120"/>
              </a:endParaRPr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ltGray">
            <a:xfrm>
              <a:off x="5482" y="3367"/>
              <a:ext cx="278" cy="953"/>
            </a:xfrm>
            <a:custGeom>
              <a:avLst/>
              <a:gdLst/>
              <a:ahLst/>
              <a:cxnLst>
                <a:cxn ang="0">
                  <a:pos x="278" y="24"/>
                </a:cxn>
                <a:cxn ang="0">
                  <a:pos x="272" y="24"/>
                </a:cxn>
                <a:cxn ang="0">
                  <a:pos x="272" y="18"/>
                </a:cxn>
                <a:cxn ang="0">
                  <a:pos x="266" y="18"/>
                </a:cxn>
                <a:cxn ang="0">
                  <a:pos x="254" y="12"/>
                </a:cxn>
                <a:cxn ang="0">
                  <a:pos x="236" y="6"/>
                </a:cxn>
                <a:cxn ang="0">
                  <a:pos x="212" y="0"/>
                </a:cxn>
                <a:cxn ang="0">
                  <a:pos x="206" y="6"/>
                </a:cxn>
                <a:cxn ang="0">
                  <a:pos x="198" y="129"/>
                </a:cxn>
                <a:cxn ang="0">
                  <a:pos x="184" y="209"/>
                </a:cxn>
                <a:cxn ang="0">
                  <a:pos x="182" y="249"/>
                </a:cxn>
                <a:cxn ang="0">
                  <a:pos x="200" y="339"/>
                </a:cxn>
                <a:cxn ang="0">
                  <a:pos x="186" y="481"/>
                </a:cxn>
                <a:cxn ang="0">
                  <a:pos x="176" y="521"/>
                </a:cxn>
                <a:cxn ang="0">
                  <a:pos x="156" y="601"/>
                </a:cxn>
                <a:cxn ang="0">
                  <a:pos x="172" y="681"/>
                </a:cxn>
                <a:cxn ang="0">
                  <a:pos x="138" y="765"/>
                </a:cxn>
                <a:cxn ang="0">
                  <a:pos x="96" y="847"/>
                </a:cxn>
                <a:cxn ang="0">
                  <a:pos x="50" y="899"/>
                </a:cxn>
                <a:cxn ang="0">
                  <a:pos x="0" y="953"/>
                </a:cxn>
                <a:cxn ang="0">
                  <a:pos x="278" y="953"/>
                </a:cxn>
                <a:cxn ang="0">
                  <a:pos x="278" y="24"/>
                </a:cxn>
                <a:cxn ang="0">
                  <a:pos x="278" y="24"/>
                </a:cxn>
                <a:cxn ang="0">
                  <a:pos x="278" y="24"/>
                </a:cxn>
              </a:cxnLst>
              <a:rect l="0" t="0" r="r" b="b"/>
              <a:pathLst>
                <a:path w="278" h="953">
                  <a:moveTo>
                    <a:pt x="278" y="24"/>
                  </a:moveTo>
                  <a:lnTo>
                    <a:pt x="272" y="24"/>
                  </a:lnTo>
                  <a:lnTo>
                    <a:pt x="272" y="18"/>
                  </a:lnTo>
                  <a:lnTo>
                    <a:pt x="266" y="18"/>
                  </a:lnTo>
                  <a:lnTo>
                    <a:pt x="254" y="12"/>
                  </a:lnTo>
                  <a:lnTo>
                    <a:pt x="236" y="6"/>
                  </a:lnTo>
                  <a:lnTo>
                    <a:pt x="212" y="0"/>
                  </a:lnTo>
                  <a:lnTo>
                    <a:pt x="206" y="6"/>
                  </a:lnTo>
                  <a:lnTo>
                    <a:pt x="198" y="129"/>
                  </a:lnTo>
                  <a:lnTo>
                    <a:pt x="184" y="209"/>
                  </a:lnTo>
                  <a:lnTo>
                    <a:pt x="182" y="249"/>
                  </a:lnTo>
                  <a:lnTo>
                    <a:pt x="200" y="339"/>
                  </a:lnTo>
                  <a:lnTo>
                    <a:pt x="186" y="481"/>
                  </a:lnTo>
                  <a:lnTo>
                    <a:pt x="176" y="521"/>
                  </a:lnTo>
                  <a:lnTo>
                    <a:pt x="156" y="601"/>
                  </a:lnTo>
                  <a:lnTo>
                    <a:pt x="172" y="681"/>
                  </a:lnTo>
                  <a:lnTo>
                    <a:pt x="138" y="765"/>
                  </a:lnTo>
                  <a:lnTo>
                    <a:pt x="96" y="847"/>
                  </a:lnTo>
                  <a:lnTo>
                    <a:pt x="50" y="899"/>
                  </a:lnTo>
                  <a:lnTo>
                    <a:pt x="0" y="953"/>
                  </a:lnTo>
                  <a:lnTo>
                    <a:pt x="278" y="953"/>
                  </a:lnTo>
                  <a:lnTo>
                    <a:pt x="278" y="24"/>
                  </a:lnTo>
                  <a:lnTo>
                    <a:pt x="278" y="24"/>
                  </a:lnTo>
                  <a:lnTo>
                    <a:pt x="278" y="2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EAEAEA"/>
                </a:solidFill>
                <a:latin typeface="Verdana" pitchFamily="34" charset="0"/>
                <a:ea typeface="新細明體" pitchFamily="18" charset="-120"/>
              </a:endParaRPr>
            </a:p>
          </p:txBody>
        </p:sp>
      </p:grpSp>
      <p:sp>
        <p:nvSpPr>
          <p:cNvPr id="5138" name="Rectangle 18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00200"/>
            <a:ext cx="7772400" cy="1828800"/>
          </a:xfrm>
        </p:spPr>
        <p:txBody>
          <a:bodyPr anchor="b"/>
          <a:lstStyle>
            <a:lvl1pPr>
              <a:defRPr sz="57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5139" name="Rectangle 1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7338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600"/>
            </a:lvl1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20" name="Rectangle 20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1" name="Rectangle 2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2" name="Rectangle 2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F5C722FF-652B-4202-97A7-DAECC82490B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00533301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CB9373DF-0637-4EBD-B33B-8469BCDEEC7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99948882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CAD19715-212A-4097-8FE4-A3A3CE0C611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56774025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23A52391-C7CA-49F2-BD28-77E6999A5A9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79361160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2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2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3386F9A0-AF9F-4D70-8771-9D9C0E9F7E8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07153519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2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2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498D4D62-6FA1-45C4-B8C5-16C4E520BEDA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12731809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2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2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850B6187-2448-442A-9C92-02F8E81F8A87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02076481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0E2AAC2B-4AD0-435B-B3ED-AA4FDFFB717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66216213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24AF1E37-D9DA-49E5-866D-6B5C413CBAE5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33645962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DCB4EAB8-B5F1-4152-BFC4-DA0FD263421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8844296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0B598B-8634-42F7-99F9-FF068F1E6D4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55748503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AB58BDDC-63C2-4739-8EE8-7576CE241CB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07583034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標題，文字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5186DFD0-0E3A-472C-95B5-D7937215E9E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71863859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標題及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表格版面配置區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30725"/>
          </a:xfrm>
        </p:spPr>
        <p:txBody>
          <a:bodyPr>
            <a:normAutofit/>
          </a:bodyPr>
          <a:lstStyle/>
          <a:p>
            <a:pPr lvl="0"/>
            <a:endParaRPr lang="zh-TW" altLang="en-US" noProof="0" smtClean="0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2296A7DD-98CD-45C6-A4B0-90786F9F3CA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0621695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標題及圖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表版面配置區 2"/>
          <p:cNvSpPr>
            <a:spLocks noGrp="1"/>
          </p:cNvSpPr>
          <p:nvPr>
            <p:ph type="chart" idx="1"/>
          </p:nvPr>
        </p:nvSpPr>
        <p:spPr>
          <a:xfrm>
            <a:off x="457200" y="1719263"/>
            <a:ext cx="8229600" cy="4411662"/>
          </a:xfrm>
        </p:spPr>
        <p:txBody>
          <a:bodyPr/>
          <a:lstStyle/>
          <a:p>
            <a:pPr lvl="0"/>
            <a:endParaRPr lang="zh-TW" altLang="en-US" noProof="0" smtClean="0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EE66173E-84B0-4F0A-B56D-2CE44B313A0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1898997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6A87E0-C057-4F7B-9214-018489CDAEF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606548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0A733A-A9F0-44CA-BD63-2B43FE4FB2D9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1734022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58C62D-AD25-4959-A9DB-7CD75F9FD249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7801615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slideLayout" Target="../slideLayouts/slideLayout49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38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13" Type="http://schemas.openxmlformats.org/officeDocument/2006/relationships/slideLayout" Target="../slideLayouts/slideLayout62.xml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12" Type="http://schemas.openxmlformats.org/officeDocument/2006/relationships/slideLayout" Target="../slideLayouts/slideLayout61.xml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4.xml"/><Relationship Id="rId15" Type="http://schemas.openxmlformats.org/officeDocument/2006/relationships/theme" Target="../theme/theme5.xml"/><Relationship Id="rId10" Type="http://schemas.openxmlformats.org/officeDocument/2006/relationships/slideLayout" Target="../slideLayouts/slideLayout59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Relationship Id="rId14" Type="http://schemas.openxmlformats.org/officeDocument/2006/relationships/slideLayout" Target="../slideLayouts/slideLayout6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CC0913D5-9BB5-4250-83D8-B3AC85948C7B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193" r:id="rId1"/>
    <p:sldLayoutId id="2147486194" r:id="rId2"/>
    <p:sldLayoutId id="2147486195" r:id="rId3"/>
    <p:sldLayoutId id="2147486196" r:id="rId4"/>
    <p:sldLayoutId id="2147486197" r:id="rId5"/>
    <p:sldLayoutId id="2147486198" r:id="rId6"/>
    <p:sldLayoutId id="2147486199" r:id="rId7"/>
    <p:sldLayoutId id="2147486200" r:id="rId8"/>
    <p:sldLayoutId id="2147486201" r:id="rId9"/>
    <p:sldLayoutId id="2147486202" r:id="rId10"/>
    <p:sldLayoutId id="2147486203" r:id="rId11"/>
    <p:sldLayoutId id="2147486204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Constantia" pitchFamily="18" charset="0"/>
          <a:ea typeface="標楷體" pitchFamily="65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Constantia" pitchFamily="18" charset="0"/>
          <a:ea typeface="標楷體" pitchFamily="65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Constantia" pitchFamily="18" charset="0"/>
          <a:ea typeface="標楷體" pitchFamily="65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Constantia" pitchFamily="18" charset="0"/>
          <a:ea typeface="標楷體" pitchFamily="65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50000">
              <a:schemeClr val="bg1"/>
            </a:gs>
            <a:gs pos="100000">
              <a:schemeClr val="bg2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46063" y="930275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147888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911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92850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kumimoji="0" sz="1400">
                <a:solidFill>
                  <a:srgbClr val="000000"/>
                </a:solidFill>
                <a:latin typeface="+mj-lt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11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92850"/>
            <a:ext cx="2895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kumimoji="0" sz="1400">
                <a:solidFill>
                  <a:srgbClr val="000000"/>
                </a:solidFill>
                <a:latin typeface="+mj-lt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11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92850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kumimoji="0" sz="1400">
                <a:solidFill>
                  <a:srgbClr val="000000"/>
                </a:solidFill>
                <a:latin typeface="+mj-lt"/>
                <a:ea typeface="新細明體" pitchFamily="18" charset="-120"/>
              </a:defRPr>
            </a:lvl1pPr>
          </a:lstStyle>
          <a:p>
            <a:pPr>
              <a:defRPr/>
            </a:pPr>
            <a:fld id="{12CC464C-F99A-4D82-9966-38CB22F47298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grpSp>
        <p:nvGrpSpPr>
          <p:cNvPr id="2055" name="Group 7"/>
          <p:cNvGrpSpPr>
            <a:grpSpLocks/>
          </p:cNvGrpSpPr>
          <p:nvPr/>
        </p:nvGrpSpPr>
        <p:grpSpPr bwMode="auto">
          <a:xfrm>
            <a:off x="261938" y="87313"/>
            <a:ext cx="8488362" cy="831850"/>
            <a:chOff x="165" y="55"/>
            <a:chExt cx="5347" cy="524"/>
          </a:xfrm>
        </p:grpSpPr>
        <p:grpSp>
          <p:nvGrpSpPr>
            <p:cNvPr id="2056" name="Group 8"/>
            <p:cNvGrpSpPr>
              <a:grpSpLocks/>
            </p:cNvGrpSpPr>
            <p:nvPr userDrawn="1"/>
          </p:nvGrpSpPr>
          <p:grpSpPr bwMode="auto">
            <a:xfrm>
              <a:off x="664" y="104"/>
              <a:ext cx="4848" cy="432"/>
              <a:chOff x="664" y="104"/>
              <a:chExt cx="4848" cy="432"/>
            </a:xfrm>
          </p:grpSpPr>
          <p:sp>
            <p:nvSpPr>
              <p:cNvPr id="2058" name="Freeform 9"/>
              <p:cNvSpPr>
                <a:spLocks/>
              </p:cNvSpPr>
              <p:nvPr/>
            </p:nvSpPr>
            <p:spPr bwMode="ltGray">
              <a:xfrm>
                <a:off x="664" y="104"/>
                <a:ext cx="4848" cy="432"/>
              </a:xfrm>
              <a:custGeom>
                <a:avLst/>
                <a:gdLst>
                  <a:gd name="T0" fmla="*/ 4848 w 4848"/>
                  <a:gd name="T1" fmla="*/ 48 h 432"/>
                  <a:gd name="T2" fmla="*/ 4848 w 4848"/>
                  <a:gd name="T3" fmla="*/ 432 h 432"/>
                  <a:gd name="T4" fmla="*/ 0 w 4848"/>
                  <a:gd name="T5" fmla="*/ 432 h 432"/>
                  <a:gd name="T6" fmla="*/ 0 w 4848"/>
                  <a:gd name="T7" fmla="*/ 0 h 432"/>
                  <a:gd name="T8" fmla="*/ 4848 w 4848"/>
                  <a:gd name="T9" fmla="*/ 0 h 432"/>
                  <a:gd name="T10" fmla="*/ 4848 w 4848"/>
                  <a:gd name="T11" fmla="*/ 48 h 43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848" h="432">
                    <a:moveTo>
                      <a:pt x="4848" y="48"/>
                    </a:moveTo>
                    <a:lnTo>
                      <a:pt x="4848" y="432"/>
                    </a:lnTo>
                    <a:cubicBezTo>
                      <a:pt x="4848" y="432"/>
                      <a:pt x="2424" y="432"/>
                      <a:pt x="0" y="432"/>
                    </a:cubicBezTo>
                    <a:cubicBezTo>
                      <a:pt x="161" y="345"/>
                      <a:pt x="169" y="61"/>
                      <a:pt x="0" y="0"/>
                    </a:cubicBezTo>
                    <a:cubicBezTo>
                      <a:pt x="2424" y="0"/>
                      <a:pt x="4848" y="0"/>
                      <a:pt x="4848" y="0"/>
                    </a:cubicBezTo>
                    <a:lnTo>
                      <a:pt x="4848" y="48"/>
                    </a:lnTo>
                    <a:close/>
                  </a:path>
                </a:pathLst>
              </a:custGeom>
              <a:solidFill>
                <a:schemeClr val="hlink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grpSp>
            <p:nvGrpSpPr>
              <p:cNvPr id="2059" name="Group 10"/>
              <p:cNvGrpSpPr>
                <a:grpSpLocks/>
              </p:cNvGrpSpPr>
              <p:nvPr/>
            </p:nvGrpSpPr>
            <p:grpSpPr bwMode="auto">
              <a:xfrm>
                <a:off x="1195" y="104"/>
                <a:ext cx="3827" cy="429"/>
                <a:chOff x="1021" y="240"/>
                <a:chExt cx="3827" cy="429"/>
              </a:xfrm>
            </p:grpSpPr>
            <p:grpSp>
              <p:nvGrpSpPr>
                <p:cNvPr id="2108" name="Group 11"/>
                <p:cNvGrpSpPr>
                  <a:grpSpLocks/>
                </p:cNvGrpSpPr>
                <p:nvPr/>
              </p:nvGrpSpPr>
              <p:grpSpPr bwMode="auto">
                <a:xfrm>
                  <a:off x="1021" y="241"/>
                  <a:ext cx="2208" cy="427"/>
                  <a:chOff x="1021" y="241"/>
                  <a:chExt cx="2208" cy="427"/>
                </a:xfrm>
              </p:grpSpPr>
              <p:sp>
                <p:nvSpPr>
                  <p:cNvPr id="2152" name="Freeform 12"/>
                  <p:cNvSpPr>
                    <a:spLocks/>
                  </p:cNvSpPr>
                  <p:nvPr/>
                </p:nvSpPr>
                <p:spPr bwMode="ltGray">
                  <a:xfrm>
                    <a:off x="2257" y="633"/>
                    <a:ext cx="7" cy="8"/>
                  </a:xfrm>
                  <a:custGeom>
                    <a:avLst/>
                    <a:gdLst>
                      <a:gd name="T0" fmla="*/ 0 w 15"/>
                      <a:gd name="T1" fmla="*/ 0 h 23"/>
                      <a:gd name="T2" fmla="*/ 0 w 15"/>
                      <a:gd name="T3" fmla="*/ 0 h 23"/>
                      <a:gd name="T4" fmla="*/ 0 w 15"/>
                      <a:gd name="T5" fmla="*/ 0 h 23"/>
                      <a:gd name="T6" fmla="*/ 0 w 15"/>
                      <a:gd name="T7" fmla="*/ 0 h 23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15" h="23">
                        <a:moveTo>
                          <a:pt x="5" y="11"/>
                        </a:moveTo>
                        <a:cubicBezTo>
                          <a:pt x="2" y="1"/>
                          <a:pt x="7" y="0"/>
                          <a:pt x="15" y="5"/>
                        </a:cubicBezTo>
                        <a:cubicBezTo>
                          <a:pt x="14" y="9"/>
                          <a:pt x="15" y="13"/>
                          <a:pt x="13" y="17"/>
                        </a:cubicBezTo>
                        <a:cubicBezTo>
                          <a:pt x="9" y="23"/>
                          <a:pt x="0" y="16"/>
                          <a:pt x="5" y="1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  <p:sp>
                <p:nvSpPr>
                  <p:cNvPr id="2153" name="Freeform 13"/>
                  <p:cNvSpPr>
                    <a:spLocks/>
                  </p:cNvSpPr>
                  <p:nvPr/>
                </p:nvSpPr>
                <p:spPr bwMode="ltGray">
                  <a:xfrm>
                    <a:off x="2332" y="660"/>
                    <a:ext cx="9" cy="8"/>
                  </a:xfrm>
                  <a:custGeom>
                    <a:avLst/>
                    <a:gdLst>
                      <a:gd name="T0" fmla="*/ 0 w 20"/>
                      <a:gd name="T1" fmla="*/ 0 h 23"/>
                      <a:gd name="T2" fmla="*/ 0 w 20"/>
                      <a:gd name="T3" fmla="*/ 0 h 23"/>
                      <a:gd name="T4" fmla="*/ 0 w 20"/>
                      <a:gd name="T5" fmla="*/ 0 h 23"/>
                      <a:gd name="T6" fmla="*/ 0 w 20"/>
                      <a:gd name="T7" fmla="*/ 0 h 23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20" h="23">
                        <a:moveTo>
                          <a:pt x="3" y="13"/>
                        </a:moveTo>
                        <a:cubicBezTo>
                          <a:pt x="0" y="5"/>
                          <a:pt x="2" y="0"/>
                          <a:pt x="11" y="3"/>
                        </a:cubicBezTo>
                        <a:cubicBezTo>
                          <a:pt x="16" y="10"/>
                          <a:pt x="20" y="23"/>
                          <a:pt x="7" y="19"/>
                        </a:cubicBezTo>
                        <a:cubicBezTo>
                          <a:pt x="6" y="17"/>
                          <a:pt x="3" y="13"/>
                          <a:pt x="3" y="13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  <p:sp>
                <p:nvSpPr>
                  <p:cNvPr id="2154" name="Freeform 14"/>
                  <p:cNvSpPr>
                    <a:spLocks/>
                  </p:cNvSpPr>
                  <p:nvPr/>
                </p:nvSpPr>
                <p:spPr bwMode="ltGray">
                  <a:xfrm>
                    <a:off x="2120" y="616"/>
                    <a:ext cx="13" cy="14"/>
                  </a:xfrm>
                  <a:custGeom>
                    <a:avLst/>
                    <a:gdLst>
                      <a:gd name="T0" fmla="*/ 0 w 30"/>
                      <a:gd name="T1" fmla="*/ 0 h 42"/>
                      <a:gd name="T2" fmla="*/ 0 w 30"/>
                      <a:gd name="T3" fmla="*/ 0 h 42"/>
                      <a:gd name="T4" fmla="*/ 0 w 30"/>
                      <a:gd name="T5" fmla="*/ 0 h 42"/>
                      <a:gd name="T6" fmla="*/ 0 w 30"/>
                      <a:gd name="T7" fmla="*/ 0 h 42"/>
                      <a:gd name="T8" fmla="*/ 0 w 30"/>
                      <a:gd name="T9" fmla="*/ 0 h 42"/>
                      <a:gd name="T10" fmla="*/ 0 w 30"/>
                      <a:gd name="T11" fmla="*/ 0 h 42"/>
                      <a:gd name="T12" fmla="*/ 0 w 30"/>
                      <a:gd name="T13" fmla="*/ 0 h 42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30" h="42">
                        <a:moveTo>
                          <a:pt x="16" y="33"/>
                        </a:moveTo>
                        <a:cubicBezTo>
                          <a:pt x="3" y="20"/>
                          <a:pt x="15" y="34"/>
                          <a:pt x="8" y="21"/>
                        </a:cubicBezTo>
                        <a:cubicBezTo>
                          <a:pt x="6" y="17"/>
                          <a:pt x="0" y="9"/>
                          <a:pt x="0" y="9"/>
                        </a:cubicBezTo>
                        <a:cubicBezTo>
                          <a:pt x="5" y="1"/>
                          <a:pt x="7" y="0"/>
                          <a:pt x="16" y="3"/>
                        </a:cubicBezTo>
                        <a:cubicBezTo>
                          <a:pt x="25" y="16"/>
                          <a:pt x="10" y="16"/>
                          <a:pt x="30" y="23"/>
                        </a:cubicBezTo>
                        <a:cubicBezTo>
                          <a:pt x="29" y="26"/>
                          <a:pt x="30" y="29"/>
                          <a:pt x="28" y="31"/>
                        </a:cubicBezTo>
                        <a:cubicBezTo>
                          <a:pt x="15" y="42"/>
                          <a:pt x="16" y="38"/>
                          <a:pt x="16" y="33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  <p:sp>
                <p:nvSpPr>
                  <p:cNvPr id="2155" name="Freeform 15"/>
                  <p:cNvSpPr>
                    <a:spLocks/>
                  </p:cNvSpPr>
                  <p:nvPr/>
                </p:nvSpPr>
                <p:spPr bwMode="ltGray">
                  <a:xfrm>
                    <a:off x="1967" y="629"/>
                    <a:ext cx="11" cy="5"/>
                  </a:xfrm>
                  <a:custGeom>
                    <a:avLst/>
                    <a:gdLst>
                      <a:gd name="T0" fmla="*/ 0 w 25"/>
                      <a:gd name="T1" fmla="*/ 0 h 16"/>
                      <a:gd name="T2" fmla="*/ 0 w 25"/>
                      <a:gd name="T3" fmla="*/ 0 h 16"/>
                      <a:gd name="T4" fmla="*/ 0 w 25"/>
                      <a:gd name="T5" fmla="*/ 0 h 16"/>
                      <a:gd name="T6" fmla="*/ 0 w 25"/>
                      <a:gd name="T7" fmla="*/ 0 h 16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25" h="16">
                        <a:moveTo>
                          <a:pt x="15" y="16"/>
                        </a:moveTo>
                        <a:cubicBezTo>
                          <a:pt x="10" y="15"/>
                          <a:pt x="0" y="12"/>
                          <a:pt x="3" y="8"/>
                        </a:cubicBezTo>
                        <a:cubicBezTo>
                          <a:pt x="6" y="4"/>
                          <a:pt x="15" y="0"/>
                          <a:pt x="15" y="0"/>
                        </a:cubicBezTo>
                        <a:cubicBezTo>
                          <a:pt x="17" y="3"/>
                          <a:pt x="25" y="16"/>
                          <a:pt x="15" y="1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  <p:sp>
                <p:nvSpPr>
                  <p:cNvPr id="2156" name="Freeform 16"/>
                  <p:cNvSpPr>
                    <a:spLocks/>
                  </p:cNvSpPr>
                  <p:nvPr/>
                </p:nvSpPr>
                <p:spPr bwMode="ltGray">
                  <a:xfrm>
                    <a:off x="1921" y="635"/>
                    <a:ext cx="28" cy="16"/>
                  </a:xfrm>
                  <a:custGeom>
                    <a:avLst/>
                    <a:gdLst>
                      <a:gd name="T0" fmla="*/ 0 w 65"/>
                      <a:gd name="T1" fmla="*/ 0 h 46"/>
                      <a:gd name="T2" fmla="*/ 0 w 65"/>
                      <a:gd name="T3" fmla="*/ 0 h 46"/>
                      <a:gd name="T4" fmla="*/ 0 w 65"/>
                      <a:gd name="T5" fmla="*/ 0 h 46"/>
                      <a:gd name="T6" fmla="*/ 0 w 65"/>
                      <a:gd name="T7" fmla="*/ 0 h 46"/>
                      <a:gd name="T8" fmla="*/ 0 w 65"/>
                      <a:gd name="T9" fmla="*/ 0 h 46"/>
                      <a:gd name="T10" fmla="*/ 0 w 65"/>
                      <a:gd name="T11" fmla="*/ 0 h 46"/>
                      <a:gd name="T12" fmla="*/ 0 w 65"/>
                      <a:gd name="T13" fmla="*/ 0 h 46"/>
                      <a:gd name="T14" fmla="*/ 0 w 65"/>
                      <a:gd name="T15" fmla="*/ 0 h 46"/>
                      <a:gd name="T16" fmla="*/ 0 w 65"/>
                      <a:gd name="T17" fmla="*/ 0 h 4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0" t="0" r="r" b="b"/>
                    <a:pathLst>
                      <a:path w="65" h="46">
                        <a:moveTo>
                          <a:pt x="14" y="24"/>
                        </a:moveTo>
                        <a:cubicBezTo>
                          <a:pt x="18" y="13"/>
                          <a:pt x="16" y="9"/>
                          <a:pt x="30" y="4"/>
                        </a:cubicBezTo>
                        <a:cubicBezTo>
                          <a:pt x="34" y="3"/>
                          <a:pt x="42" y="0"/>
                          <a:pt x="42" y="0"/>
                        </a:cubicBezTo>
                        <a:cubicBezTo>
                          <a:pt x="50" y="1"/>
                          <a:pt x="65" y="0"/>
                          <a:pt x="58" y="12"/>
                        </a:cubicBezTo>
                        <a:cubicBezTo>
                          <a:pt x="53" y="21"/>
                          <a:pt x="40" y="21"/>
                          <a:pt x="32" y="26"/>
                        </a:cubicBezTo>
                        <a:cubicBezTo>
                          <a:pt x="26" y="35"/>
                          <a:pt x="23" y="42"/>
                          <a:pt x="12" y="46"/>
                        </a:cubicBezTo>
                        <a:cubicBezTo>
                          <a:pt x="0" y="42"/>
                          <a:pt x="5" y="30"/>
                          <a:pt x="8" y="20"/>
                        </a:cubicBezTo>
                        <a:cubicBezTo>
                          <a:pt x="9" y="18"/>
                          <a:pt x="10" y="13"/>
                          <a:pt x="12" y="14"/>
                        </a:cubicBezTo>
                        <a:cubicBezTo>
                          <a:pt x="15" y="16"/>
                          <a:pt x="13" y="21"/>
                          <a:pt x="14" y="2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  <p:sp>
                <p:nvSpPr>
                  <p:cNvPr id="2157" name="Freeform 17"/>
                  <p:cNvSpPr>
                    <a:spLocks/>
                  </p:cNvSpPr>
                  <p:nvPr/>
                </p:nvSpPr>
                <p:spPr bwMode="ltGray">
                  <a:xfrm>
                    <a:off x="1892" y="634"/>
                    <a:ext cx="29" cy="16"/>
                  </a:xfrm>
                  <a:custGeom>
                    <a:avLst/>
                    <a:gdLst>
                      <a:gd name="T0" fmla="*/ 0 w 69"/>
                      <a:gd name="T1" fmla="*/ 0 h 47"/>
                      <a:gd name="T2" fmla="*/ 0 w 69"/>
                      <a:gd name="T3" fmla="*/ 0 h 47"/>
                      <a:gd name="T4" fmla="*/ 0 w 69"/>
                      <a:gd name="T5" fmla="*/ 0 h 47"/>
                      <a:gd name="T6" fmla="*/ 0 w 69"/>
                      <a:gd name="T7" fmla="*/ 0 h 47"/>
                      <a:gd name="T8" fmla="*/ 0 w 69"/>
                      <a:gd name="T9" fmla="*/ 0 h 47"/>
                      <a:gd name="T10" fmla="*/ 0 w 69"/>
                      <a:gd name="T11" fmla="*/ 0 h 47"/>
                      <a:gd name="T12" fmla="*/ 0 w 69"/>
                      <a:gd name="T13" fmla="*/ 0 h 47"/>
                      <a:gd name="T14" fmla="*/ 0 w 69"/>
                      <a:gd name="T15" fmla="*/ 0 h 47"/>
                      <a:gd name="T16" fmla="*/ 0 w 69"/>
                      <a:gd name="T17" fmla="*/ 0 h 47"/>
                      <a:gd name="T18" fmla="*/ 0 w 69"/>
                      <a:gd name="T19" fmla="*/ 0 h 47"/>
                      <a:gd name="T20" fmla="*/ 0 w 69"/>
                      <a:gd name="T21" fmla="*/ 0 h 47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0" t="0" r="r" b="b"/>
                    <a:pathLst>
                      <a:path w="69" h="47">
                        <a:moveTo>
                          <a:pt x="0" y="31"/>
                        </a:moveTo>
                        <a:cubicBezTo>
                          <a:pt x="7" y="24"/>
                          <a:pt x="9" y="22"/>
                          <a:pt x="18" y="25"/>
                        </a:cubicBezTo>
                        <a:cubicBezTo>
                          <a:pt x="25" y="4"/>
                          <a:pt x="36" y="12"/>
                          <a:pt x="52" y="1"/>
                        </a:cubicBezTo>
                        <a:cubicBezTo>
                          <a:pt x="56" y="2"/>
                          <a:pt x="61" y="0"/>
                          <a:pt x="64" y="3"/>
                        </a:cubicBezTo>
                        <a:cubicBezTo>
                          <a:pt x="69" y="8"/>
                          <a:pt x="50" y="19"/>
                          <a:pt x="50" y="19"/>
                        </a:cubicBezTo>
                        <a:cubicBezTo>
                          <a:pt x="46" y="31"/>
                          <a:pt x="35" y="22"/>
                          <a:pt x="28" y="33"/>
                        </a:cubicBezTo>
                        <a:cubicBezTo>
                          <a:pt x="31" y="41"/>
                          <a:pt x="31" y="44"/>
                          <a:pt x="22" y="47"/>
                        </a:cubicBezTo>
                        <a:cubicBezTo>
                          <a:pt x="20" y="46"/>
                          <a:pt x="18" y="46"/>
                          <a:pt x="16" y="45"/>
                        </a:cubicBezTo>
                        <a:cubicBezTo>
                          <a:pt x="14" y="43"/>
                          <a:pt x="14" y="40"/>
                          <a:pt x="12" y="39"/>
                        </a:cubicBezTo>
                        <a:cubicBezTo>
                          <a:pt x="8" y="37"/>
                          <a:pt x="0" y="35"/>
                          <a:pt x="0" y="35"/>
                        </a:cubicBezTo>
                        <a:cubicBezTo>
                          <a:pt x="2" y="26"/>
                          <a:pt x="3" y="25"/>
                          <a:pt x="0" y="3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  <p:sp>
                <p:nvSpPr>
                  <p:cNvPr id="2158" name="Freeform 18"/>
                  <p:cNvSpPr>
                    <a:spLocks/>
                  </p:cNvSpPr>
                  <p:nvPr/>
                </p:nvSpPr>
                <p:spPr bwMode="ltGray">
                  <a:xfrm>
                    <a:off x="1735" y="547"/>
                    <a:ext cx="151" cy="93"/>
                  </a:xfrm>
                  <a:custGeom>
                    <a:avLst/>
                    <a:gdLst>
                      <a:gd name="T0" fmla="*/ 0 w 355"/>
                      <a:gd name="T1" fmla="*/ 0 h 277"/>
                      <a:gd name="T2" fmla="*/ 0 w 355"/>
                      <a:gd name="T3" fmla="*/ 0 h 277"/>
                      <a:gd name="T4" fmla="*/ 0 w 355"/>
                      <a:gd name="T5" fmla="*/ 0 h 277"/>
                      <a:gd name="T6" fmla="*/ 0 w 355"/>
                      <a:gd name="T7" fmla="*/ 0 h 277"/>
                      <a:gd name="T8" fmla="*/ 0 w 355"/>
                      <a:gd name="T9" fmla="*/ 0 h 277"/>
                      <a:gd name="T10" fmla="*/ 0 w 355"/>
                      <a:gd name="T11" fmla="*/ 0 h 277"/>
                      <a:gd name="T12" fmla="*/ 0 w 355"/>
                      <a:gd name="T13" fmla="*/ 0 h 277"/>
                      <a:gd name="T14" fmla="*/ 0 w 355"/>
                      <a:gd name="T15" fmla="*/ 0 h 277"/>
                      <a:gd name="T16" fmla="*/ 0 w 355"/>
                      <a:gd name="T17" fmla="*/ 0 h 277"/>
                      <a:gd name="T18" fmla="*/ 0 w 355"/>
                      <a:gd name="T19" fmla="*/ 0 h 277"/>
                      <a:gd name="T20" fmla="*/ 0 w 355"/>
                      <a:gd name="T21" fmla="*/ 0 h 277"/>
                      <a:gd name="T22" fmla="*/ 0 w 355"/>
                      <a:gd name="T23" fmla="*/ 0 h 277"/>
                      <a:gd name="T24" fmla="*/ 0 w 355"/>
                      <a:gd name="T25" fmla="*/ 0 h 277"/>
                      <a:gd name="T26" fmla="*/ 0 w 355"/>
                      <a:gd name="T27" fmla="*/ 0 h 277"/>
                      <a:gd name="T28" fmla="*/ 0 w 355"/>
                      <a:gd name="T29" fmla="*/ 0 h 277"/>
                      <a:gd name="T30" fmla="*/ 0 w 355"/>
                      <a:gd name="T31" fmla="*/ 0 h 277"/>
                      <a:gd name="T32" fmla="*/ 0 w 355"/>
                      <a:gd name="T33" fmla="*/ 0 h 277"/>
                      <a:gd name="T34" fmla="*/ 0 w 355"/>
                      <a:gd name="T35" fmla="*/ 0 h 277"/>
                      <a:gd name="T36" fmla="*/ 0 w 355"/>
                      <a:gd name="T37" fmla="*/ 0 h 277"/>
                      <a:gd name="T38" fmla="*/ 0 w 355"/>
                      <a:gd name="T39" fmla="*/ 0 h 277"/>
                      <a:gd name="T40" fmla="*/ 0 w 355"/>
                      <a:gd name="T41" fmla="*/ 0 h 277"/>
                      <a:gd name="T42" fmla="*/ 0 w 355"/>
                      <a:gd name="T43" fmla="*/ 0 h 277"/>
                      <a:gd name="T44" fmla="*/ 0 w 355"/>
                      <a:gd name="T45" fmla="*/ 0 h 277"/>
                      <a:gd name="T46" fmla="*/ 0 w 355"/>
                      <a:gd name="T47" fmla="*/ 0 h 277"/>
                      <a:gd name="T48" fmla="*/ 0 w 355"/>
                      <a:gd name="T49" fmla="*/ 0 h 277"/>
                      <a:gd name="T50" fmla="*/ 0 w 355"/>
                      <a:gd name="T51" fmla="*/ 0 h 277"/>
                      <a:gd name="T52" fmla="*/ 0 w 355"/>
                      <a:gd name="T53" fmla="*/ 0 h 277"/>
                      <a:gd name="T54" fmla="*/ 0 w 355"/>
                      <a:gd name="T55" fmla="*/ 0 h 277"/>
                      <a:gd name="T56" fmla="*/ 0 w 355"/>
                      <a:gd name="T57" fmla="*/ 0 h 277"/>
                      <a:gd name="T58" fmla="*/ 0 w 355"/>
                      <a:gd name="T59" fmla="*/ 0 h 277"/>
                      <a:gd name="T60" fmla="*/ 0 w 355"/>
                      <a:gd name="T61" fmla="*/ 0 h 277"/>
                      <a:gd name="T62" fmla="*/ 0 w 355"/>
                      <a:gd name="T63" fmla="*/ 0 h 277"/>
                      <a:gd name="T64" fmla="*/ 0 w 355"/>
                      <a:gd name="T65" fmla="*/ 0 h 277"/>
                      <a:gd name="T66" fmla="*/ 0 w 355"/>
                      <a:gd name="T67" fmla="*/ 0 h 277"/>
                      <a:gd name="T68" fmla="*/ 0 w 355"/>
                      <a:gd name="T69" fmla="*/ 0 h 277"/>
                      <a:gd name="T70" fmla="*/ 0 w 355"/>
                      <a:gd name="T71" fmla="*/ 0 h 277"/>
                      <a:gd name="T72" fmla="*/ 0 w 355"/>
                      <a:gd name="T73" fmla="*/ 0 h 277"/>
                      <a:gd name="T74" fmla="*/ 0 w 355"/>
                      <a:gd name="T75" fmla="*/ 0 h 277"/>
                      <a:gd name="T76" fmla="*/ 0 w 355"/>
                      <a:gd name="T77" fmla="*/ 0 h 277"/>
                      <a:gd name="T78" fmla="*/ 0 w 355"/>
                      <a:gd name="T79" fmla="*/ 0 h 277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</a:gdLst>
                    <a:ahLst/>
                    <a:cxnLst>
                      <a:cxn ang="T80">
                        <a:pos x="T0" y="T1"/>
                      </a:cxn>
                      <a:cxn ang="T81">
                        <a:pos x="T2" y="T3"/>
                      </a:cxn>
                      <a:cxn ang="T82">
                        <a:pos x="T4" y="T5"/>
                      </a:cxn>
                      <a:cxn ang="T83">
                        <a:pos x="T6" y="T7"/>
                      </a:cxn>
                      <a:cxn ang="T84">
                        <a:pos x="T8" y="T9"/>
                      </a:cxn>
                      <a:cxn ang="T85">
                        <a:pos x="T10" y="T11"/>
                      </a:cxn>
                      <a:cxn ang="T86">
                        <a:pos x="T12" y="T13"/>
                      </a:cxn>
                      <a:cxn ang="T87">
                        <a:pos x="T14" y="T15"/>
                      </a:cxn>
                      <a:cxn ang="T88">
                        <a:pos x="T16" y="T17"/>
                      </a:cxn>
                      <a:cxn ang="T89">
                        <a:pos x="T18" y="T19"/>
                      </a:cxn>
                      <a:cxn ang="T90">
                        <a:pos x="T20" y="T21"/>
                      </a:cxn>
                      <a:cxn ang="T91">
                        <a:pos x="T22" y="T23"/>
                      </a:cxn>
                      <a:cxn ang="T92">
                        <a:pos x="T24" y="T25"/>
                      </a:cxn>
                      <a:cxn ang="T93">
                        <a:pos x="T26" y="T27"/>
                      </a:cxn>
                      <a:cxn ang="T94">
                        <a:pos x="T28" y="T29"/>
                      </a:cxn>
                      <a:cxn ang="T95">
                        <a:pos x="T30" y="T31"/>
                      </a:cxn>
                      <a:cxn ang="T96">
                        <a:pos x="T32" y="T33"/>
                      </a:cxn>
                      <a:cxn ang="T97">
                        <a:pos x="T34" y="T35"/>
                      </a:cxn>
                      <a:cxn ang="T98">
                        <a:pos x="T36" y="T37"/>
                      </a:cxn>
                      <a:cxn ang="T99">
                        <a:pos x="T38" y="T39"/>
                      </a:cxn>
                      <a:cxn ang="T100">
                        <a:pos x="T40" y="T41"/>
                      </a:cxn>
                      <a:cxn ang="T101">
                        <a:pos x="T42" y="T43"/>
                      </a:cxn>
                      <a:cxn ang="T102">
                        <a:pos x="T44" y="T45"/>
                      </a:cxn>
                      <a:cxn ang="T103">
                        <a:pos x="T46" y="T47"/>
                      </a:cxn>
                      <a:cxn ang="T104">
                        <a:pos x="T48" y="T49"/>
                      </a:cxn>
                      <a:cxn ang="T105">
                        <a:pos x="T50" y="T51"/>
                      </a:cxn>
                      <a:cxn ang="T106">
                        <a:pos x="T52" y="T53"/>
                      </a:cxn>
                      <a:cxn ang="T107">
                        <a:pos x="T54" y="T55"/>
                      </a:cxn>
                      <a:cxn ang="T108">
                        <a:pos x="T56" y="T57"/>
                      </a:cxn>
                      <a:cxn ang="T109">
                        <a:pos x="T58" y="T59"/>
                      </a:cxn>
                      <a:cxn ang="T110">
                        <a:pos x="T60" y="T61"/>
                      </a:cxn>
                      <a:cxn ang="T111">
                        <a:pos x="T62" y="T63"/>
                      </a:cxn>
                      <a:cxn ang="T112">
                        <a:pos x="T64" y="T65"/>
                      </a:cxn>
                      <a:cxn ang="T113">
                        <a:pos x="T66" y="T67"/>
                      </a:cxn>
                      <a:cxn ang="T114">
                        <a:pos x="T68" y="T69"/>
                      </a:cxn>
                      <a:cxn ang="T115">
                        <a:pos x="T70" y="T71"/>
                      </a:cxn>
                      <a:cxn ang="T116">
                        <a:pos x="T72" y="T73"/>
                      </a:cxn>
                      <a:cxn ang="T117">
                        <a:pos x="T74" y="T75"/>
                      </a:cxn>
                      <a:cxn ang="T118">
                        <a:pos x="T76" y="T77"/>
                      </a:cxn>
                      <a:cxn ang="T119">
                        <a:pos x="T78" y="T79"/>
                      </a:cxn>
                    </a:cxnLst>
                    <a:rect l="0" t="0" r="r" b="b"/>
                    <a:pathLst>
                      <a:path w="355" h="277">
                        <a:moveTo>
                          <a:pt x="10" y="4"/>
                        </a:moveTo>
                        <a:cubicBezTo>
                          <a:pt x="22" y="0"/>
                          <a:pt x="24" y="14"/>
                          <a:pt x="36" y="18"/>
                        </a:cubicBezTo>
                        <a:cubicBezTo>
                          <a:pt x="37" y="19"/>
                          <a:pt x="45" y="29"/>
                          <a:pt x="46" y="30"/>
                        </a:cubicBezTo>
                        <a:cubicBezTo>
                          <a:pt x="56" y="40"/>
                          <a:pt x="67" y="38"/>
                          <a:pt x="76" y="52"/>
                        </a:cubicBezTo>
                        <a:cubicBezTo>
                          <a:pt x="80" y="58"/>
                          <a:pt x="92" y="66"/>
                          <a:pt x="92" y="66"/>
                        </a:cubicBezTo>
                        <a:cubicBezTo>
                          <a:pt x="96" y="79"/>
                          <a:pt x="112" y="88"/>
                          <a:pt x="122" y="98"/>
                        </a:cubicBezTo>
                        <a:cubicBezTo>
                          <a:pt x="124" y="105"/>
                          <a:pt x="130" y="124"/>
                          <a:pt x="136" y="128"/>
                        </a:cubicBezTo>
                        <a:cubicBezTo>
                          <a:pt x="140" y="130"/>
                          <a:pt x="148" y="132"/>
                          <a:pt x="148" y="132"/>
                        </a:cubicBezTo>
                        <a:cubicBezTo>
                          <a:pt x="150" y="138"/>
                          <a:pt x="154" y="150"/>
                          <a:pt x="154" y="150"/>
                        </a:cubicBezTo>
                        <a:cubicBezTo>
                          <a:pt x="161" y="139"/>
                          <a:pt x="168" y="144"/>
                          <a:pt x="176" y="152"/>
                        </a:cubicBezTo>
                        <a:cubicBezTo>
                          <a:pt x="174" y="167"/>
                          <a:pt x="173" y="181"/>
                          <a:pt x="170" y="196"/>
                        </a:cubicBezTo>
                        <a:cubicBezTo>
                          <a:pt x="171" y="202"/>
                          <a:pt x="174" y="220"/>
                          <a:pt x="180" y="224"/>
                        </a:cubicBezTo>
                        <a:cubicBezTo>
                          <a:pt x="185" y="228"/>
                          <a:pt x="193" y="228"/>
                          <a:pt x="198" y="232"/>
                        </a:cubicBezTo>
                        <a:cubicBezTo>
                          <a:pt x="204" y="230"/>
                          <a:pt x="216" y="234"/>
                          <a:pt x="216" y="234"/>
                        </a:cubicBezTo>
                        <a:cubicBezTo>
                          <a:pt x="223" y="241"/>
                          <a:pt x="225" y="245"/>
                          <a:pt x="236" y="242"/>
                        </a:cubicBezTo>
                        <a:cubicBezTo>
                          <a:pt x="242" y="240"/>
                          <a:pt x="254" y="236"/>
                          <a:pt x="254" y="236"/>
                        </a:cubicBezTo>
                        <a:cubicBezTo>
                          <a:pt x="260" y="240"/>
                          <a:pt x="265" y="246"/>
                          <a:pt x="272" y="248"/>
                        </a:cubicBezTo>
                        <a:cubicBezTo>
                          <a:pt x="277" y="250"/>
                          <a:pt x="291" y="252"/>
                          <a:pt x="296" y="256"/>
                        </a:cubicBezTo>
                        <a:cubicBezTo>
                          <a:pt x="301" y="260"/>
                          <a:pt x="314" y="264"/>
                          <a:pt x="314" y="264"/>
                        </a:cubicBezTo>
                        <a:cubicBezTo>
                          <a:pt x="330" y="263"/>
                          <a:pt x="338" y="261"/>
                          <a:pt x="352" y="266"/>
                        </a:cubicBezTo>
                        <a:cubicBezTo>
                          <a:pt x="355" y="275"/>
                          <a:pt x="350" y="277"/>
                          <a:pt x="342" y="274"/>
                        </a:cubicBezTo>
                        <a:cubicBezTo>
                          <a:pt x="336" y="276"/>
                          <a:pt x="322" y="272"/>
                          <a:pt x="322" y="272"/>
                        </a:cubicBezTo>
                        <a:cubicBezTo>
                          <a:pt x="314" y="275"/>
                          <a:pt x="308" y="272"/>
                          <a:pt x="300" y="270"/>
                        </a:cubicBezTo>
                        <a:cubicBezTo>
                          <a:pt x="296" y="269"/>
                          <a:pt x="288" y="266"/>
                          <a:pt x="288" y="266"/>
                        </a:cubicBezTo>
                        <a:cubicBezTo>
                          <a:pt x="276" y="270"/>
                          <a:pt x="264" y="266"/>
                          <a:pt x="252" y="264"/>
                        </a:cubicBezTo>
                        <a:cubicBezTo>
                          <a:pt x="245" y="259"/>
                          <a:pt x="242" y="257"/>
                          <a:pt x="234" y="260"/>
                        </a:cubicBezTo>
                        <a:cubicBezTo>
                          <a:pt x="211" y="252"/>
                          <a:pt x="192" y="256"/>
                          <a:pt x="172" y="242"/>
                        </a:cubicBezTo>
                        <a:cubicBezTo>
                          <a:pt x="165" y="231"/>
                          <a:pt x="176" y="221"/>
                          <a:pt x="160" y="216"/>
                        </a:cubicBezTo>
                        <a:cubicBezTo>
                          <a:pt x="154" y="233"/>
                          <a:pt x="136" y="203"/>
                          <a:pt x="126" y="200"/>
                        </a:cubicBezTo>
                        <a:cubicBezTo>
                          <a:pt x="120" y="196"/>
                          <a:pt x="114" y="190"/>
                          <a:pt x="108" y="186"/>
                        </a:cubicBezTo>
                        <a:cubicBezTo>
                          <a:pt x="104" y="175"/>
                          <a:pt x="104" y="165"/>
                          <a:pt x="94" y="158"/>
                        </a:cubicBezTo>
                        <a:cubicBezTo>
                          <a:pt x="83" y="142"/>
                          <a:pt x="85" y="119"/>
                          <a:pt x="68" y="108"/>
                        </a:cubicBezTo>
                        <a:cubicBezTo>
                          <a:pt x="67" y="106"/>
                          <a:pt x="66" y="104"/>
                          <a:pt x="64" y="102"/>
                        </a:cubicBezTo>
                        <a:cubicBezTo>
                          <a:pt x="62" y="101"/>
                          <a:pt x="59" y="102"/>
                          <a:pt x="58" y="100"/>
                        </a:cubicBezTo>
                        <a:cubicBezTo>
                          <a:pt x="56" y="97"/>
                          <a:pt x="54" y="88"/>
                          <a:pt x="54" y="88"/>
                        </a:cubicBezTo>
                        <a:cubicBezTo>
                          <a:pt x="59" y="73"/>
                          <a:pt x="52" y="61"/>
                          <a:pt x="38" y="58"/>
                        </a:cubicBezTo>
                        <a:cubicBezTo>
                          <a:pt x="32" y="49"/>
                          <a:pt x="31" y="44"/>
                          <a:pt x="20" y="40"/>
                        </a:cubicBezTo>
                        <a:cubicBezTo>
                          <a:pt x="16" y="27"/>
                          <a:pt x="16" y="26"/>
                          <a:pt x="4" y="22"/>
                        </a:cubicBezTo>
                        <a:cubicBezTo>
                          <a:pt x="1" y="13"/>
                          <a:pt x="0" y="5"/>
                          <a:pt x="10" y="2"/>
                        </a:cubicBezTo>
                        <a:cubicBezTo>
                          <a:pt x="18" y="5"/>
                          <a:pt x="18" y="4"/>
                          <a:pt x="10" y="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  <p:sp>
                <p:nvSpPr>
                  <p:cNvPr id="2159" name="Freeform 19"/>
                  <p:cNvSpPr>
                    <a:spLocks/>
                  </p:cNvSpPr>
                  <p:nvPr/>
                </p:nvSpPr>
                <p:spPr bwMode="ltGray">
                  <a:xfrm>
                    <a:off x="1827" y="541"/>
                    <a:ext cx="67" cy="68"/>
                  </a:xfrm>
                  <a:custGeom>
                    <a:avLst/>
                    <a:gdLst>
                      <a:gd name="T0" fmla="*/ 0 w 156"/>
                      <a:gd name="T1" fmla="*/ 0 h 206"/>
                      <a:gd name="T2" fmla="*/ 0 w 156"/>
                      <a:gd name="T3" fmla="*/ 0 h 206"/>
                      <a:gd name="T4" fmla="*/ 0 w 156"/>
                      <a:gd name="T5" fmla="*/ 0 h 206"/>
                      <a:gd name="T6" fmla="*/ 0 w 156"/>
                      <a:gd name="T7" fmla="*/ 0 h 206"/>
                      <a:gd name="T8" fmla="*/ 0 w 156"/>
                      <a:gd name="T9" fmla="*/ 0 h 206"/>
                      <a:gd name="T10" fmla="*/ 0 w 156"/>
                      <a:gd name="T11" fmla="*/ 0 h 206"/>
                      <a:gd name="T12" fmla="*/ 0 w 156"/>
                      <a:gd name="T13" fmla="*/ 0 h 206"/>
                      <a:gd name="T14" fmla="*/ 0 w 156"/>
                      <a:gd name="T15" fmla="*/ 0 h 206"/>
                      <a:gd name="T16" fmla="*/ 0 w 156"/>
                      <a:gd name="T17" fmla="*/ 0 h 206"/>
                      <a:gd name="T18" fmla="*/ 0 w 156"/>
                      <a:gd name="T19" fmla="*/ 0 h 206"/>
                      <a:gd name="T20" fmla="*/ 0 w 156"/>
                      <a:gd name="T21" fmla="*/ 0 h 206"/>
                      <a:gd name="T22" fmla="*/ 0 w 156"/>
                      <a:gd name="T23" fmla="*/ 0 h 206"/>
                      <a:gd name="T24" fmla="*/ 0 w 156"/>
                      <a:gd name="T25" fmla="*/ 0 h 206"/>
                      <a:gd name="T26" fmla="*/ 0 w 156"/>
                      <a:gd name="T27" fmla="*/ 0 h 206"/>
                      <a:gd name="T28" fmla="*/ 0 w 156"/>
                      <a:gd name="T29" fmla="*/ 0 h 206"/>
                      <a:gd name="T30" fmla="*/ 0 w 156"/>
                      <a:gd name="T31" fmla="*/ 0 h 206"/>
                      <a:gd name="T32" fmla="*/ 0 w 156"/>
                      <a:gd name="T33" fmla="*/ 0 h 206"/>
                      <a:gd name="T34" fmla="*/ 0 w 156"/>
                      <a:gd name="T35" fmla="*/ 0 h 206"/>
                      <a:gd name="T36" fmla="*/ 0 w 156"/>
                      <a:gd name="T37" fmla="*/ 0 h 206"/>
                      <a:gd name="T38" fmla="*/ 0 w 156"/>
                      <a:gd name="T39" fmla="*/ 0 h 206"/>
                      <a:gd name="T40" fmla="*/ 0 w 156"/>
                      <a:gd name="T41" fmla="*/ 0 h 206"/>
                      <a:gd name="T42" fmla="*/ 0 w 156"/>
                      <a:gd name="T43" fmla="*/ 0 h 206"/>
                      <a:gd name="T44" fmla="*/ 0 w 156"/>
                      <a:gd name="T45" fmla="*/ 0 h 206"/>
                      <a:gd name="T46" fmla="*/ 0 w 156"/>
                      <a:gd name="T47" fmla="*/ 0 h 206"/>
                      <a:gd name="T48" fmla="*/ 0 w 156"/>
                      <a:gd name="T49" fmla="*/ 0 h 206"/>
                      <a:gd name="T50" fmla="*/ 0 w 156"/>
                      <a:gd name="T51" fmla="*/ 0 h 206"/>
                      <a:gd name="T52" fmla="*/ 0 w 156"/>
                      <a:gd name="T53" fmla="*/ 0 h 206"/>
                      <a:gd name="T54" fmla="*/ 0 w 156"/>
                      <a:gd name="T55" fmla="*/ 0 h 206"/>
                      <a:gd name="T56" fmla="*/ 0 w 156"/>
                      <a:gd name="T57" fmla="*/ 0 h 206"/>
                      <a:gd name="T58" fmla="*/ 0 w 156"/>
                      <a:gd name="T59" fmla="*/ 0 h 206"/>
                      <a:gd name="T60" fmla="*/ 0 w 156"/>
                      <a:gd name="T61" fmla="*/ 0 h 206"/>
                      <a:gd name="T62" fmla="*/ 0 w 156"/>
                      <a:gd name="T63" fmla="*/ 0 h 20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</a:gdLst>
                    <a:ahLst/>
                    <a:cxnLst>
                      <a:cxn ang="T64">
                        <a:pos x="T0" y="T1"/>
                      </a:cxn>
                      <a:cxn ang="T65">
                        <a:pos x="T2" y="T3"/>
                      </a:cxn>
                      <a:cxn ang="T66">
                        <a:pos x="T4" y="T5"/>
                      </a:cxn>
                      <a:cxn ang="T67">
                        <a:pos x="T6" y="T7"/>
                      </a:cxn>
                      <a:cxn ang="T68">
                        <a:pos x="T8" y="T9"/>
                      </a:cxn>
                      <a:cxn ang="T69">
                        <a:pos x="T10" y="T11"/>
                      </a:cxn>
                      <a:cxn ang="T70">
                        <a:pos x="T12" y="T13"/>
                      </a:cxn>
                      <a:cxn ang="T71">
                        <a:pos x="T14" y="T15"/>
                      </a:cxn>
                      <a:cxn ang="T72">
                        <a:pos x="T16" y="T17"/>
                      </a:cxn>
                      <a:cxn ang="T73">
                        <a:pos x="T18" y="T19"/>
                      </a:cxn>
                      <a:cxn ang="T74">
                        <a:pos x="T20" y="T21"/>
                      </a:cxn>
                      <a:cxn ang="T75">
                        <a:pos x="T22" y="T23"/>
                      </a:cxn>
                      <a:cxn ang="T76">
                        <a:pos x="T24" y="T25"/>
                      </a:cxn>
                      <a:cxn ang="T77">
                        <a:pos x="T26" y="T27"/>
                      </a:cxn>
                      <a:cxn ang="T78">
                        <a:pos x="T28" y="T29"/>
                      </a:cxn>
                      <a:cxn ang="T79">
                        <a:pos x="T30" y="T31"/>
                      </a:cxn>
                      <a:cxn ang="T80">
                        <a:pos x="T32" y="T33"/>
                      </a:cxn>
                      <a:cxn ang="T81">
                        <a:pos x="T34" y="T35"/>
                      </a:cxn>
                      <a:cxn ang="T82">
                        <a:pos x="T36" y="T37"/>
                      </a:cxn>
                      <a:cxn ang="T83">
                        <a:pos x="T38" y="T39"/>
                      </a:cxn>
                      <a:cxn ang="T84">
                        <a:pos x="T40" y="T41"/>
                      </a:cxn>
                      <a:cxn ang="T85">
                        <a:pos x="T42" y="T43"/>
                      </a:cxn>
                      <a:cxn ang="T86">
                        <a:pos x="T44" y="T45"/>
                      </a:cxn>
                      <a:cxn ang="T87">
                        <a:pos x="T46" y="T47"/>
                      </a:cxn>
                      <a:cxn ang="T88">
                        <a:pos x="T48" y="T49"/>
                      </a:cxn>
                      <a:cxn ang="T89">
                        <a:pos x="T50" y="T51"/>
                      </a:cxn>
                      <a:cxn ang="T90">
                        <a:pos x="T52" y="T53"/>
                      </a:cxn>
                      <a:cxn ang="T91">
                        <a:pos x="T54" y="T55"/>
                      </a:cxn>
                      <a:cxn ang="T92">
                        <a:pos x="T56" y="T57"/>
                      </a:cxn>
                      <a:cxn ang="T93">
                        <a:pos x="T58" y="T59"/>
                      </a:cxn>
                      <a:cxn ang="T94">
                        <a:pos x="T60" y="T61"/>
                      </a:cxn>
                      <a:cxn ang="T95">
                        <a:pos x="T62" y="T63"/>
                      </a:cxn>
                    </a:cxnLst>
                    <a:rect l="0" t="0" r="r" b="b"/>
                    <a:pathLst>
                      <a:path w="156" h="206">
                        <a:moveTo>
                          <a:pt x="54" y="66"/>
                        </a:moveTo>
                        <a:cubicBezTo>
                          <a:pt x="58" y="63"/>
                          <a:pt x="64" y="63"/>
                          <a:pt x="66" y="58"/>
                        </a:cubicBezTo>
                        <a:cubicBezTo>
                          <a:pt x="67" y="56"/>
                          <a:pt x="67" y="53"/>
                          <a:pt x="68" y="52"/>
                        </a:cubicBezTo>
                        <a:cubicBezTo>
                          <a:pt x="71" y="49"/>
                          <a:pt x="80" y="44"/>
                          <a:pt x="80" y="44"/>
                        </a:cubicBezTo>
                        <a:cubicBezTo>
                          <a:pt x="113" y="55"/>
                          <a:pt x="85" y="29"/>
                          <a:pt x="106" y="22"/>
                        </a:cubicBezTo>
                        <a:cubicBezTo>
                          <a:pt x="110" y="17"/>
                          <a:pt x="108" y="9"/>
                          <a:pt x="112" y="4"/>
                        </a:cubicBezTo>
                        <a:cubicBezTo>
                          <a:pt x="115" y="1"/>
                          <a:pt x="124" y="0"/>
                          <a:pt x="124" y="0"/>
                        </a:cubicBezTo>
                        <a:cubicBezTo>
                          <a:pt x="138" y="14"/>
                          <a:pt x="126" y="23"/>
                          <a:pt x="150" y="28"/>
                        </a:cubicBezTo>
                        <a:cubicBezTo>
                          <a:pt x="156" y="36"/>
                          <a:pt x="154" y="39"/>
                          <a:pt x="146" y="44"/>
                        </a:cubicBezTo>
                        <a:cubicBezTo>
                          <a:pt x="141" y="52"/>
                          <a:pt x="135" y="61"/>
                          <a:pt x="126" y="64"/>
                        </a:cubicBezTo>
                        <a:cubicBezTo>
                          <a:pt x="118" y="75"/>
                          <a:pt x="128" y="83"/>
                          <a:pt x="132" y="94"/>
                        </a:cubicBezTo>
                        <a:cubicBezTo>
                          <a:pt x="129" y="103"/>
                          <a:pt x="135" y="105"/>
                          <a:pt x="142" y="110"/>
                        </a:cubicBezTo>
                        <a:cubicBezTo>
                          <a:pt x="145" y="119"/>
                          <a:pt x="141" y="120"/>
                          <a:pt x="146" y="128"/>
                        </a:cubicBezTo>
                        <a:cubicBezTo>
                          <a:pt x="142" y="139"/>
                          <a:pt x="135" y="133"/>
                          <a:pt x="128" y="128"/>
                        </a:cubicBezTo>
                        <a:cubicBezTo>
                          <a:pt x="116" y="132"/>
                          <a:pt x="122" y="136"/>
                          <a:pt x="116" y="146"/>
                        </a:cubicBezTo>
                        <a:cubicBezTo>
                          <a:pt x="113" y="151"/>
                          <a:pt x="108" y="152"/>
                          <a:pt x="104" y="156"/>
                        </a:cubicBezTo>
                        <a:cubicBezTo>
                          <a:pt x="107" y="167"/>
                          <a:pt x="112" y="191"/>
                          <a:pt x="100" y="198"/>
                        </a:cubicBezTo>
                        <a:cubicBezTo>
                          <a:pt x="96" y="200"/>
                          <a:pt x="92" y="200"/>
                          <a:pt x="88" y="202"/>
                        </a:cubicBezTo>
                        <a:cubicBezTo>
                          <a:pt x="86" y="203"/>
                          <a:pt x="84" y="205"/>
                          <a:pt x="82" y="206"/>
                        </a:cubicBezTo>
                        <a:cubicBezTo>
                          <a:pt x="80" y="205"/>
                          <a:pt x="77" y="204"/>
                          <a:pt x="76" y="202"/>
                        </a:cubicBezTo>
                        <a:cubicBezTo>
                          <a:pt x="74" y="198"/>
                          <a:pt x="76" y="191"/>
                          <a:pt x="72" y="190"/>
                        </a:cubicBezTo>
                        <a:cubicBezTo>
                          <a:pt x="68" y="189"/>
                          <a:pt x="60" y="186"/>
                          <a:pt x="60" y="186"/>
                        </a:cubicBezTo>
                        <a:cubicBezTo>
                          <a:pt x="53" y="188"/>
                          <a:pt x="49" y="192"/>
                          <a:pt x="42" y="194"/>
                        </a:cubicBezTo>
                        <a:cubicBezTo>
                          <a:pt x="34" y="189"/>
                          <a:pt x="37" y="183"/>
                          <a:pt x="28" y="186"/>
                        </a:cubicBezTo>
                        <a:cubicBezTo>
                          <a:pt x="12" y="181"/>
                          <a:pt x="19" y="161"/>
                          <a:pt x="10" y="148"/>
                        </a:cubicBezTo>
                        <a:cubicBezTo>
                          <a:pt x="5" y="121"/>
                          <a:pt x="11" y="147"/>
                          <a:pt x="4" y="130"/>
                        </a:cubicBezTo>
                        <a:cubicBezTo>
                          <a:pt x="2" y="126"/>
                          <a:pt x="0" y="118"/>
                          <a:pt x="0" y="118"/>
                        </a:cubicBezTo>
                        <a:cubicBezTo>
                          <a:pt x="2" y="95"/>
                          <a:pt x="0" y="83"/>
                          <a:pt x="20" y="96"/>
                        </a:cubicBezTo>
                        <a:cubicBezTo>
                          <a:pt x="23" y="105"/>
                          <a:pt x="23" y="110"/>
                          <a:pt x="32" y="104"/>
                        </a:cubicBezTo>
                        <a:cubicBezTo>
                          <a:pt x="35" y="95"/>
                          <a:pt x="29" y="88"/>
                          <a:pt x="34" y="80"/>
                        </a:cubicBezTo>
                        <a:cubicBezTo>
                          <a:pt x="36" y="76"/>
                          <a:pt x="48" y="73"/>
                          <a:pt x="52" y="70"/>
                        </a:cubicBezTo>
                        <a:cubicBezTo>
                          <a:pt x="57" y="63"/>
                          <a:pt x="58" y="62"/>
                          <a:pt x="54" y="6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  <p:sp>
                <p:nvSpPr>
                  <p:cNvPr id="2160" name="Freeform 20"/>
                  <p:cNvSpPr>
                    <a:spLocks/>
                  </p:cNvSpPr>
                  <p:nvPr/>
                </p:nvSpPr>
                <p:spPr bwMode="ltGray">
                  <a:xfrm>
                    <a:off x="1892" y="572"/>
                    <a:ext cx="47" cy="13"/>
                  </a:xfrm>
                  <a:custGeom>
                    <a:avLst/>
                    <a:gdLst>
                      <a:gd name="T0" fmla="*/ 0 w 109"/>
                      <a:gd name="T1" fmla="*/ 0 h 38"/>
                      <a:gd name="T2" fmla="*/ 0 w 109"/>
                      <a:gd name="T3" fmla="*/ 0 h 38"/>
                      <a:gd name="T4" fmla="*/ 0 w 109"/>
                      <a:gd name="T5" fmla="*/ 0 h 38"/>
                      <a:gd name="T6" fmla="*/ 0 w 109"/>
                      <a:gd name="T7" fmla="*/ 0 h 38"/>
                      <a:gd name="T8" fmla="*/ 0 w 109"/>
                      <a:gd name="T9" fmla="*/ 0 h 38"/>
                      <a:gd name="T10" fmla="*/ 0 w 109"/>
                      <a:gd name="T11" fmla="*/ 0 h 38"/>
                      <a:gd name="T12" fmla="*/ 0 w 109"/>
                      <a:gd name="T13" fmla="*/ 0 h 38"/>
                      <a:gd name="T14" fmla="*/ 0 w 109"/>
                      <a:gd name="T15" fmla="*/ 0 h 38"/>
                      <a:gd name="T16" fmla="*/ 0 w 109"/>
                      <a:gd name="T17" fmla="*/ 0 h 38"/>
                      <a:gd name="T18" fmla="*/ 0 w 109"/>
                      <a:gd name="T19" fmla="*/ 0 h 38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0" t="0" r="r" b="b"/>
                    <a:pathLst>
                      <a:path w="109" h="38">
                        <a:moveTo>
                          <a:pt x="4" y="32"/>
                        </a:moveTo>
                        <a:cubicBezTo>
                          <a:pt x="7" y="22"/>
                          <a:pt x="7" y="14"/>
                          <a:pt x="18" y="10"/>
                        </a:cubicBezTo>
                        <a:cubicBezTo>
                          <a:pt x="28" y="12"/>
                          <a:pt x="37" y="14"/>
                          <a:pt x="46" y="20"/>
                        </a:cubicBezTo>
                        <a:cubicBezTo>
                          <a:pt x="62" y="15"/>
                          <a:pt x="54" y="17"/>
                          <a:pt x="72" y="14"/>
                        </a:cubicBezTo>
                        <a:cubicBezTo>
                          <a:pt x="77" y="9"/>
                          <a:pt x="90" y="0"/>
                          <a:pt x="90" y="0"/>
                        </a:cubicBezTo>
                        <a:cubicBezTo>
                          <a:pt x="109" y="6"/>
                          <a:pt x="85" y="23"/>
                          <a:pt x="76" y="26"/>
                        </a:cubicBezTo>
                        <a:cubicBezTo>
                          <a:pt x="71" y="33"/>
                          <a:pt x="68" y="35"/>
                          <a:pt x="60" y="38"/>
                        </a:cubicBezTo>
                        <a:cubicBezTo>
                          <a:pt x="54" y="36"/>
                          <a:pt x="42" y="32"/>
                          <a:pt x="42" y="32"/>
                        </a:cubicBezTo>
                        <a:cubicBezTo>
                          <a:pt x="33" y="23"/>
                          <a:pt x="26" y="26"/>
                          <a:pt x="14" y="30"/>
                        </a:cubicBezTo>
                        <a:cubicBezTo>
                          <a:pt x="1" y="28"/>
                          <a:pt x="0" y="24"/>
                          <a:pt x="4" y="3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  <p:sp>
                <p:nvSpPr>
                  <p:cNvPr id="2161" name="Freeform 21"/>
                  <p:cNvSpPr>
                    <a:spLocks/>
                  </p:cNvSpPr>
                  <p:nvPr/>
                </p:nvSpPr>
                <p:spPr bwMode="ltGray">
                  <a:xfrm>
                    <a:off x="1890" y="588"/>
                    <a:ext cx="32" cy="34"/>
                  </a:xfrm>
                  <a:custGeom>
                    <a:avLst/>
                    <a:gdLst>
                      <a:gd name="T0" fmla="*/ 0 w 76"/>
                      <a:gd name="T1" fmla="*/ 0 h 104"/>
                      <a:gd name="T2" fmla="*/ 0 w 76"/>
                      <a:gd name="T3" fmla="*/ 0 h 104"/>
                      <a:gd name="T4" fmla="*/ 0 w 76"/>
                      <a:gd name="T5" fmla="*/ 0 h 104"/>
                      <a:gd name="T6" fmla="*/ 0 w 76"/>
                      <a:gd name="T7" fmla="*/ 0 h 104"/>
                      <a:gd name="T8" fmla="*/ 0 w 76"/>
                      <a:gd name="T9" fmla="*/ 0 h 104"/>
                      <a:gd name="T10" fmla="*/ 0 w 76"/>
                      <a:gd name="T11" fmla="*/ 0 h 104"/>
                      <a:gd name="T12" fmla="*/ 0 w 76"/>
                      <a:gd name="T13" fmla="*/ 0 h 104"/>
                      <a:gd name="T14" fmla="*/ 0 w 76"/>
                      <a:gd name="T15" fmla="*/ 0 h 104"/>
                      <a:gd name="T16" fmla="*/ 0 w 76"/>
                      <a:gd name="T17" fmla="*/ 0 h 104"/>
                      <a:gd name="T18" fmla="*/ 0 w 76"/>
                      <a:gd name="T19" fmla="*/ 0 h 104"/>
                      <a:gd name="T20" fmla="*/ 0 w 76"/>
                      <a:gd name="T21" fmla="*/ 0 h 104"/>
                      <a:gd name="T22" fmla="*/ 0 w 76"/>
                      <a:gd name="T23" fmla="*/ 0 h 104"/>
                      <a:gd name="T24" fmla="*/ 0 w 76"/>
                      <a:gd name="T25" fmla="*/ 0 h 104"/>
                      <a:gd name="T26" fmla="*/ 0 w 76"/>
                      <a:gd name="T27" fmla="*/ 0 h 104"/>
                      <a:gd name="T28" fmla="*/ 0 w 76"/>
                      <a:gd name="T29" fmla="*/ 0 h 104"/>
                      <a:gd name="T30" fmla="*/ 0 w 76"/>
                      <a:gd name="T31" fmla="*/ 0 h 104"/>
                      <a:gd name="T32" fmla="*/ 0 w 76"/>
                      <a:gd name="T33" fmla="*/ 0 h 104"/>
                      <a:gd name="T34" fmla="*/ 0 w 76"/>
                      <a:gd name="T35" fmla="*/ 0 h 104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</a:gdLst>
                    <a:ahLst/>
                    <a:cxnLst>
                      <a:cxn ang="T36">
                        <a:pos x="T0" y="T1"/>
                      </a:cxn>
                      <a:cxn ang="T37">
                        <a:pos x="T2" y="T3"/>
                      </a:cxn>
                      <a:cxn ang="T38">
                        <a:pos x="T4" y="T5"/>
                      </a:cxn>
                      <a:cxn ang="T39">
                        <a:pos x="T6" y="T7"/>
                      </a:cxn>
                      <a:cxn ang="T40">
                        <a:pos x="T8" y="T9"/>
                      </a:cxn>
                      <a:cxn ang="T41">
                        <a:pos x="T10" y="T11"/>
                      </a:cxn>
                      <a:cxn ang="T42">
                        <a:pos x="T12" y="T13"/>
                      </a:cxn>
                      <a:cxn ang="T43">
                        <a:pos x="T14" y="T15"/>
                      </a:cxn>
                      <a:cxn ang="T44">
                        <a:pos x="T16" y="T17"/>
                      </a:cxn>
                      <a:cxn ang="T45">
                        <a:pos x="T18" y="T19"/>
                      </a:cxn>
                      <a:cxn ang="T46">
                        <a:pos x="T20" y="T21"/>
                      </a:cxn>
                      <a:cxn ang="T47">
                        <a:pos x="T22" y="T23"/>
                      </a:cxn>
                      <a:cxn ang="T48">
                        <a:pos x="T24" y="T25"/>
                      </a:cxn>
                      <a:cxn ang="T49">
                        <a:pos x="T26" y="T27"/>
                      </a:cxn>
                      <a:cxn ang="T50">
                        <a:pos x="T28" y="T29"/>
                      </a:cxn>
                      <a:cxn ang="T51">
                        <a:pos x="T30" y="T31"/>
                      </a:cxn>
                      <a:cxn ang="T52">
                        <a:pos x="T32" y="T33"/>
                      </a:cxn>
                      <a:cxn ang="T53">
                        <a:pos x="T34" y="T35"/>
                      </a:cxn>
                    </a:cxnLst>
                    <a:rect l="0" t="0" r="r" b="b"/>
                    <a:pathLst>
                      <a:path w="76" h="104">
                        <a:moveTo>
                          <a:pt x="8" y="18"/>
                        </a:moveTo>
                        <a:cubicBezTo>
                          <a:pt x="10" y="8"/>
                          <a:pt x="9" y="3"/>
                          <a:pt x="18" y="0"/>
                        </a:cubicBezTo>
                        <a:cubicBezTo>
                          <a:pt x="28" y="3"/>
                          <a:pt x="25" y="12"/>
                          <a:pt x="34" y="18"/>
                        </a:cubicBezTo>
                        <a:cubicBezTo>
                          <a:pt x="46" y="16"/>
                          <a:pt x="51" y="8"/>
                          <a:pt x="62" y="4"/>
                        </a:cubicBezTo>
                        <a:cubicBezTo>
                          <a:pt x="76" y="9"/>
                          <a:pt x="56" y="31"/>
                          <a:pt x="46" y="34"/>
                        </a:cubicBezTo>
                        <a:cubicBezTo>
                          <a:pt x="51" y="56"/>
                          <a:pt x="43" y="29"/>
                          <a:pt x="54" y="48"/>
                        </a:cubicBezTo>
                        <a:cubicBezTo>
                          <a:pt x="56" y="52"/>
                          <a:pt x="58" y="60"/>
                          <a:pt x="58" y="60"/>
                        </a:cubicBezTo>
                        <a:cubicBezTo>
                          <a:pt x="55" y="68"/>
                          <a:pt x="54" y="71"/>
                          <a:pt x="46" y="74"/>
                        </a:cubicBezTo>
                        <a:cubicBezTo>
                          <a:pt x="38" y="71"/>
                          <a:pt x="37" y="68"/>
                          <a:pt x="34" y="60"/>
                        </a:cubicBezTo>
                        <a:cubicBezTo>
                          <a:pt x="33" y="50"/>
                          <a:pt x="32" y="33"/>
                          <a:pt x="22" y="48"/>
                        </a:cubicBezTo>
                        <a:cubicBezTo>
                          <a:pt x="25" y="60"/>
                          <a:pt x="23" y="53"/>
                          <a:pt x="28" y="68"/>
                        </a:cubicBezTo>
                        <a:cubicBezTo>
                          <a:pt x="29" y="70"/>
                          <a:pt x="30" y="74"/>
                          <a:pt x="30" y="74"/>
                        </a:cubicBezTo>
                        <a:cubicBezTo>
                          <a:pt x="24" y="84"/>
                          <a:pt x="22" y="93"/>
                          <a:pt x="20" y="104"/>
                        </a:cubicBezTo>
                        <a:cubicBezTo>
                          <a:pt x="17" y="103"/>
                          <a:pt x="14" y="104"/>
                          <a:pt x="12" y="102"/>
                        </a:cubicBezTo>
                        <a:cubicBezTo>
                          <a:pt x="9" y="99"/>
                          <a:pt x="8" y="90"/>
                          <a:pt x="8" y="90"/>
                        </a:cubicBezTo>
                        <a:cubicBezTo>
                          <a:pt x="13" y="75"/>
                          <a:pt x="14" y="64"/>
                          <a:pt x="0" y="54"/>
                        </a:cubicBezTo>
                        <a:cubicBezTo>
                          <a:pt x="1" y="46"/>
                          <a:pt x="1" y="38"/>
                          <a:pt x="2" y="30"/>
                        </a:cubicBezTo>
                        <a:cubicBezTo>
                          <a:pt x="2" y="27"/>
                          <a:pt x="13" y="2"/>
                          <a:pt x="8" y="1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  <p:sp>
                <p:nvSpPr>
                  <p:cNvPr id="2162" name="Freeform 22"/>
                  <p:cNvSpPr>
                    <a:spLocks/>
                  </p:cNvSpPr>
                  <p:nvPr/>
                </p:nvSpPr>
                <p:spPr bwMode="ltGray">
                  <a:xfrm>
                    <a:off x="1944" y="569"/>
                    <a:ext cx="16" cy="20"/>
                  </a:xfrm>
                  <a:custGeom>
                    <a:avLst/>
                    <a:gdLst>
                      <a:gd name="T0" fmla="*/ 0 w 37"/>
                      <a:gd name="T1" fmla="*/ 0 h 61"/>
                      <a:gd name="T2" fmla="*/ 0 w 37"/>
                      <a:gd name="T3" fmla="*/ 0 h 61"/>
                      <a:gd name="T4" fmla="*/ 0 w 37"/>
                      <a:gd name="T5" fmla="*/ 0 h 61"/>
                      <a:gd name="T6" fmla="*/ 0 w 37"/>
                      <a:gd name="T7" fmla="*/ 0 h 61"/>
                      <a:gd name="T8" fmla="*/ 0 w 37"/>
                      <a:gd name="T9" fmla="*/ 0 h 61"/>
                      <a:gd name="T10" fmla="*/ 0 w 37"/>
                      <a:gd name="T11" fmla="*/ 0 h 61"/>
                      <a:gd name="T12" fmla="*/ 0 w 37"/>
                      <a:gd name="T13" fmla="*/ 0 h 61"/>
                      <a:gd name="T14" fmla="*/ 0 w 37"/>
                      <a:gd name="T15" fmla="*/ 0 h 61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37" h="61">
                        <a:moveTo>
                          <a:pt x="3" y="28"/>
                        </a:moveTo>
                        <a:cubicBezTo>
                          <a:pt x="5" y="14"/>
                          <a:pt x="2" y="7"/>
                          <a:pt x="13" y="0"/>
                        </a:cubicBezTo>
                        <a:cubicBezTo>
                          <a:pt x="26" y="9"/>
                          <a:pt x="23" y="17"/>
                          <a:pt x="15" y="28"/>
                        </a:cubicBezTo>
                        <a:cubicBezTo>
                          <a:pt x="25" y="31"/>
                          <a:pt x="33" y="27"/>
                          <a:pt x="37" y="38"/>
                        </a:cubicBezTo>
                        <a:cubicBezTo>
                          <a:pt x="30" y="45"/>
                          <a:pt x="28" y="47"/>
                          <a:pt x="19" y="44"/>
                        </a:cubicBezTo>
                        <a:cubicBezTo>
                          <a:pt x="13" y="54"/>
                          <a:pt x="18" y="61"/>
                          <a:pt x="5" y="58"/>
                        </a:cubicBezTo>
                        <a:cubicBezTo>
                          <a:pt x="0" y="50"/>
                          <a:pt x="3" y="44"/>
                          <a:pt x="1" y="34"/>
                        </a:cubicBezTo>
                        <a:cubicBezTo>
                          <a:pt x="2" y="32"/>
                          <a:pt x="3" y="28"/>
                          <a:pt x="3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  <p:sp>
                <p:nvSpPr>
                  <p:cNvPr id="2163" name="Freeform 23"/>
                  <p:cNvSpPr>
                    <a:spLocks/>
                  </p:cNvSpPr>
                  <p:nvPr/>
                </p:nvSpPr>
                <p:spPr bwMode="ltGray">
                  <a:xfrm>
                    <a:off x="1948" y="600"/>
                    <a:ext cx="20" cy="10"/>
                  </a:xfrm>
                  <a:custGeom>
                    <a:avLst/>
                    <a:gdLst>
                      <a:gd name="T0" fmla="*/ 0 w 49"/>
                      <a:gd name="T1" fmla="*/ 0 h 29"/>
                      <a:gd name="T2" fmla="*/ 0 w 49"/>
                      <a:gd name="T3" fmla="*/ 0 h 29"/>
                      <a:gd name="T4" fmla="*/ 0 w 49"/>
                      <a:gd name="T5" fmla="*/ 0 h 29"/>
                      <a:gd name="T6" fmla="*/ 0 w 49"/>
                      <a:gd name="T7" fmla="*/ 0 h 29"/>
                      <a:gd name="T8" fmla="*/ 0 w 49"/>
                      <a:gd name="T9" fmla="*/ 0 h 29"/>
                      <a:gd name="T10" fmla="*/ 0 w 49"/>
                      <a:gd name="T11" fmla="*/ 0 h 29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0" t="0" r="r" b="b"/>
                    <a:pathLst>
                      <a:path w="49" h="29">
                        <a:moveTo>
                          <a:pt x="7" y="0"/>
                        </a:moveTo>
                        <a:cubicBezTo>
                          <a:pt x="15" y="6"/>
                          <a:pt x="19" y="2"/>
                          <a:pt x="29" y="0"/>
                        </a:cubicBezTo>
                        <a:cubicBezTo>
                          <a:pt x="45" y="5"/>
                          <a:pt x="40" y="3"/>
                          <a:pt x="49" y="16"/>
                        </a:cubicBezTo>
                        <a:cubicBezTo>
                          <a:pt x="46" y="29"/>
                          <a:pt x="42" y="21"/>
                          <a:pt x="35" y="14"/>
                        </a:cubicBezTo>
                        <a:cubicBezTo>
                          <a:pt x="26" y="15"/>
                          <a:pt x="12" y="19"/>
                          <a:pt x="3" y="16"/>
                        </a:cubicBezTo>
                        <a:cubicBezTo>
                          <a:pt x="0" y="6"/>
                          <a:pt x="7" y="10"/>
                          <a:pt x="7" y="0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  <p:sp>
                <p:nvSpPr>
                  <p:cNvPr id="2164" name="Freeform 24"/>
                  <p:cNvSpPr>
                    <a:spLocks/>
                  </p:cNvSpPr>
                  <p:nvPr/>
                </p:nvSpPr>
                <p:spPr bwMode="ltGray">
                  <a:xfrm>
                    <a:off x="1969" y="585"/>
                    <a:ext cx="26" cy="17"/>
                  </a:xfrm>
                  <a:custGeom>
                    <a:avLst/>
                    <a:gdLst>
                      <a:gd name="T0" fmla="*/ 0 w 61"/>
                      <a:gd name="T1" fmla="*/ 0 h 48"/>
                      <a:gd name="T2" fmla="*/ 0 w 61"/>
                      <a:gd name="T3" fmla="*/ 0 h 48"/>
                      <a:gd name="T4" fmla="*/ 0 w 61"/>
                      <a:gd name="T5" fmla="*/ 0 h 48"/>
                      <a:gd name="T6" fmla="*/ 0 w 61"/>
                      <a:gd name="T7" fmla="*/ 0 h 48"/>
                      <a:gd name="T8" fmla="*/ 0 w 61"/>
                      <a:gd name="T9" fmla="*/ 0 h 48"/>
                      <a:gd name="T10" fmla="*/ 0 w 61"/>
                      <a:gd name="T11" fmla="*/ 0 h 48"/>
                      <a:gd name="T12" fmla="*/ 0 w 61"/>
                      <a:gd name="T13" fmla="*/ 0 h 48"/>
                      <a:gd name="T14" fmla="*/ 0 w 61"/>
                      <a:gd name="T15" fmla="*/ 0 h 48"/>
                      <a:gd name="T16" fmla="*/ 0 w 61"/>
                      <a:gd name="T17" fmla="*/ 0 h 48"/>
                      <a:gd name="T18" fmla="*/ 0 w 61"/>
                      <a:gd name="T19" fmla="*/ 0 h 48"/>
                      <a:gd name="T20" fmla="*/ 0 w 61"/>
                      <a:gd name="T21" fmla="*/ 0 h 48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0" t="0" r="r" b="b"/>
                    <a:pathLst>
                      <a:path w="61" h="48">
                        <a:moveTo>
                          <a:pt x="21" y="38"/>
                        </a:moveTo>
                        <a:cubicBezTo>
                          <a:pt x="19" y="34"/>
                          <a:pt x="19" y="29"/>
                          <a:pt x="15" y="26"/>
                        </a:cubicBezTo>
                        <a:cubicBezTo>
                          <a:pt x="12" y="24"/>
                          <a:pt x="3" y="22"/>
                          <a:pt x="3" y="22"/>
                        </a:cubicBezTo>
                        <a:cubicBezTo>
                          <a:pt x="0" y="12"/>
                          <a:pt x="5" y="12"/>
                          <a:pt x="13" y="8"/>
                        </a:cubicBezTo>
                        <a:cubicBezTo>
                          <a:pt x="17" y="6"/>
                          <a:pt x="25" y="0"/>
                          <a:pt x="25" y="0"/>
                        </a:cubicBezTo>
                        <a:cubicBezTo>
                          <a:pt x="37" y="2"/>
                          <a:pt x="41" y="2"/>
                          <a:pt x="49" y="10"/>
                        </a:cubicBezTo>
                        <a:cubicBezTo>
                          <a:pt x="45" y="21"/>
                          <a:pt x="46" y="12"/>
                          <a:pt x="53" y="20"/>
                        </a:cubicBezTo>
                        <a:cubicBezTo>
                          <a:pt x="56" y="24"/>
                          <a:pt x="61" y="32"/>
                          <a:pt x="61" y="32"/>
                        </a:cubicBezTo>
                        <a:cubicBezTo>
                          <a:pt x="56" y="47"/>
                          <a:pt x="53" y="42"/>
                          <a:pt x="41" y="38"/>
                        </a:cubicBezTo>
                        <a:cubicBezTo>
                          <a:pt x="27" y="47"/>
                          <a:pt x="34" y="48"/>
                          <a:pt x="23" y="44"/>
                        </a:cubicBezTo>
                        <a:cubicBezTo>
                          <a:pt x="22" y="42"/>
                          <a:pt x="21" y="38"/>
                          <a:pt x="21" y="3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  <p:sp>
                <p:nvSpPr>
                  <p:cNvPr id="2165" name="Freeform 25"/>
                  <p:cNvSpPr>
                    <a:spLocks/>
                  </p:cNvSpPr>
                  <p:nvPr/>
                </p:nvSpPr>
                <p:spPr bwMode="ltGray">
                  <a:xfrm>
                    <a:off x="1976" y="593"/>
                    <a:ext cx="122" cy="61"/>
                  </a:xfrm>
                  <a:custGeom>
                    <a:avLst/>
                    <a:gdLst>
                      <a:gd name="T0" fmla="*/ 0 w 286"/>
                      <a:gd name="T1" fmla="*/ 0 h 182"/>
                      <a:gd name="T2" fmla="*/ 0 w 286"/>
                      <a:gd name="T3" fmla="*/ 0 h 182"/>
                      <a:gd name="T4" fmla="*/ 0 w 286"/>
                      <a:gd name="T5" fmla="*/ 0 h 182"/>
                      <a:gd name="T6" fmla="*/ 0 w 286"/>
                      <a:gd name="T7" fmla="*/ 0 h 182"/>
                      <a:gd name="T8" fmla="*/ 0 w 286"/>
                      <a:gd name="T9" fmla="*/ 0 h 182"/>
                      <a:gd name="T10" fmla="*/ 0 w 286"/>
                      <a:gd name="T11" fmla="*/ 0 h 182"/>
                      <a:gd name="T12" fmla="*/ 0 w 286"/>
                      <a:gd name="T13" fmla="*/ 0 h 182"/>
                      <a:gd name="T14" fmla="*/ 0 w 286"/>
                      <a:gd name="T15" fmla="*/ 0 h 182"/>
                      <a:gd name="T16" fmla="*/ 0 w 286"/>
                      <a:gd name="T17" fmla="*/ 0 h 182"/>
                      <a:gd name="T18" fmla="*/ 0 w 286"/>
                      <a:gd name="T19" fmla="*/ 0 h 182"/>
                      <a:gd name="T20" fmla="*/ 0 w 286"/>
                      <a:gd name="T21" fmla="*/ 0 h 182"/>
                      <a:gd name="T22" fmla="*/ 0 w 286"/>
                      <a:gd name="T23" fmla="*/ 0 h 182"/>
                      <a:gd name="T24" fmla="*/ 0 w 286"/>
                      <a:gd name="T25" fmla="*/ 0 h 182"/>
                      <a:gd name="T26" fmla="*/ 0 w 286"/>
                      <a:gd name="T27" fmla="*/ 0 h 182"/>
                      <a:gd name="T28" fmla="*/ 0 w 286"/>
                      <a:gd name="T29" fmla="*/ 0 h 182"/>
                      <a:gd name="T30" fmla="*/ 0 w 286"/>
                      <a:gd name="T31" fmla="*/ 0 h 182"/>
                      <a:gd name="T32" fmla="*/ 0 w 286"/>
                      <a:gd name="T33" fmla="*/ 0 h 182"/>
                      <a:gd name="T34" fmla="*/ 0 w 286"/>
                      <a:gd name="T35" fmla="*/ 0 h 182"/>
                      <a:gd name="T36" fmla="*/ 0 w 286"/>
                      <a:gd name="T37" fmla="*/ 0 h 182"/>
                      <a:gd name="T38" fmla="*/ 0 w 286"/>
                      <a:gd name="T39" fmla="*/ 0 h 182"/>
                      <a:gd name="T40" fmla="*/ 0 w 286"/>
                      <a:gd name="T41" fmla="*/ 0 h 182"/>
                      <a:gd name="T42" fmla="*/ 0 w 286"/>
                      <a:gd name="T43" fmla="*/ 0 h 182"/>
                      <a:gd name="T44" fmla="*/ 0 w 286"/>
                      <a:gd name="T45" fmla="*/ 0 h 182"/>
                      <a:gd name="T46" fmla="*/ 0 w 286"/>
                      <a:gd name="T47" fmla="*/ 0 h 182"/>
                      <a:gd name="T48" fmla="*/ 0 w 286"/>
                      <a:gd name="T49" fmla="*/ 0 h 182"/>
                      <a:gd name="T50" fmla="*/ 0 w 286"/>
                      <a:gd name="T51" fmla="*/ 0 h 182"/>
                      <a:gd name="T52" fmla="*/ 0 w 286"/>
                      <a:gd name="T53" fmla="*/ 0 h 182"/>
                      <a:gd name="T54" fmla="*/ 0 w 286"/>
                      <a:gd name="T55" fmla="*/ 0 h 182"/>
                      <a:gd name="T56" fmla="*/ 0 w 286"/>
                      <a:gd name="T57" fmla="*/ 0 h 182"/>
                      <a:gd name="T58" fmla="*/ 0 w 286"/>
                      <a:gd name="T59" fmla="*/ 0 h 182"/>
                      <a:gd name="T60" fmla="*/ 0 w 286"/>
                      <a:gd name="T61" fmla="*/ 0 h 182"/>
                      <a:gd name="T62" fmla="*/ 0 w 286"/>
                      <a:gd name="T63" fmla="*/ 0 h 182"/>
                      <a:gd name="T64" fmla="*/ 0 w 286"/>
                      <a:gd name="T65" fmla="*/ 0 h 182"/>
                      <a:gd name="T66" fmla="*/ 0 w 286"/>
                      <a:gd name="T67" fmla="*/ 0 h 182"/>
                      <a:gd name="T68" fmla="*/ 0 w 286"/>
                      <a:gd name="T69" fmla="*/ 0 h 182"/>
                      <a:gd name="T70" fmla="*/ 0 w 286"/>
                      <a:gd name="T71" fmla="*/ 0 h 182"/>
                      <a:gd name="T72" fmla="*/ 0 w 286"/>
                      <a:gd name="T73" fmla="*/ 0 h 182"/>
                      <a:gd name="T74" fmla="*/ 0 w 286"/>
                      <a:gd name="T75" fmla="*/ 0 h 182"/>
                      <a:gd name="T76" fmla="*/ 0 w 286"/>
                      <a:gd name="T77" fmla="*/ 0 h 182"/>
                      <a:gd name="T78" fmla="*/ 0 w 286"/>
                      <a:gd name="T79" fmla="*/ 0 h 182"/>
                      <a:gd name="T80" fmla="*/ 0 w 286"/>
                      <a:gd name="T81" fmla="*/ 0 h 182"/>
                      <a:gd name="T82" fmla="*/ 0 w 286"/>
                      <a:gd name="T83" fmla="*/ 0 h 182"/>
                      <a:gd name="T84" fmla="*/ 0 w 286"/>
                      <a:gd name="T85" fmla="*/ 0 h 182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</a:gdLst>
                    <a:ahLst/>
                    <a:cxnLst>
                      <a:cxn ang="T86">
                        <a:pos x="T0" y="T1"/>
                      </a:cxn>
                      <a:cxn ang="T87">
                        <a:pos x="T2" y="T3"/>
                      </a:cxn>
                      <a:cxn ang="T88">
                        <a:pos x="T4" y="T5"/>
                      </a:cxn>
                      <a:cxn ang="T89">
                        <a:pos x="T6" y="T7"/>
                      </a:cxn>
                      <a:cxn ang="T90">
                        <a:pos x="T8" y="T9"/>
                      </a:cxn>
                      <a:cxn ang="T91">
                        <a:pos x="T10" y="T11"/>
                      </a:cxn>
                      <a:cxn ang="T92">
                        <a:pos x="T12" y="T13"/>
                      </a:cxn>
                      <a:cxn ang="T93">
                        <a:pos x="T14" y="T15"/>
                      </a:cxn>
                      <a:cxn ang="T94">
                        <a:pos x="T16" y="T17"/>
                      </a:cxn>
                      <a:cxn ang="T95">
                        <a:pos x="T18" y="T19"/>
                      </a:cxn>
                      <a:cxn ang="T96">
                        <a:pos x="T20" y="T21"/>
                      </a:cxn>
                      <a:cxn ang="T97">
                        <a:pos x="T22" y="T23"/>
                      </a:cxn>
                      <a:cxn ang="T98">
                        <a:pos x="T24" y="T25"/>
                      </a:cxn>
                      <a:cxn ang="T99">
                        <a:pos x="T26" y="T27"/>
                      </a:cxn>
                      <a:cxn ang="T100">
                        <a:pos x="T28" y="T29"/>
                      </a:cxn>
                      <a:cxn ang="T101">
                        <a:pos x="T30" y="T31"/>
                      </a:cxn>
                      <a:cxn ang="T102">
                        <a:pos x="T32" y="T33"/>
                      </a:cxn>
                      <a:cxn ang="T103">
                        <a:pos x="T34" y="T35"/>
                      </a:cxn>
                      <a:cxn ang="T104">
                        <a:pos x="T36" y="T37"/>
                      </a:cxn>
                      <a:cxn ang="T105">
                        <a:pos x="T38" y="T39"/>
                      </a:cxn>
                      <a:cxn ang="T106">
                        <a:pos x="T40" y="T41"/>
                      </a:cxn>
                      <a:cxn ang="T107">
                        <a:pos x="T42" y="T43"/>
                      </a:cxn>
                      <a:cxn ang="T108">
                        <a:pos x="T44" y="T45"/>
                      </a:cxn>
                      <a:cxn ang="T109">
                        <a:pos x="T46" y="T47"/>
                      </a:cxn>
                      <a:cxn ang="T110">
                        <a:pos x="T48" y="T49"/>
                      </a:cxn>
                      <a:cxn ang="T111">
                        <a:pos x="T50" y="T51"/>
                      </a:cxn>
                      <a:cxn ang="T112">
                        <a:pos x="T52" y="T53"/>
                      </a:cxn>
                      <a:cxn ang="T113">
                        <a:pos x="T54" y="T55"/>
                      </a:cxn>
                      <a:cxn ang="T114">
                        <a:pos x="T56" y="T57"/>
                      </a:cxn>
                      <a:cxn ang="T115">
                        <a:pos x="T58" y="T59"/>
                      </a:cxn>
                      <a:cxn ang="T116">
                        <a:pos x="T60" y="T61"/>
                      </a:cxn>
                      <a:cxn ang="T117">
                        <a:pos x="T62" y="T63"/>
                      </a:cxn>
                      <a:cxn ang="T118">
                        <a:pos x="T64" y="T65"/>
                      </a:cxn>
                      <a:cxn ang="T119">
                        <a:pos x="T66" y="T67"/>
                      </a:cxn>
                      <a:cxn ang="T120">
                        <a:pos x="T68" y="T69"/>
                      </a:cxn>
                      <a:cxn ang="T121">
                        <a:pos x="T70" y="T71"/>
                      </a:cxn>
                      <a:cxn ang="T122">
                        <a:pos x="T72" y="T73"/>
                      </a:cxn>
                      <a:cxn ang="T123">
                        <a:pos x="T74" y="T75"/>
                      </a:cxn>
                      <a:cxn ang="T124">
                        <a:pos x="T76" y="T77"/>
                      </a:cxn>
                      <a:cxn ang="T125">
                        <a:pos x="T78" y="T79"/>
                      </a:cxn>
                      <a:cxn ang="T126">
                        <a:pos x="T80" y="T81"/>
                      </a:cxn>
                      <a:cxn ang="T127">
                        <a:pos x="T82" y="T83"/>
                      </a:cxn>
                      <a:cxn ang="T128">
                        <a:pos x="T84" y="T85"/>
                      </a:cxn>
                    </a:cxnLst>
                    <a:rect l="0" t="0" r="r" b="b"/>
                    <a:pathLst>
                      <a:path w="286" h="182">
                        <a:moveTo>
                          <a:pt x="46" y="28"/>
                        </a:moveTo>
                        <a:cubicBezTo>
                          <a:pt x="41" y="14"/>
                          <a:pt x="46" y="17"/>
                          <a:pt x="36" y="14"/>
                        </a:cubicBezTo>
                        <a:cubicBezTo>
                          <a:pt x="31" y="17"/>
                          <a:pt x="26" y="30"/>
                          <a:pt x="26" y="30"/>
                        </a:cubicBezTo>
                        <a:cubicBezTo>
                          <a:pt x="12" y="25"/>
                          <a:pt x="19" y="21"/>
                          <a:pt x="0" y="24"/>
                        </a:cubicBezTo>
                        <a:cubicBezTo>
                          <a:pt x="2" y="33"/>
                          <a:pt x="2" y="37"/>
                          <a:pt x="10" y="42"/>
                        </a:cubicBezTo>
                        <a:cubicBezTo>
                          <a:pt x="12" y="49"/>
                          <a:pt x="14" y="55"/>
                          <a:pt x="16" y="62"/>
                        </a:cubicBezTo>
                        <a:cubicBezTo>
                          <a:pt x="24" y="59"/>
                          <a:pt x="27" y="57"/>
                          <a:pt x="24" y="48"/>
                        </a:cubicBezTo>
                        <a:cubicBezTo>
                          <a:pt x="26" y="47"/>
                          <a:pt x="28" y="43"/>
                          <a:pt x="30" y="44"/>
                        </a:cubicBezTo>
                        <a:cubicBezTo>
                          <a:pt x="48" y="48"/>
                          <a:pt x="36" y="52"/>
                          <a:pt x="48" y="56"/>
                        </a:cubicBezTo>
                        <a:cubicBezTo>
                          <a:pt x="74" y="65"/>
                          <a:pt x="47" y="56"/>
                          <a:pt x="70" y="62"/>
                        </a:cubicBezTo>
                        <a:cubicBezTo>
                          <a:pt x="77" y="64"/>
                          <a:pt x="88" y="72"/>
                          <a:pt x="88" y="72"/>
                        </a:cubicBezTo>
                        <a:cubicBezTo>
                          <a:pt x="96" y="84"/>
                          <a:pt x="102" y="87"/>
                          <a:pt x="106" y="102"/>
                        </a:cubicBezTo>
                        <a:cubicBezTo>
                          <a:pt x="105" y="109"/>
                          <a:pt x="106" y="115"/>
                          <a:pt x="104" y="122"/>
                        </a:cubicBezTo>
                        <a:cubicBezTo>
                          <a:pt x="103" y="126"/>
                          <a:pt x="94" y="132"/>
                          <a:pt x="98" y="134"/>
                        </a:cubicBezTo>
                        <a:cubicBezTo>
                          <a:pt x="106" y="137"/>
                          <a:pt x="122" y="128"/>
                          <a:pt x="122" y="128"/>
                        </a:cubicBezTo>
                        <a:cubicBezTo>
                          <a:pt x="130" y="131"/>
                          <a:pt x="133" y="135"/>
                          <a:pt x="140" y="140"/>
                        </a:cubicBezTo>
                        <a:cubicBezTo>
                          <a:pt x="148" y="145"/>
                          <a:pt x="159" y="145"/>
                          <a:pt x="168" y="148"/>
                        </a:cubicBezTo>
                        <a:cubicBezTo>
                          <a:pt x="170" y="147"/>
                          <a:pt x="173" y="148"/>
                          <a:pt x="174" y="146"/>
                        </a:cubicBezTo>
                        <a:cubicBezTo>
                          <a:pt x="176" y="142"/>
                          <a:pt x="164" y="136"/>
                          <a:pt x="168" y="134"/>
                        </a:cubicBezTo>
                        <a:cubicBezTo>
                          <a:pt x="171" y="132"/>
                          <a:pt x="175" y="135"/>
                          <a:pt x="178" y="136"/>
                        </a:cubicBezTo>
                        <a:cubicBezTo>
                          <a:pt x="182" y="131"/>
                          <a:pt x="186" y="118"/>
                          <a:pt x="186" y="118"/>
                        </a:cubicBezTo>
                        <a:cubicBezTo>
                          <a:pt x="189" y="119"/>
                          <a:pt x="199" y="120"/>
                          <a:pt x="202" y="122"/>
                        </a:cubicBezTo>
                        <a:cubicBezTo>
                          <a:pt x="206" y="124"/>
                          <a:pt x="214" y="130"/>
                          <a:pt x="214" y="130"/>
                        </a:cubicBezTo>
                        <a:cubicBezTo>
                          <a:pt x="224" y="145"/>
                          <a:pt x="228" y="158"/>
                          <a:pt x="244" y="168"/>
                        </a:cubicBezTo>
                        <a:cubicBezTo>
                          <a:pt x="250" y="172"/>
                          <a:pt x="262" y="178"/>
                          <a:pt x="262" y="178"/>
                        </a:cubicBezTo>
                        <a:cubicBezTo>
                          <a:pt x="265" y="178"/>
                          <a:pt x="286" y="182"/>
                          <a:pt x="284" y="170"/>
                        </a:cubicBezTo>
                        <a:cubicBezTo>
                          <a:pt x="283" y="164"/>
                          <a:pt x="268" y="160"/>
                          <a:pt x="268" y="160"/>
                        </a:cubicBezTo>
                        <a:cubicBezTo>
                          <a:pt x="261" y="150"/>
                          <a:pt x="270" y="143"/>
                          <a:pt x="256" y="138"/>
                        </a:cubicBezTo>
                        <a:cubicBezTo>
                          <a:pt x="254" y="136"/>
                          <a:pt x="251" y="135"/>
                          <a:pt x="250" y="132"/>
                        </a:cubicBezTo>
                        <a:cubicBezTo>
                          <a:pt x="248" y="129"/>
                          <a:pt x="250" y="125"/>
                          <a:pt x="248" y="122"/>
                        </a:cubicBezTo>
                        <a:cubicBezTo>
                          <a:pt x="246" y="118"/>
                          <a:pt x="240" y="118"/>
                          <a:pt x="236" y="116"/>
                        </a:cubicBezTo>
                        <a:cubicBezTo>
                          <a:pt x="230" y="107"/>
                          <a:pt x="227" y="100"/>
                          <a:pt x="240" y="96"/>
                        </a:cubicBezTo>
                        <a:cubicBezTo>
                          <a:pt x="236" y="83"/>
                          <a:pt x="236" y="84"/>
                          <a:pt x="220" y="86"/>
                        </a:cubicBezTo>
                        <a:cubicBezTo>
                          <a:pt x="209" y="82"/>
                          <a:pt x="208" y="82"/>
                          <a:pt x="210" y="70"/>
                        </a:cubicBezTo>
                        <a:cubicBezTo>
                          <a:pt x="207" y="60"/>
                          <a:pt x="199" y="57"/>
                          <a:pt x="190" y="54"/>
                        </a:cubicBezTo>
                        <a:cubicBezTo>
                          <a:pt x="181" y="45"/>
                          <a:pt x="181" y="42"/>
                          <a:pt x="168" y="38"/>
                        </a:cubicBezTo>
                        <a:cubicBezTo>
                          <a:pt x="164" y="37"/>
                          <a:pt x="156" y="34"/>
                          <a:pt x="156" y="34"/>
                        </a:cubicBezTo>
                        <a:cubicBezTo>
                          <a:pt x="146" y="24"/>
                          <a:pt x="134" y="21"/>
                          <a:pt x="120" y="16"/>
                        </a:cubicBezTo>
                        <a:cubicBezTo>
                          <a:pt x="113" y="14"/>
                          <a:pt x="108" y="8"/>
                          <a:pt x="102" y="4"/>
                        </a:cubicBezTo>
                        <a:cubicBezTo>
                          <a:pt x="100" y="3"/>
                          <a:pt x="96" y="0"/>
                          <a:pt x="96" y="0"/>
                        </a:cubicBezTo>
                        <a:cubicBezTo>
                          <a:pt x="83" y="2"/>
                          <a:pt x="79" y="1"/>
                          <a:pt x="70" y="10"/>
                        </a:cubicBezTo>
                        <a:cubicBezTo>
                          <a:pt x="67" y="19"/>
                          <a:pt x="63" y="27"/>
                          <a:pt x="56" y="32"/>
                        </a:cubicBezTo>
                        <a:cubicBezTo>
                          <a:pt x="49" y="30"/>
                          <a:pt x="52" y="31"/>
                          <a:pt x="46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  <p:sp>
                <p:nvSpPr>
                  <p:cNvPr id="2166" name="Freeform 26"/>
                  <p:cNvSpPr>
                    <a:spLocks/>
                  </p:cNvSpPr>
                  <p:nvPr/>
                </p:nvSpPr>
                <p:spPr bwMode="ltGray">
                  <a:xfrm>
                    <a:off x="2082" y="599"/>
                    <a:ext cx="33" cy="26"/>
                  </a:xfrm>
                  <a:custGeom>
                    <a:avLst/>
                    <a:gdLst>
                      <a:gd name="T0" fmla="*/ 0 w 78"/>
                      <a:gd name="T1" fmla="*/ 0 h 78"/>
                      <a:gd name="T2" fmla="*/ 0 w 78"/>
                      <a:gd name="T3" fmla="*/ 0 h 78"/>
                      <a:gd name="T4" fmla="*/ 0 w 78"/>
                      <a:gd name="T5" fmla="*/ 0 h 78"/>
                      <a:gd name="T6" fmla="*/ 0 w 78"/>
                      <a:gd name="T7" fmla="*/ 0 h 78"/>
                      <a:gd name="T8" fmla="*/ 0 w 78"/>
                      <a:gd name="T9" fmla="*/ 0 h 78"/>
                      <a:gd name="T10" fmla="*/ 0 w 78"/>
                      <a:gd name="T11" fmla="*/ 0 h 78"/>
                      <a:gd name="T12" fmla="*/ 0 w 78"/>
                      <a:gd name="T13" fmla="*/ 0 h 78"/>
                      <a:gd name="T14" fmla="*/ 0 w 78"/>
                      <a:gd name="T15" fmla="*/ 0 h 78"/>
                      <a:gd name="T16" fmla="*/ 0 w 78"/>
                      <a:gd name="T17" fmla="*/ 0 h 78"/>
                      <a:gd name="T18" fmla="*/ 0 w 78"/>
                      <a:gd name="T19" fmla="*/ 0 h 78"/>
                      <a:gd name="T20" fmla="*/ 0 w 78"/>
                      <a:gd name="T21" fmla="*/ 0 h 78"/>
                      <a:gd name="T22" fmla="*/ 0 w 78"/>
                      <a:gd name="T23" fmla="*/ 0 h 78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78" h="78">
                        <a:moveTo>
                          <a:pt x="1" y="58"/>
                        </a:moveTo>
                        <a:cubicBezTo>
                          <a:pt x="6" y="44"/>
                          <a:pt x="18" y="57"/>
                          <a:pt x="27" y="60"/>
                        </a:cubicBezTo>
                        <a:cubicBezTo>
                          <a:pt x="35" y="57"/>
                          <a:pt x="38" y="52"/>
                          <a:pt x="45" y="48"/>
                        </a:cubicBezTo>
                        <a:cubicBezTo>
                          <a:pt x="48" y="40"/>
                          <a:pt x="51" y="36"/>
                          <a:pt x="57" y="30"/>
                        </a:cubicBezTo>
                        <a:cubicBezTo>
                          <a:pt x="55" y="23"/>
                          <a:pt x="43" y="14"/>
                          <a:pt x="43" y="14"/>
                        </a:cubicBezTo>
                        <a:cubicBezTo>
                          <a:pt x="33" y="0"/>
                          <a:pt x="30" y="1"/>
                          <a:pt x="43" y="4"/>
                        </a:cubicBezTo>
                        <a:cubicBezTo>
                          <a:pt x="54" y="11"/>
                          <a:pt x="58" y="22"/>
                          <a:pt x="71" y="26"/>
                        </a:cubicBezTo>
                        <a:cubicBezTo>
                          <a:pt x="78" y="37"/>
                          <a:pt x="78" y="46"/>
                          <a:pt x="67" y="54"/>
                        </a:cubicBezTo>
                        <a:cubicBezTo>
                          <a:pt x="51" y="49"/>
                          <a:pt x="53" y="71"/>
                          <a:pt x="33" y="78"/>
                        </a:cubicBezTo>
                        <a:cubicBezTo>
                          <a:pt x="16" y="72"/>
                          <a:pt x="25" y="76"/>
                          <a:pt x="9" y="66"/>
                        </a:cubicBezTo>
                        <a:cubicBezTo>
                          <a:pt x="7" y="65"/>
                          <a:pt x="3" y="62"/>
                          <a:pt x="3" y="62"/>
                        </a:cubicBezTo>
                        <a:cubicBezTo>
                          <a:pt x="0" y="54"/>
                          <a:pt x="13" y="42"/>
                          <a:pt x="1" y="5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  <p:sp>
                <p:nvSpPr>
                  <p:cNvPr id="2167" name="Freeform 27"/>
                  <p:cNvSpPr>
                    <a:spLocks/>
                  </p:cNvSpPr>
                  <p:nvPr/>
                </p:nvSpPr>
                <p:spPr bwMode="ltGray">
                  <a:xfrm>
                    <a:off x="2152" y="544"/>
                    <a:ext cx="8" cy="6"/>
                  </a:xfrm>
                  <a:custGeom>
                    <a:avLst/>
                    <a:gdLst>
                      <a:gd name="T0" fmla="*/ 0 w 17"/>
                      <a:gd name="T1" fmla="*/ 0 h 18"/>
                      <a:gd name="T2" fmla="*/ 0 w 17"/>
                      <a:gd name="T3" fmla="*/ 0 h 18"/>
                      <a:gd name="T4" fmla="*/ 0 w 17"/>
                      <a:gd name="T5" fmla="*/ 0 h 18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17" h="18">
                        <a:moveTo>
                          <a:pt x="3" y="4"/>
                        </a:moveTo>
                        <a:cubicBezTo>
                          <a:pt x="17" y="7"/>
                          <a:pt x="16" y="18"/>
                          <a:pt x="3" y="14"/>
                        </a:cubicBezTo>
                        <a:cubicBezTo>
                          <a:pt x="0" y="6"/>
                          <a:pt x="7" y="0"/>
                          <a:pt x="3" y="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  <p:sp>
                <p:nvSpPr>
                  <p:cNvPr id="2168" name="Freeform 28"/>
                  <p:cNvSpPr>
                    <a:spLocks/>
                  </p:cNvSpPr>
                  <p:nvPr/>
                </p:nvSpPr>
                <p:spPr bwMode="ltGray">
                  <a:xfrm>
                    <a:off x="2194" y="584"/>
                    <a:ext cx="11" cy="8"/>
                  </a:xfrm>
                  <a:custGeom>
                    <a:avLst/>
                    <a:gdLst>
                      <a:gd name="T0" fmla="*/ 0 w 26"/>
                      <a:gd name="T1" fmla="*/ 0 h 22"/>
                      <a:gd name="T2" fmla="*/ 0 w 26"/>
                      <a:gd name="T3" fmla="*/ 0 h 22"/>
                      <a:gd name="T4" fmla="*/ 0 w 26"/>
                      <a:gd name="T5" fmla="*/ 0 h 22"/>
                      <a:gd name="T6" fmla="*/ 0 w 26"/>
                      <a:gd name="T7" fmla="*/ 0 h 22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26" h="22">
                        <a:moveTo>
                          <a:pt x="8" y="14"/>
                        </a:moveTo>
                        <a:cubicBezTo>
                          <a:pt x="5" y="6"/>
                          <a:pt x="5" y="3"/>
                          <a:pt x="14" y="0"/>
                        </a:cubicBezTo>
                        <a:cubicBezTo>
                          <a:pt x="26" y="4"/>
                          <a:pt x="23" y="16"/>
                          <a:pt x="14" y="22"/>
                        </a:cubicBezTo>
                        <a:cubicBezTo>
                          <a:pt x="0" y="17"/>
                          <a:pt x="13" y="3"/>
                          <a:pt x="8" y="1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  <p:sp>
                <p:nvSpPr>
                  <p:cNvPr id="2169" name="Freeform 29"/>
                  <p:cNvSpPr>
                    <a:spLocks/>
                  </p:cNvSpPr>
                  <p:nvPr/>
                </p:nvSpPr>
                <p:spPr bwMode="ltGray">
                  <a:xfrm>
                    <a:off x="2059" y="494"/>
                    <a:ext cx="8" cy="5"/>
                  </a:xfrm>
                  <a:custGeom>
                    <a:avLst/>
                    <a:gdLst>
                      <a:gd name="T0" fmla="*/ 0 w 20"/>
                      <a:gd name="T1" fmla="*/ 0 h 15"/>
                      <a:gd name="T2" fmla="*/ 0 w 20"/>
                      <a:gd name="T3" fmla="*/ 0 h 15"/>
                      <a:gd name="T4" fmla="*/ 0 w 20"/>
                      <a:gd name="T5" fmla="*/ 0 h 15"/>
                      <a:gd name="T6" fmla="*/ 0 w 20"/>
                      <a:gd name="T7" fmla="*/ 0 h 15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20" h="15">
                        <a:moveTo>
                          <a:pt x="7" y="12"/>
                        </a:moveTo>
                        <a:cubicBezTo>
                          <a:pt x="0" y="1"/>
                          <a:pt x="6" y="0"/>
                          <a:pt x="17" y="2"/>
                        </a:cubicBezTo>
                        <a:cubicBezTo>
                          <a:pt x="20" y="10"/>
                          <a:pt x="18" y="15"/>
                          <a:pt x="9" y="12"/>
                        </a:cubicBezTo>
                        <a:cubicBezTo>
                          <a:pt x="4" y="4"/>
                          <a:pt x="4" y="4"/>
                          <a:pt x="7" y="1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  <p:sp>
                <p:nvSpPr>
                  <p:cNvPr id="2170" name="Freeform 30"/>
                  <p:cNvSpPr>
                    <a:spLocks/>
                  </p:cNvSpPr>
                  <p:nvPr/>
                </p:nvSpPr>
                <p:spPr bwMode="ltGray">
                  <a:xfrm>
                    <a:off x="1988" y="536"/>
                    <a:ext cx="8" cy="5"/>
                  </a:xfrm>
                  <a:custGeom>
                    <a:avLst/>
                    <a:gdLst>
                      <a:gd name="T0" fmla="*/ 0 w 20"/>
                      <a:gd name="T1" fmla="*/ 0 h 15"/>
                      <a:gd name="T2" fmla="*/ 0 w 20"/>
                      <a:gd name="T3" fmla="*/ 0 h 15"/>
                      <a:gd name="T4" fmla="*/ 0 w 20"/>
                      <a:gd name="T5" fmla="*/ 0 h 15"/>
                      <a:gd name="T6" fmla="*/ 0 w 20"/>
                      <a:gd name="T7" fmla="*/ 0 h 15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20" h="15">
                        <a:moveTo>
                          <a:pt x="7" y="12"/>
                        </a:moveTo>
                        <a:cubicBezTo>
                          <a:pt x="0" y="2"/>
                          <a:pt x="3" y="0"/>
                          <a:pt x="15" y="2"/>
                        </a:cubicBezTo>
                        <a:cubicBezTo>
                          <a:pt x="16" y="4"/>
                          <a:pt x="20" y="12"/>
                          <a:pt x="15" y="14"/>
                        </a:cubicBezTo>
                        <a:cubicBezTo>
                          <a:pt x="12" y="15"/>
                          <a:pt x="7" y="12"/>
                          <a:pt x="7" y="1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  <p:sp>
                <p:nvSpPr>
                  <p:cNvPr id="2171" name="Freeform 31"/>
                  <p:cNvSpPr>
                    <a:spLocks/>
                  </p:cNvSpPr>
                  <p:nvPr/>
                </p:nvSpPr>
                <p:spPr bwMode="ltGray">
                  <a:xfrm>
                    <a:off x="1910" y="523"/>
                    <a:ext cx="34" cy="27"/>
                  </a:xfrm>
                  <a:custGeom>
                    <a:avLst/>
                    <a:gdLst>
                      <a:gd name="T0" fmla="*/ 0 w 80"/>
                      <a:gd name="T1" fmla="*/ 0 h 80"/>
                      <a:gd name="T2" fmla="*/ 0 w 80"/>
                      <a:gd name="T3" fmla="*/ 0 h 80"/>
                      <a:gd name="T4" fmla="*/ 0 w 80"/>
                      <a:gd name="T5" fmla="*/ 0 h 80"/>
                      <a:gd name="T6" fmla="*/ 0 w 80"/>
                      <a:gd name="T7" fmla="*/ 0 h 80"/>
                      <a:gd name="T8" fmla="*/ 0 w 80"/>
                      <a:gd name="T9" fmla="*/ 0 h 80"/>
                      <a:gd name="T10" fmla="*/ 0 w 80"/>
                      <a:gd name="T11" fmla="*/ 0 h 80"/>
                      <a:gd name="T12" fmla="*/ 0 w 80"/>
                      <a:gd name="T13" fmla="*/ 0 h 80"/>
                      <a:gd name="T14" fmla="*/ 0 w 80"/>
                      <a:gd name="T15" fmla="*/ 0 h 80"/>
                      <a:gd name="T16" fmla="*/ 0 w 80"/>
                      <a:gd name="T17" fmla="*/ 0 h 80"/>
                      <a:gd name="T18" fmla="*/ 0 w 80"/>
                      <a:gd name="T19" fmla="*/ 0 h 80"/>
                      <a:gd name="T20" fmla="*/ 0 w 80"/>
                      <a:gd name="T21" fmla="*/ 0 h 80"/>
                      <a:gd name="T22" fmla="*/ 0 w 80"/>
                      <a:gd name="T23" fmla="*/ 0 h 80"/>
                      <a:gd name="T24" fmla="*/ 0 w 80"/>
                      <a:gd name="T25" fmla="*/ 0 h 80"/>
                      <a:gd name="T26" fmla="*/ 0 w 80"/>
                      <a:gd name="T27" fmla="*/ 0 h 80"/>
                      <a:gd name="T28" fmla="*/ 0 w 80"/>
                      <a:gd name="T29" fmla="*/ 0 h 80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</a:gdLst>
                    <a:ahLst/>
                    <a:cxnLst>
                      <a:cxn ang="T30">
                        <a:pos x="T0" y="T1"/>
                      </a:cxn>
                      <a:cxn ang="T31">
                        <a:pos x="T2" y="T3"/>
                      </a:cxn>
                      <a:cxn ang="T32">
                        <a:pos x="T4" y="T5"/>
                      </a:cxn>
                      <a:cxn ang="T33">
                        <a:pos x="T6" y="T7"/>
                      </a:cxn>
                      <a:cxn ang="T34">
                        <a:pos x="T8" y="T9"/>
                      </a:cxn>
                      <a:cxn ang="T35">
                        <a:pos x="T10" y="T11"/>
                      </a:cxn>
                      <a:cxn ang="T36">
                        <a:pos x="T12" y="T13"/>
                      </a:cxn>
                      <a:cxn ang="T37">
                        <a:pos x="T14" y="T15"/>
                      </a:cxn>
                      <a:cxn ang="T38">
                        <a:pos x="T16" y="T17"/>
                      </a:cxn>
                      <a:cxn ang="T39">
                        <a:pos x="T18" y="T19"/>
                      </a:cxn>
                      <a:cxn ang="T40">
                        <a:pos x="T20" y="T21"/>
                      </a:cxn>
                      <a:cxn ang="T41">
                        <a:pos x="T22" y="T23"/>
                      </a:cxn>
                      <a:cxn ang="T42">
                        <a:pos x="T24" y="T25"/>
                      </a:cxn>
                      <a:cxn ang="T43">
                        <a:pos x="T26" y="T27"/>
                      </a:cxn>
                      <a:cxn ang="T44">
                        <a:pos x="T28" y="T29"/>
                      </a:cxn>
                    </a:cxnLst>
                    <a:rect l="0" t="0" r="r" b="b"/>
                    <a:pathLst>
                      <a:path w="80" h="80">
                        <a:moveTo>
                          <a:pt x="0" y="50"/>
                        </a:moveTo>
                        <a:cubicBezTo>
                          <a:pt x="1" y="47"/>
                          <a:pt x="12" y="25"/>
                          <a:pt x="14" y="24"/>
                        </a:cubicBezTo>
                        <a:cubicBezTo>
                          <a:pt x="17" y="22"/>
                          <a:pt x="26" y="20"/>
                          <a:pt x="26" y="20"/>
                        </a:cubicBezTo>
                        <a:cubicBezTo>
                          <a:pt x="34" y="23"/>
                          <a:pt x="40" y="21"/>
                          <a:pt x="48" y="18"/>
                        </a:cubicBezTo>
                        <a:cubicBezTo>
                          <a:pt x="52" y="12"/>
                          <a:pt x="54" y="6"/>
                          <a:pt x="58" y="0"/>
                        </a:cubicBezTo>
                        <a:cubicBezTo>
                          <a:pt x="70" y="4"/>
                          <a:pt x="76" y="28"/>
                          <a:pt x="80" y="40"/>
                        </a:cubicBezTo>
                        <a:cubicBezTo>
                          <a:pt x="75" y="54"/>
                          <a:pt x="80" y="50"/>
                          <a:pt x="70" y="56"/>
                        </a:cubicBezTo>
                        <a:cubicBezTo>
                          <a:pt x="61" y="53"/>
                          <a:pt x="59" y="54"/>
                          <a:pt x="54" y="62"/>
                        </a:cubicBezTo>
                        <a:cubicBezTo>
                          <a:pt x="57" y="71"/>
                          <a:pt x="56" y="75"/>
                          <a:pt x="48" y="80"/>
                        </a:cubicBezTo>
                        <a:cubicBezTo>
                          <a:pt x="40" y="77"/>
                          <a:pt x="39" y="72"/>
                          <a:pt x="32" y="68"/>
                        </a:cubicBezTo>
                        <a:cubicBezTo>
                          <a:pt x="26" y="59"/>
                          <a:pt x="30" y="57"/>
                          <a:pt x="38" y="52"/>
                        </a:cubicBezTo>
                        <a:cubicBezTo>
                          <a:pt x="41" y="42"/>
                          <a:pt x="39" y="34"/>
                          <a:pt x="30" y="28"/>
                        </a:cubicBezTo>
                        <a:cubicBezTo>
                          <a:pt x="20" y="31"/>
                          <a:pt x="30" y="40"/>
                          <a:pt x="20" y="48"/>
                        </a:cubicBezTo>
                        <a:cubicBezTo>
                          <a:pt x="16" y="51"/>
                          <a:pt x="8" y="56"/>
                          <a:pt x="8" y="56"/>
                        </a:cubicBezTo>
                        <a:cubicBezTo>
                          <a:pt x="2" y="50"/>
                          <a:pt x="5" y="50"/>
                          <a:pt x="0" y="50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  <p:sp>
                <p:nvSpPr>
                  <p:cNvPr id="2172" name="Freeform 32"/>
                  <p:cNvSpPr>
                    <a:spLocks/>
                  </p:cNvSpPr>
                  <p:nvPr/>
                </p:nvSpPr>
                <p:spPr bwMode="ltGray">
                  <a:xfrm>
                    <a:off x="1899" y="466"/>
                    <a:ext cx="40" cy="58"/>
                  </a:xfrm>
                  <a:custGeom>
                    <a:avLst/>
                    <a:gdLst>
                      <a:gd name="T0" fmla="*/ 0 w 94"/>
                      <a:gd name="T1" fmla="*/ 0 h 174"/>
                      <a:gd name="T2" fmla="*/ 0 w 94"/>
                      <a:gd name="T3" fmla="*/ 0 h 174"/>
                      <a:gd name="T4" fmla="*/ 0 w 94"/>
                      <a:gd name="T5" fmla="*/ 0 h 174"/>
                      <a:gd name="T6" fmla="*/ 0 w 94"/>
                      <a:gd name="T7" fmla="*/ 0 h 174"/>
                      <a:gd name="T8" fmla="*/ 0 w 94"/>
                      <a:gd name="T9" fmla="*/ 0 h 174"/>
                      <a:gd name="T10" fmla="*/ 0 w 94"/>
                      <a:gd name="T11" fmla="*/ 0 h 174"/>
                      <a:gd name="T12" fmla="*/ 0 w 94"/>
                      <a:gd name="T13" fmla="*/ 0 h 174"/>
                      <a:gd name="T14" fmla="*/ 0 w 94"/>
                      <a:gd name="T15" fmla="*/ 0 h 174"/>
                      <a:gd name="T16" fmla="*/ 0 w 94"/>
                      <a:gd name="T17" fmla="*/ 0 h 174"/>
                      <a:gd name="T18" fmla="*/ 0 w 94"/>
                      <a:gd name="T19" fmla="*/ 0 h 174"/>
                      <a:gd name="T20" fmla="*/ 0 w 94"/>
                      <a:gd name="T21" fmla="*/ 0 h 174"/>
                      <a:gd name="T22" fmla="*/ 0 w 94"/>
                      <a:gd name="T23" fmla="*/ 0 h 174"/>
                      <a:gd name="T24" fmla="*/ 0 w 94"/>
                      <a:gd name="T25" fmla="*/ 0 h 174"/>
                      <a:gd name="T26" fmla="*/ 0 w 94"/>
                      <a:gd name="T27" fmla="*/ 0 h 174"/>
                      <a:gd name="T28" fmla="*/ 0 w 94"/>
                      <a:gd name="T29" fmla="*/ 0 h 174"/>
                      <a:gd name="T30" fmla="*/ 0 w 94"/>
                      <a:gd name="T31" fmla="*/ 0 h 174"/>
                      <a:gd name="T32" fmla="*/ 0 w 94"/>
                      <a:gd name="T33" fmla="*/ 0 h 174"/>
                      <a:gd name="T34" fmla="*/ 0 w 94"/>
                      <a:gd name="T35" fmla="*/ 0 h 174"/>
                      <a:gd name="T36" fmla="*/ 0 w 94"/>
                      <a:gd name="T37" fmla="*/ 0 h 174"/>
                      <a:gd name="T38" fmla="*/ 0 w 94"/>
                      <a:gd name="T39" fmla="*/ 0 h 174"/>
                      <a:gd name="T40" fmla="*/ 0 w 94"/>
                      <a:gd name="T41" fmla="*/ 0 h 174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</a:gdLst>
                    <a:ahLst/>
                    <a:cxnLst>
                      <a:cxn ang="T42">
                        <a:pos x="T0" y="T1"/>
                      </a:cxn>
                      <a:cxn ang="T43">
                        <a:pos x="T2" y="T3"/>
                      </a:cxn>
                      <a:cxn ang="T44">
                        <a:pos x="T4" y="T5"/>
                      </a:cxn>
                      <a:cxn ang="T45">
                        <a:pos x="T6" y="T7"/>
                      </a:cxn>
                      <a:cxn ang="T46">
                        <a:pos x="T8" y="T9"/>
                      </a:cxn>
                      <a:cxn ang="T47">
                        <a:pos x="T10" y="T11"/>
                      </a:cxn>
                      <a:cxn ang="T48">
                        <a:pos x="T12" y="T13"/>
                      </a:cxn>
                      <a:cxn ang="T49">
                        <a:pos x="T14" y="T15"/>
                      </a:cxn>
                      <a:cxn ang="T50">
                        <a:pos x="T16" y="T17"/>
                      </a:cxn>
                      <a:cxn ang="T51">
                        <a:pos x="T18" y="T19"/>
                      </a:cxn>
                      <a:cxn ang="T52">
                        <a:pos x="T20" y="T21"/>
                      </a:cxn>
                      <a:cxn ang="T53">
                        <a:pos x="T22" y="T23"/>
                      </a:cxn>
                      <a:cxn ang="T54">
                        <a:pos x="T24" y="T25"/>
                      </a:cxn>
                      <a:cxn ang="T55">
                        <a:pos x="T26" y="T27"/>
                      </a:cxn>
                      <a:cxn ang="T56">
                        <a:pos x="T28" y="T29"/>
                      </a:cxn>
                      <a:cxn ang="T57">
                        <a:pos x="T30" y="T31"/>
                      </a:cxn>
                      <a:cxn ang="T58">
                        <a:pos x="T32" y="T33"/>
                      </a:cxn>
                      <a:cxn ang="T59">
                        <a:pos x="T34" y="T35"/>
                      </a:cxn>
                      <a:cxn ang="T60">
                        <a:pos x="T36" y="T37"/>
                      </a:cxn>
                      <a:cxn ang="T61">
                        <a:pos x="T38" y="T39"/>
                      </a:cxn>
                      <a:cxn ang="T62">
                        <a:pos x="T40" y="T41"/>
                      </a:cxn>
                    </a:cxnLst>
                    <a:rect l="0" t="0" r="r" b="b"/>
                    <a:pathLst>
                      <a:path w="94" h="174">
                        <a:moveTo>
                          <a:pt x="14" y="96"/>
                        </a:moveTo>
                        <a:cubicBezTo>
                          <a:pt x="11" y="109"/>
                          <a:pt x="15" y="120"/>
                          <a:pt x="26" y="128"/>
                        </a:cubicBezTo>
                        <a:cubicBezTo>
                          <a:pt x="34" y="120"/>
                          <a:pt x="35" y="119"/>
                          <a:pt x="32" y="108"/>
                        </a:cubicBezTo>
                        <a:cubicBezTo>
                          <a:pt x="35" y="92"/>
                          <a:pt x="39" y="92"/>
                          <a:pt x="52" y="100"/>
                        </a:cubicBezTo>
                        <a:cubicBezTo>
                          <a:pt x="59" y="110"/>
                          <a:pt x="49" y="114"/>
                          <a:pt x="46" y="124"/>
                        </a:cubicBezTo>
                        <a:cubicBezTo>
                          <a:pt x="50" y="137"/>
                          <a:pt x="57" y="129"/>
                          <a:pt x="66" y="126"/>
                        </a:cubicBezTo>
                        <a:cubicBezTo>
                          <a:pt x="77" y="129"/>
                          <a:pt x="79" y="131"/>
                          <a:pt x="76" y="142"/>
                        </a:cubicBezTo>
                        <a:cubicBezTo>
                          <a:pt x="67" y="139"/>
                          <a:pt x="65" y="141"/>
                          <a:pt x="58" y="148"/>
                        </a:cubicBezTo>
                        <a:cubicBezTo>
                          <a:pt x="60" y="160"/>
                          <a:pt x="62" y="170"/>
                          <a:pt x="74" y="174"/>
                        </a:cubicBezTo>
                        <a:cubicBezTo>
                          <a:pt x="77" y="165"/>
                          <a:pt x="74" y="157"/>
                          <a:pt x="84" y="154"/>
                        </a:cubicBezTo>
                        <a:cubicBezTo>
                          <a:pt x="91" y="143"/>
                          <a:pt x="94" y="122"/>
                          <a:pt x="82" y="112"/>
                        </a:cubicBezTo>
                        <a:cubicBezTo>
                          <a:pt x="77" y="108"/>
                          <a:pt x="66" y="108"/>
                          <a:pt x="60" y="106"/>
                        </a:cubicBezTo>
                        <a:cubicBezTo>
                          <a:pt x="65" y="92"/>
                          <a:pt x="66" y="87"/>
                          <a:pt x="50" y="82"/>
                        </a:cubicBezTo>
                        <a:cubicBezTo>
                          <a:pt x="48" y="82"/>
                          <a:pt x="37" y="86"/>
                          <a:pt x="34" y="82"/>
                        </a:cubicBezTo>
                        <a:cubicBezTo>
                          <a:pt x="32" y="79"/>
                          <a:pt x="30" y="70"/>
                          <a:pt x="30" y="70"/>
                        </a:cubicBezTo>
                        <a:cubicBezTo>
                          <a:pt x="32" y="54"/>
                          <a:pt x="32" y="52"/>
                          <a:pt x="42" y="42"/>
                        </a:cubicBezTo>
                        <a:cubicBezTo>
                          <a:pt x="41" y="30"/>
                          <a:pt x="45" y="5"/>
                          <a:pt x="30" y="0"/>
                        </a:cubicBezTo>
                        <a:cubicBezTo>
                          <a:pt x="14" y="4"/>
                          <a:pt x="16" y="4"/>
                          <a:pt x="18" y="22"/>
                        </a:cubicBezTo>
                        <a:cubicBezTo>
                          <a:pt x="16" y="39"/>
                          <a:pt x="15" y="35"/>
                          <a:pt x="4" y="46"/>
                        </a:cubicBezTo>
                        <a:cubicBezTo>
                          <a:pt x="0" y="59"/>
                          <a:pt x="5" y="67"/>
                          <a:pt x="14" y="76"/>
                        </a:cubicBezTo>
                        <a:cubicBezTo>
                          <a:pt x="15" y="80"/>
                          <a:pt x="17" y="93"/>
                          <a:pt x="14" y="9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  <p:sp>
                <p:nvSpPr>
                  <p:cNvPr id="2173" name="Freeform 33"/>
                  <p:cNvSpPr>
                    <a:spLocks/>
                  </p:cNvSpPr>
                  <p:nvPr/>
                </p:nvSpPr>
                <p:spPr bwMode="ltGray">
                  <a:xfrm>
                    <a:off x="1909" y="508"/>
                    <a:ext cx="14" cy="17"/>
                  </a:xfrm>
                  <a:custGeom>
                    <a:avLst/>
                    <a:gdLst>
                      <a:gd name="T0" fmla="*/ 0 w 32"/>
                      <a:gd name="T1" fmla="*/ 0 h 50"/>
                      <a:gd name="T2" fmla="*/ 0 w 32"/>
                      <a:gd name="T3" fmla="*/ 0 h 50"/>
                      <a:gd name="T4" fmla="*/ 0 w 32"/>
                      <a:gd name="T5" fmla="*/ 0 h 50"/>
                      <a:gd name="T6" fmla="*/ 0 w 32"/>
                      <a:gd name="T7" fmla="*/ 0 h 50"/>
                      <a:gd name="T8" fmla="*/ 0 w 32"/>
                      <a:gd name="T9" fmla="*/ 0 h 50"/>
                      <a:gd name="T10" fmla="*/ 0 w 32"/>
                      <a:gd name="T11" fmla="*/ 0 h 50"/>
                      <a:gd name="T12" fmla="*/ 0 w 32"/>
                      <a:gd name="T13" fmla="*/ 0 h 50"/>
                      <a:gd name="T14" fmla="*/ 0 w 32"/>
                      <a:gd name="T15" fmla="*/ 0 h 5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32" h="50">
                        <a:moveTo>
                          <a:pt x="6" y="24"/>
                        </a:moveTo>
                        <a:cubicBezTo>
                          <a:pt x="0" y="15"/>
                          <a:pt x="3" y="6"/>
                          <a:pt x="12" y="0"/>
                        </a:cubicBezTo>
                        <a:cubicBezTo>
                          <a:pt x="23" y="3"/>
                          <a:pt x="23" y="5"/>
                          <a:pt x="20" y="16"/>
                        </a:cubicBezTo>
                        <a:cubicBezTo>
                          <a:pt x="21" y="19"/>
                          <a:pt x="20" y="22"/>
                          <a:pt x="22" y="24"/>
                        </a:cubicBezTo>
                        <a:cubicBezTo>
                          <a:pt x="23" y="26"/>
                          <a:pt x="27" y="24"/>
                          <a:pt x="28" y="26"/>
                        </a:cubicBezTo>
                        <a:cubicBezTo>
                          <a:pt x="30" y="29"/>
                          <a:pt x="32" y="38"/>
                          <a:pt x="32" y="38"/>
                        </a:cubicBezTo>
                        <a:cubicBezTo>
                          <a:pt x="29" y="46"/>
                          <a:pt x="26" y="47"/>
                          <a:pt x="18" y="50"/>
                        </a:cubicBezTo>
                        <a:cubicBezTo>
                          <a:pt x="12" y="41"/>
                          <a:pt x="18" y="24"/>
                          <a:pt x="6" y="2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  <p:sp>
                <p:nvSpPr>
                  <p:cNvPr id="2174" name="Freeform 34"/>
                  <p:cNvSpPr>
                    <a:spLocks/>
                  </p:cNvSpPr>
                  <p:nvPr/>
                </p:nvSpPr>
                <p:spPr bwMode="ltGray">
                  <a:xfrm>
                    <a:off x="1881" y="512"/>
                    <a:ext cx="19" cy="17"/>
                  </a:xfrm>
                  <a:custGeom>
                    <a:avLst/>
                    <a:gdLst>
                      <a:gd name="T0" fmla="*/ 0 w 43"/>
                      <a:gd name="T1" fmla="*/ 0 h 50"/>
                      <a:gd name="T2" fmla="*/ 0 w 43"/>
                      <a:gd name="T3" fmla="*/ 0 h 50"/>
                      <a:gd name="T4" fmla="*/ 0 w 43"/>
                      <a:gd name="T5" fmla="*/ 0 h 50"/>
                      <a:gd name="T6" fmla="*/ 0 w 43"/>
                      <a:gd name="T7" fmla="*/ 0 h 50"/>
                      <a:gd name="T8" fmla="*/ 0 w 43"/>
                      <a:gd name="T9" fmla="*/ 0 h 50"/>
                      <a:gd name="T10" fmla="*/ 0 w 43"/>
                      <a:gd name="T11" fmla="*/ 0 h 50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0" t="0" r="r" b="b"/>
                    <a:pathLst>
                      <a:path w="43" h="50">
                        <a:moveTo>
                          <a:pt x="0" y="44"/>
                        </a:moveTo>
                        <a:cubicBezTo>
                          <a:pt x="6" y="38"/>
                          <a:pt x="18" y="29"/>
                          <a:pt x="22" y="20"/>
                        </a:cubicBezTo>
                        <a:cubicBezTo>
                          <a:pt x="27" y="10"/>
                          <a:pt x="25" y="4"/>
                          <a:pt x="36" y="0"/>
                        </a:cubicBezTo>
                        <a:cubicBezTo>
                          <a:pt x="43" y="11"/>
                          <a:pt x="36" y="24"/>
                          <a:pt x="24" y="28"/>
                        </a:cubicBezTo>
                        <a:cubicBezTo>
                          <a:pt x="21" y="38"/>
                          <a:pt x="12" y="47"/>
                          <a:pt x="2" y="50"/>
                        </a:cubicBezTo>
                        <a:cubicBezTo>
                          <a:pt x="1" y="48"/>
                          <a:pt x="0" y="44"/>
                          <a:pt x="0" y="4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  <p:sp>
                <p:nvSpPr>
                  <p:cNvPr id="2175" name="Freeform 35"/>
                  <p:cNvSpPr>
                    <a:spLocks/>
                  </p:cNvSpPr>
                  <p:nvPr/>
                </p:nvSpPr>
                <p:spPr bwMode="ltGray">
                  <a:xfrm>
                    <a:off x="2930" y="489"/>
                    <a:ext cx="299" cy="179"/>
                  </a:xfrm>
                  <a:custGeom>
                    <a:avLst/>
                    <a:gdLst>
                      <a:gd name="T0" fmla="*/ 1 w 471"/>
                      <a:gd name="T1" fmla="*/ 1 h 281"/>
                      <a:gd name="T2" fmla="*/ 1 w 471"/>
                      <a:gd name="T3" fmla="*/ 1 h 281"/>
                      <a:gd name="T4" fmla="*/ 1 w 471"/>
                      <a:gd name="T5" fmla="*/ 1 h 281"/>
                      <a:gd name="T6" fmla="*/ 1 w 471"/>
                      <a:gd name="T7" fmla="*/ 1 h 281"/>
                      <a:gd name="T8" fmla="*/ 1 w 471"/>
                      <a:gd name="T9" fmla="*/ 1 h 281"/>
                      <a:gd name="T10" fmla="*/ 0 w 471"/>
                      <a:gd name="T11" fmla="*/ 1 h 281"/>
                      <a:gd name="T12" fmla="*/ 1 w 471"/>
                      <a:gd name="T13" fmla="*/ 1 h 281"/>
                      <a:gd name="T14" fmla="*/ 1 w 471"/>
                      <a:gd name="T15" fmla="*/ 1 h 281"/>
                      <a:gd name="T16" fmla="*/ 1 w 471"/>
                      <a:gd name="T17" fmla="*/ 1 h 281"/>
                      <a:gd name="T18" fmla="*/ 1 w 471"/>
                      <a:gd name="T19" fmla="*/ 1 h 281"/>
                      <a:gd name="T20" fmla="*/ 1 w 471"/>
                      <a:gd name="T21" fmla="*/ 1 h 281"/>
                      <a:gd name="T22" fmla="*/ 1 w 471"/>
                      <a:gd name="T23" fmla="*/ 1 h 281"/>
                      <a:gd name="T24" fmla="*/ 1 w 471"/>
                      <a:gd name="T25" fmla="*/ 1 h 281"/>
                      <a:gd name="T26" fmla="*/ 1 w 471"/>
                      <a:gd name="T27" fmla="*/ 1 h 281"/>
                      <a:gd name="T28" fmla="*/ 1 w 471"/>
                      <a:gd name="T29" fmla="*/ 1 h 281"/>
                      <a:gd name="T30" fmla="*/ 1 w 471"/>
                      <a:gd name="T31" fmla="*/ 1 h 281"/>
                      <a:gd name="T32" fmla="*/ 1 w 471"/>
                      <a:gd name="T33" fmla="*/ 1 h 281"/>
                      <a:gd name="T34" fmla="*/ 1 w 471"/>
                      <a:gd name="T35" fmla="*/ 0 h 281"/>
                      <a:gd name="T36" fmla="*/ 1 w 471"/>
                      <a:gd name="T37" fmla="*/ 1 h 281"/>
                      <a:gd name="T38" fmla="*/ 1 w 471"/>
                      <a:gd name="T39" fmla="*/ 1 h 281"/>
                      <a:gd name="T40" fmla="*/ 1 w 471"/>
                      <a:gd name="T41" fmla="*/ 1 h 281"/>
                      <a:gd name="T42" fmla="*/ 1 w 471"/>
                      <a:gd name="T43" fmla="*/ 1 h 281"/>
                      <a:gd name="T44" fmla="*/ 1 w 471"/>
                      <a:gd name="T45" fmla="*/ 1 h 281"/>
                      <a:gd name="T46" fmla="*/ 1 w 471"/>
                      <a:gd name="T47" fmla="*/ 1 h 281"/>
                      <a:gd name="T48" fmla="*/ 1 w 471"/>
                      <a:gd name="T49" fmla="*/ 1 h 281"/>
                      <a:gd name="T50" fmla="*/ 1 w 471"/>
                      <a:gd name="T51" fmla="*/ 1 h 281"/>
                      <a:gd name="T52" fmla="*/ 1 w 471"/>
                      <a:gd name="T53" fmla="*/ 1 h 281"/>
                      <a:gd name="T54" fmla="*/ 1 w 471"/>
                      <a:gd name="T55" fmla="*/ 1 h 281"/>
                      <a:gd name="T56" fmla="*/ 1 w 471"/>
                      <a:gd name="T57" fmla="*/ 1 h 281"/>
                      <a:gd name="T58" fmla="*/ 1 w 471"/>
                      <a:gd name="T59" fmla="*/ 1 h 281"/>
                      <a:gd name="T60" fmla="*/ 1 w 471"/>
                      <a:gd name="T61" fmla="*/ 1 h 281"/>
                      <a:gd name="T62" fmla="*/ 1 w 471"/>
                      <a:gd name="T63" fmla="*/ 1 h 281"/>
                      <a:gd name="T64" fmla="*/ 1 w 471"/>
                      <a:gd name="T65" fmla="*/ 1 h 281"/>
                      <a:gd name="T66" fmla="*/ 1 w 471"/>
                      <a:gd name="T67" fmla="*/ 1 h 281"/>
                      <a:gd name="T68" fmla="*/ 1 w 471"/>
                      <a:gd name="T69" fmla="*/ 1 h 281"/>
                      <a:gd name="T70" fmla="*/ 1 w 471"/>
                      <a:gd name="T71" fmla="*/ 1 h 281"/>
                      <a:gd name="T72" fmla="*/ 1 w 471"/>
                      <a:gd name="T73" fmla="*/ 1 h 281"/>
                      <a:gd name="T74" fmla="*/ 1 w 471"/>
                      <a:gd name="T75" fmla="*/ 1 h 281"/>
                      <a:gd name="T76" fmla="*/ 1 w 471"/>
                      <a:gd name="T77" fmla="*/ 1 h 281"/>
                      <a:gd name="T78" fmla="*/ 1 w 471"/>
                      <a:gd name="T79" fmla="*/ 1 h 281"/>
                      <a:gd name="T80" fmla="*/ 1 w 471"/>
                      <a:gd name="T81" fmla="*/ 1 h 281"/>
                      <a:gd name="T82" fmla="*/ 1 w 471"/>
                      <a:gd name="T83" fmla="*/ 1 h 281"/>
                      <a:gd name="T84" fmla="*/ 1 w 471"/>
                      <a:gd name="T85" fmla="*/ 1 h 281"/>
                      <a:gd name="T86" fmla="*/ 1 w 471"/>
                      <a:gd name="T87" fmla="*/ 1 h 281"/>
                      <a:gd name="T88" fmla="*/ 1 w 471"/>
                      <a:gd name="T89" fmla="*/ 1 h 281"/>
                      <a:gd name="T90" fmla="*/ 1 w 471"/>
                      <a:gd name="T91" fmla="*/ 1 h 281"/>
                      <a:gd name="T92" fmla="*/ 1 w 471"/>
                      <a:gd name="T93" fmla="*/ 1 h 281"/>
                      <a:gd name="T94" fmla="*/ 1 w 471"/>
                      <a:gd name="T95" fmla="*/ 1 h 281"/>
                      <a:gd name="T96" fmla="*/ 1 w 471"/>
                      <a:gd name="T97" fmla="*/ 1 h 281"/>
                      <a:gd name="T98" fmla="*/ 1 w 471"/>
                      <a:gd name="T99" fmla="*/ 1 h 281"/>
                      <a:gd name="T100" fmla="*/ 1 w 471"/>
                      <a:gd name="T101" fmla="*/ 1 h 281"/>
                      <a:gd name="T102" fmla="*/ 1 w 471"/>
                      <a:gd name="T103" fmla="*/ 1 h 281"/>
                      <a:gd name="T104" fmla="*/ 1 w 471"/>
                      <a:gd name="T105" fmla="*/ 1 h 281"/>
                      <a:gd name="T106" fmla="*/ 1 w 471"/>
                      <a:gd name="T107" fmla="*/ 1 h 281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</a:gdLst>
                    <a:ahLst/>
                    <a:cxnLst>
                      <a:cxn ang="T108">
                        <a:pos x="T0" y="T1"/>
                      </a:cxn>
                      <a:cxn ang="T109">
                        <a:pos x="T2" y="T3"/>
                      </a:cxn>
                      <a:cxn ang="T110">
                        <a:pos x="T4" y="T5"/>
                      </a:cxn>
                      <a:cxn ang="T111">
                        <a:pos x="T6" y="T7"/>
                      </a:cxn>
                      <a:cxn ang="T112">
                        <a:pos x="T8" y="T9"/>
                      </a:cxn>
                      <a:cxn ang="T113">
                        <a:pos x="T10" y="T11"/>
                      </a:cxn>
                      <a:cxn ang="T114">
                        <a:pos x="T12" y="T13"/>
                      </a:cxn>
                      <a:cxn ang="T115">
                        <a:pos x="T14" y="T15"/>
                      </a:cxn>
                      <a:cxn ang="T116">
                        <a:pos x="T16" y="T17"/>
                      </a:cxn>
                      <a:cxn ang="T117">
                        <a:pos x="T18" y="T19"/>
                      </a:cxn>
                      <a:cxn ang="T118">
                        <a:pos x="T20" y="T21"/>
                      </a:cxn>
                      <a:cxn ang="T119">
                        <a:pos x="T22" y="T23"/>
                      </a:cxn>
                      <a:cxn ang="T120">
                        <a:pos x="T24" y="T25"/>
                      </a:cxn>
                      <a:cxn ang="T121">
                        <a:pos x="T26" y="T27"/>
                      </a:cxn>
                      <a:cxn ang="T122">
                        <a:pos x="T28" y="T29"/>
                      </a:cxn>
                      <a:cxn ang="T123">
                        <a:pos x="T30" y="T31"/>
                      </a:cxn>
                      <a:cxn ang="T124">
                        <a:pos x="T32" y="T33"/>
                      </a:cxn>
                      <a:cxn ang="T125">
                        <a:pos x="T34" y="T35"/>
                      </a:cxn>
                      <a:cxn ang="T126">
                        <a:pos x="T36" y="T37"/>
                      </a:cxn>
                      <a:cxn ang="T127">
                        <a:pos x="T38" y="T39"/>
                      </a:cxn>
                      <a:cxn ang="T128">
                        <a:pos x="T40" y="T41"/>
                      </a:cxn>
                      <a:cxn ang="T129">
                        <a:pos x="T42" y="T43"/>
                      </a:cxn>
                      <a:cxn ang="T130">
                        <a:pos x="T44" y="T45"/>
                      </a:cxn>
                      <a:cxn ang="T131">
                        <a:pos x="T46" y="T47"/>
                      </a:cxn>
                      <a:cxn ang="T132">
                        <a:pos x="T48" y="T49"/>
                      </a:cxn>
                      <a:cxn ang="T133">
                        <a:pos x="T50" y="T51"/>
                      </a:cxn>
                      <a:cxn ang="T134">
                        <a:pos x="T52" y="T53"/>
                      </a:cxn>
                      <a:cxn ang="T135">
                        <a:pos x="T54" y="T55"/>
                      </a:cxn>
                      <a:cxn ang="T136">
                        <a:pos x="T56" y="T57"/>
                      </a:cxn>
                      <a:cxn ang="T137">
                        <a:pos x="T58" y="T59"/>
                      </a:cxn>
                      <a:cxn ang="T138">
                        <a:pos x="T60" y="T61"/>
                      </a:cxn>
                      <a:cxn ang="T139">
                        <a:pos x="T62" y="T63"/>
                      </a:cxn>
                      <a:cxn ang="T140">
                        <a:pos x="T64" y="T65"/>
                      </a:cxn>
                      <a:cxn ang="T141">
                        <a:pos x="T66" y="T67"/>
                      </a:cxn>
                      <a:cxn ang="T142">
                        <a:pos x="T68" y="T69"/>
                      </a:cxn>
                      <a:cxn ang="T143">
                        <a:pos x="T70" y="T71"/>
                      </a:cxn>
                      <a:cxn ang="T144">
                        <a:pos x="T72" y="T73"/>
                      </a:cxn>
                      <a:cxn ang="T145">
                        <a:pos x="T74" y="T75"/>
                      </a:cxn>
                      <a:cxn ang="T146">
                        <a:pos x="T76" y="T77"/>
                      </a:cxn>
                      <a:cxn ang="T147">
                        <a:pos x="T78" y="T79"/>
                      </a:cxn>
                      <a:cxn ang="T148">
                        <a:pos x="T80" y="T81"/>
                      </a:cxn>
                      <a:cxn ang="T149">
                        <a:pos x="T82" y="T83"/>
                      </a:cxn>
                      <a:cxn ang="T150">
                        <a:pos x="T84" y="T85"/>
                      </a:cxn>
                      <a:cxn ang="T151">
                        <a:pos x="T86" y="T87"/>
                      </a:cxn>
                      <a:cxn ang="T152">
                        <a:pos x="T88" y="T89"/>
                      </a:cxn>
                      <a:cxn ang="T153">
                        <a:pos x="T90" y="T91"/>
                      </a:cxn>
                      <a:cxn ang="T154">
                        <a:pos x="T92" y="T93"/>
                      </a:cxn>
                      <a:cxn ang="T155">
                        <a:pos x="T94" y="T95"/>
                      </a:cxn>
                      <a:cxn ang="T156">
                        <a:pos x="T96" y="T97"/>
                      </a:cxn>
                      <a:cxn ang="T157">
                        <a:pos x="T98" y="T99"/>
                      </a:cxn>
                      <a:cxn ang="T158">
                        <a:pos x="T100" y="T101"/>
                      </a:cxn>
                      <a:cxn ang="T159">
                        <a:pos x="T102" y="T103"/>
                      </a:cxn>
                      <a:cxn ang="T160">
                        <a:pos x="T104" y="T105"/>
                      </a:cxn>
                      <a:cxn ang="T161">
                        <a:pos x="T106" y="T107"/>
                      </a:cxn>
                    </a:cxnLst>
                    <a:rect l="0" t="0" r="r" b="b"/>
                    <a:pathLst>
                      <a:path w="471" h="281">
                        <a:moveTo>
                          <a:pt x="21" y="280"/>
                        </a:moveTo>
                        <a:cubicBezTo>
                          <a:pt x="32" y="281"/>
                          <a:pt x="25" y="253"/>
                          <a:pt x="24" y="250"/>
                        </a:cubicBezTo>
                        <a:cubicBezTo>
                          <a:pt x="23" y="248"/>
                          <a:pt x="22" y="245"/>
                          <a:pt x="22" y="245"/>
                        </a:cubicBezTo>
                        <a:cubicBezTo>
                          <a:pt x="21" y="243"/>
                          <a:pt x="20" y="221"/>
                          <a:pt x="16" y="218"/>
                        </a:cubicBezTo>
                        <a:cubicBezTo>
                          <a:pt x="13" y="216"/>
                          <a:pt x="4" y="215"/>
                          <a:pt x="4" y="215"/>
                        </a:cubicBezTo>
                        <a:cubicBezTo>
                          <a:pt x="0" y="207"/>
                          <a:pt x="3" y="200"/>
                          <a:pt x="0" y="191"/>
                        </a:cubicBezTo>
                        <a:cubicBezTo>
                          <a:pt x="2" y="185"/>
                          <a:pt x="7" y="186"/>
                          <a:pt x="12" y="180"/>
                        </a:cubicBezTo>
                        <a:cubicBezTo>
                          <a:pt x="14" y="172"/>
                          <a:pt x="14" y="169"/>
                          <a:pt x="6" y="165"/>
                        </a:cubicBezTo>
                        <a:cubicBezTo>
                          <a:pt x="4" y="163"/>
                          <a:pt x="2" y="162"/>
                          <a:pt x="2" y="160"/>
                        </a:cubicBezTo>
                        <a:cubicBezTo>
                          <a:pt x="2" y="150"/>
                          <a:pt x="16" y="123"/>
                          <a:pt x="28" y="120"/>
                        </a:cubicBezTo>
                        <a:cubicBezTo>
                          <a:pt x="32" y="111"/>
                          <a:pt x="40" y="105"/>
                          <a:pt x="44" y="96"/>
                        </a:cubicBezTo>
                        <a:cubicBezTo>
                          <a:pt x="39" y="83"/>
                          <a:pt x="38" y="85"/>
                          <a:pt x="42" y="70"/>
                        </a:cubicBezTo>
                        <a:cubicBezTo>
                          <a:pt x="38" y="60"/>
                          <a:pt x="34" y="48"/>
                          <a:pt x="24" y="43"/>
                        </a:cubicBezTo>
                        <a:cubicBezTo>
                          <a:pt x="18" y="36"/>
                          <a:pt x="10" y="37"/>
                          <a:pt x="20" y="32"/>
                        </a:cubicBezTo>
                        <a:cubicBezTo>
                          <a:pt x="27" y="34"/>
                          <a:pt x="26" y="32"/>
                          <a:pt x="26" y="36"/>
                        </a:cubicBezTo>
                        <a:cubicBezTo>
                          <a:pt x="34" y="41"/>
                          <a:pt x="39" y="39"/>
                          <a:pt x="48" y="35"/>
                        </a:cubicBezTo>
                        <a:cubicBezTo>
                          <a:pt x="45" y="22"/>
                          <a:pt x="48" y="14"/>
                          <a:pt x="64" y="11"/>
                        </a:cubicBezTo>
                        <a:cubicBezTo>
                          <a:pt x="71" y="8"/>
                          <a:pt x="75" y="3"/>
                          <a:pt x="82" y="0"/>
                        </a:cubicBezTo>
                        <a:cubicBezTo>
                          <a:pt x="84" y="1"/>
                          <a:pt x="88" y="0"/>
                          <a:pt x="88" y="2"/>
                        </a:cubicBezTo>
                        <a:cubicBezTo>
                          <a:pt x="90" y="12"/>
                          <a:pt x="75" y="13"/>
                          <a:pt x="92" y="9"/>
                        </a:cubicBezTo>
                        <a:cubicBezTo>
                          <a:pt x="94" y="8"/>
                          <a:pt x="96" y="5"/>
                          <a:pt x="98" y="5"/>
                        </a:cubicBezTo>
                        <a:cubicBezTo>
                          <a:pt x="102" y="4"/>
                          <a:pt x="106" y="7"/>
                          <a:pt x="110" y="8"/>
                        </a:cubicBezTo>
                        <a:cubicBezTo>
                          <a:pt x="112" y="8"/>
                          <a:pt x="116" y="9"/>
                          <a:pt x="116" y="9"/>
                        </a:cubicBezTo>
                        <a:cubicBezTo>
                          <a:pt x="122" y="16"/>
                          <a:pt x="129" y="13"/>
                          <a:pt x="141" y="14"/>
                        </a:cubicBezTo>
                        <a:cubicBezTo>
                          <a:pt x="143" y="21"/>
                          <a:pt x="147" y="22"/>
                          <a:pt x="155" y="24"/>
                        </a:cubicBezTo>
                        <a:cubicBezTo>
                          <a:pt x="159" y="22"/>
                          <a:pt x="163" y="20"/>
                          <a:pt x="167" y="17"/>
                        </a:cubicBezTo>
                        <a:cubicBezTo>
                          <a:pt x="169" y="16"/>
                          <a:pt x="173" y="14"/>
                          <a:pt x="173" y="14"/>
                        </a:cubicBezTo>
                        <a:cubicBezTo>
                          <a:pt x="195" y="26"/>
                          <a:pt x="175" y="20"/>
                          <a:pt x="195" y="14"/>
                        </a:cubicBezTo>
                        <a:cubicBezTo>
                          <a:pt x="207" y="17"/>
                          <a:pt x="201" y="26"/>
                          <a:pt x="211" y="32"/>
                        </a:cubicBezTo>
                        <a:cubicBezTo>
                          <a:pt x="214" y="38"/>
                          <a:pt x="224" y="55"/>
                          <a:pt x="231" y="59"/>
                        </a:cubicBezTo>
                        <a:cubicBezTo>
                          <a:pt x="241" y="70"/>
                          <a:pt x="235" y="67"/>
                          <a:pt x="245" y="70"/>
                        </a:cubicBezTo>
                        <a:cubicBezTo>
                          <a:pt x="249" y="69"/>
                          <a:pt x="253" y="69"/>
                          <a:pt x="257" y="68"/>
                        </a:cubicBezTo>
                        <a:cubicBezTo>
                          <a:pt x="261" y="67"/>
                          <a:pt x="270" y="65"/>
                          <a:pt x="270" y="65"/>
                        </a:cubicBezTo>
                        <a:cubicBezTo>
                          <a:pt x="278" y="66"/>
                          <a:pt x="283" y="67"/>
                          <a:pt x="290" y="71"/>
                        </a:cubicBezTo>
                        <a:cubicBezTo>
                          <a:pt x="304" y="88"/>
                          <a:pt x="282" y="62"/>
                          <a:pt x="300" y="81"/>
                        </a:cubicBezTo>
                        <a:cubicBezTo>
                          <a:pt x="302" y="84"/>
                          <a:pt x="308" y="90"/>
                          <a:pt x="308" y="90"/>
                        </a:cubicBezTo>
                        <a:cubicBezTo>
                          <a:pt x="311" y="98"/>
                          <a:pt x="315" y="103"/>
                          <a:pt x="318" y="111"/>
                        </a:cubicBezTo>
                        <a:cubicBezTo>
                          <a:pt x="319" y="114"/>
                          <a:pt x="321" y="117"/>
                          <a:pt x="322" y="120"/>
                        </a:cubicBezTo>
                        <a:cubicBezTo>
                          <a:pt x="323" y="122"/>
                          <a:pt x="324" y="125"/>
                          <a:pt x="324" y="125"/>
                        </a:cubicBezTo>
                        <a:cubicBezTo>
                          <a:pt x="321" y="132"/>
                          <a:pt x="313" y="134"/>
                          <a:pt x="310" y="142"/>
                        </a:cubicBezTo>
                        <a:cubicBezTo>
                          <a:pt x="313" y="151"/>
                          <a:pt x="317" y="146"/>
                          <a:pt x="322" y="141"/>
                        </a:cubicBezTo>
                        <a:cubicBezTo>
                          <a:pt x="341" y="143"/>
                          <a:pt x="339" y="142"/>
                          <a:pt x="342" y="155"/>
                        </a:cubicBezTo>
                        <a:cubicBezTo>
                          <a:pt x="351" y="150"/>
                          <a:pt x="355" y="152"/>
                          <a:pt x="364" y="157"/>
                        </a:cubicBezTo>
                        <a:cubicBezTo>
                          <a:pt x="369" y="162"/>
                          <a:pt x="372" y="166"/>
                          <a:pt x="380" y="168"/>
                        </a:cubicBezTo>
                        <a:cubicBezTo>
                          <a:pt x="381" y="169"/>
                          <a:pt x="383" y="171"/>
                          <a:pt x="382" y="172"/>
                        </a:cubicBezTo>
                        <a:cubicBezTo>
                          <a:pt x="380" y="176"/>
                          <a:pt x="368" y="172"/>
                          <a:pt x="382" y="176"/>
                        </a:cubicBezTo>
                        <a:cubicBezTo>
                          <a:pt x="386" y="175"/>
                          <a:pt x="390" y="173"/>
                          <a:pt x="394" y="172"/>
                        </a:cubicBezTo>
                        <a:cubicBezTo>
                          <a:pt x="396" y="172"/>
                          <a:pt x="400" y="171"/>
                          <a:pt x="400" y="171"/>
                        </a:cubicBezTo>
                        <a:cubicBezTo>
                          <a:pt x="413" y="177"/>
                          <a:pt x="427" y="179"/>
                          <a:pt x="439" y="185"/>
                        </a:cubicBezTo>
                        <a:cubicBezTo>
                          <a:pt x="441" y="190"/>
                          <a:pt x="445" y="194"/>
                          <a:pt x="447" y="199"/>
                        </a:cubicBezTo>
                        <a:cubicBezTo>
                          <a:pt x="453" y="198"/>
                          <a:pt x="460" y="195"/>
                          <a:pt x="465" y="201"/>
                        </a:cubicBezTo>
                        <a:cubicBezTo>
                          <a:pt x="468" y="205"/>
                          <a:pt x="471" y="215"/>
                          <a:pt x="471" y="215"/>
                        </a:cubicBezTo>
                        <a:cubicBezTo>
                          <a:pt x="468" y="231"/>
                          <a:pt x="469" y="248"/>
                          <a:pt x="451" y="258"/>
                        </a:cubicBezTo>
                        <a:cubicBezTo>
                          <a:pt x="447" y="262"/>
                          <a:pt x="437" y="275"/>
                          <a:pt x="435" y="281"/>
                        </a:cubicBezTo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  <p:sp>
                <p:nvSpPr>
                  <p:cNvPr id="2176" name="Freeform 36"/>
                  <p:cNvSpPr>
                    <a:spLocks/>
                  </p:cNvSpPr>
                  <p:nvPr/>
                </p:nvSpPr>
                <p:spPr bwMode="ltGray">
                  <a:xfrm>
                    <a:off x="2534" y="242"/>
                    <a:ext cx="420" cy="283"/>
                  </a:xfrm>
                  <a:custGeom>
                    <a:avLst/>
                    <a:gdLst>
                      <a:gd name="T0" fmla="*/ 0 w 984"/>
                      <a:gd name="T1" fmla="*/ 0 h 844"/>
                      <a:gd name="T2" fmla="*/ 0 w 984"/>
                      <a:gd name="T3" fmla="*/ 0 h 844"/>
                      <a:gd name="T4" fmla="*/ 0 w 984"/>
                      <a:gd name="T5" fmla="*/ 0 h 844"/>
                      <a:gd name="T6" fmla="*/ 0 w 984"/>
                      <a:gd name="T7" fmla="*/ 0 h 844"/>
                      <a:gd name="T8" fmla="*/ 0 w 984"/>
                      <a:gd name="T9" fmla="*/ 0 h 844"/>
                      <a:gd name="T10" fmla="*/ 0 w 984"/>
                      <a:gd name="T11" fmla="*/ 0 h 844"/>
                      <a:gd name="T12" fmla="*/ 0 w 984"/>
                      <a:gd name="T13" fmla="*/ 0 h 844"/>
                      <a:gd name="T14" fmla="*/ 0 w 984"/>
                      <a:gd name="T15" fmla="*/ 0 h 844"/>
                      <a:gd name="T16" fmla="*/ 0 w 984"/>
                      <a:gd name="T17" fmla="*/ 0 h 844"/>
                      <a:gd name="T18" fmla="*/ 0 w 984"/>
                      <a:gd name="T19" fmla="*/ 0 h 844"/>
                      <a:gd name="T20" fmla="*/ 0 w 984"/>
                      <a:gd name="T21" fmla="*/ 0 h 844"/>
                      <a:gd name="T22" fmla="*/ 0 w 984"/>
                      <a:gd name="T23" fmla="*/ 0 h 844"/>
                      <a:gd name="T24" fmla="*/ 0 w 984"/>
                      <a:gd name="T25" fmla="*/ 0 h 844"/>
                      <a:gd name="T26" fmla="*/ 0 w 984"/>
                      <a:gd name="T27" fmla="*/ 0 h 844"/>
                      <a:gd name="T28" fmla="*/ 0 w 984"/>
                      <a:gd name="T29" fmla="*/ 0 h 844"/>
                      <a:gd name="T30" fmla="*/ 0 w 984"/>
                      <a:gd name="T31" fmla="*/ 0 h 844"/>
                      <a:gd name="T32" fmla="*/ 0 w 984"/>
                      <a:gd name="T33" fmla="*/ 0 h 844"/>
                      <a:gd name="T34" fmla="*/ 0 w 984"/>
                      <a:gd name="T35" fmla="*/ 0 h 844"/>
                      <a:gd name="T36" fmla="*/ 0 w 984"/>
                      <a:gd name="T37" fmla="*/ 0 h 844"/>
                      <a:gd name="T38" fmla="*/ 0 w 984"/>
                      <a:gd name="T39" fmla="*/ 0 h 844"/>
                      <a:gd name="T40" fmla="*/ 0 w 984"/>
                      <a:gd name="T41" fmla="*/ 0 h 844"/>
                      <a:gd name="T42" fmla="*/ 0 w 984"/>
                      <a:gd name="T43" fmla="*/ 0 h 844"/>
                      <a:gd name="T44" fmla="*/ 0 w 984"/>
                      <a:gd name="T45" fmla="*/ 0 h 844"/>
                      <a:gd name="T46" fmla="*/ 0 w 984"/>
                      <a:gd name="T47" fmla="*/ 0 h 844"/>
                      <a:gd name="T48" fmla="*/ 0 w 984"/>
                      <a:gd name="T49" fmla="*/ 0 h 844"/>
                      <a:gd name="T50" fmla="*/ 0 w 984"/>
                      <a:gd name="T51" fmla="*/ 0 h 844"/>
                      <a:gd name="T52" fmla="*/ 0 w 984"/>
                      <a:gd name="T53" fmla="*/ 0 h 844"/>
                      <a:gd name="T54" fmla="*/ 0 w 984"/>
                      <a:gd name="T55" fmla="*/ 0 h 844"/>
                      <a:gd name="T56" fmla="*/ 0 w 984"/>
                      <a:gd name="T57" fmla="*/ 0 h 844"/>
                      <a:gd name="T58" fmla="*/ 0 w 984"/>
                      <a:gd name="T59" fmla="*/ 0 h 844"/>
                      <a:gd name="T60" fmla="*/ 0 w 984"/>
                      <a:gd name="T61" fmla="*/ 0 h 844"/>
                      <a:gd name="T62" fmla="*/ 0 w 984"/>
                      <a:gd name="T63" fmla="*/ 0 h 844"/>
                      <a:gd name="T64" fmla="*/ 0 w 984"/>
                      <a:gd name="T65" fmla="*/ 0 h 844"/>
                      <a:gd name="T66" fmla="*/ 0 w 984"/>
                      <a:gd name="T67" fmla="*/ 0 h 844"/>
                      <a:gd name="T68" fmla="*/ 0 w 984"/>
                      <a:gd name="T69" fmla="*/ 0 h 844"/>
                      <a:gd name="T70" fmla="*/ 0 w 984"/>
                      <a:gd name="T71" fmla="*/ 0 h 844"/>
                      <a:gd name="T72" fmla="*/ 0 w 984"/>
                      <a:gd name="T73" fmla="*/ 0 h 844"/>
                      <a:gd name="T74" fmla="*/ 0 w 984"/>
                      <a:gd name="T75" fmla="*/ 0 h 844"/>
                      <a:gd name="T76" fmla="*/ 0 w 984"/>
                      <a:gd name="T77" fmla="*/ 0 h 844"/>
                      <a:gd name="T78" fmla="*/ 0 w 984"/>
                      <a:gd name="T79" fmla="*/ 0 h 844"/>
                      <a:gd name="T80" fmla="*/ 0 w 984"/>
                      <a:gd name="T81" fmla="*/ 0 h 844"/>
                      <a:gd name="T82" fmla="*/ 0 w 984"/>
                      <a:gd name="T83" fmla="*/ 0 h 844"/>
                      <a:gd name="T84" fmla="*/ 0 w 984"/>
                      <a:gd name="T85" fmla="*/ 0 h 844"/>
                      <a:gd name="T86" fmla="*/ 0 w 984"/>
                      <a:gd name="T87" fmla="*/ 0 h 844"/>
                      <a:gd name="T88" fmla="*/ 0 w 984"/>
                      <a:gd name="T89" fmla="*/ 0 h 844"/>
                      <a:gd name="T90" fmla="*/ 0 w 984"/>
                      <a:gd name="T91" fmla="*/ 0 h 844"/>
                      <a:gd name="T92" fmla="*/ 0 w 984"/>
                      <a:gd name="T93" fmla="*/ 0 h 844"/>
                      <a:gd name="T94" fmla="*/ 0 w 984"/>
                      <a:gd name="T95" fmla="*/ 0 h 844"/>
                      <a:gd name="T96" fmla="*/ 0 w 984"/>
                      <a:gd name="T97" fmla="*/ 0 h 844"/>
                      <a:gd name="T98" fmla="*/ 0 w 984"/>
                      <a:gd name="T99" fmla="*/ 0 h 844"/>
                      <a:gd name="T100" fmla="*/ 0 w 984"/>
                      <a:gd name="T101" fmla="*/ 0 h 844"/>
                      <a:gd name="T102" fmla="*/ 0 w 984"/>
                      <a:gd name="T103" fmla="*/ 0 h 844"/>
                      <a:gd name="T104" fmla="*/ 0 w 984"/>
                      <a:gd name="T105" fmla="*/ 0 h 844"/>
                      <a:gd name="T106" fmla="*/ 0 w 984"/>
                      <a:gd name="T107" fmla="*/ 0 h 844"/>
                      <a:gd name="T108" fmla="*/ 0 w 984"/>
                      <a:gd name="T109" fmla="*/ 0 h 844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</a:gdLst>
                    <a:ahLst/>
                    <a:cxnLst>
                      <a:cxn ang="T110">
                        <a:pos x="T0" y="T1"/>
                      </a:cxn>
                      <a:cxn ang="T111">
                        <a:pos x="T2" y="T3"/>
                      </a:cxn>
                      <a:cxn ang="T112">
                        <a:pos x="T4" y="T5"/>
                      </a:cxn>
                      <a:cxn ang="T113">
                        <a:pos x="T6" y="T7"/>
                      </a:cxn>
                      <a:cxn ang="T114">
                        <a:pos x="T8" y="T9"/>
                      </a:cxn>
                      <a:cxn ang="T115">
                        <a:pos x="T10" y="T11"/>
                      </a:cxn>
                      <a:cxn ang="T116">
                        <a:pos x="T12" y="T13"/>
                      </a:cxn>
                      <a:cxn ang="T117">
                        <a:pos x="T14" y="T15"/>
                      </a:cxn>
                      <a:cxn ang="T118">
                        <a:pos x="T16" y="T17"/>
                      </a:cxn>
                      <a:cxn ang="T119">
                        <a:pos x="T18" y="T19"/>
                      </a:cxn>
                      <a:cxn ang="T120">
                        <a:pos x="T20" y="T21"/>
                      </a:cxn>
                      <a:cxn ang="T121">
                        <a:pos x="T22" y="T23"/>
                      </a:cxn>
                      <a:cxn ang="T122">
                        <a:pos x="T24" y="T25"/>
                      </a:cxn>
                      <a:cxn ang="T123">
                        <a:pos x="T26" y="T27"/>
                      </a:cxn>
                      <a:cxn ang="T124">
                        <a:pos x="T28" y="T29"/>
                      </a:cxn>
                      <a:cxn ang="T125">
                        <a:pos x="T30" y="T31"/>
                      </a:cxn>
                      <a:cxn ang="T126">
                        <a:pos x="T32" y="T33"/>
                      </a:cxn>
                      <a:cxn ang="T127">
                        <a:pos x="T34" y="T35"/>
                      </a:cxn>
                      <a:cxn ang="T128">
                        <a:pos x="T36" y="T37"/>
                      </a:cxn>
                      <a:cxn ang="T129">
                        <a:pos x="T38" y="T39"/>
                      </a:cxn>
                      <a:cxn ang="T130">
                        <a:pos x="T40" y="T41"/>
                      </a:cxn>
                      <a:cxn ang="T131">
                        <a:pos x="T42" y="T43"/>
                      </a:cxn>
                      <a:cxn ang="T132">
                        <a:pos x="T44" y="T45"/>
                      </a:cxn>
                      <a:cxn ang="T133">
                        <a:pos x="T46" y="T47"/>
                      </a:cxn>
                      <a:cxn ang="T134">
                        <a:pos x="T48" y="T49"/>
                      </a:cxn>
                      <a:cxn ang="T135">
                        <a:pos x="T50" y="T51"/>
                      </a:cxn>
                      <a:cxn ang="T136">
                        <a:pos x="T52" y="T53"/>
                      </a:cxn>
                      <a:cxn ang="T137">
                        <a:pos x="T54" y="T55"/>
                      </a:cxn>
                      <a:cxn ang="T138">
                        <a:pos x="T56" y="T57"/>
                      </a:cxn>
                      <a:cxn ang="T139">
                        <a:pos x="T58" y="T59"/>
                      </a:cxn>
                      <a:cxn ang="T140">
                        <a:pos x="T60" y="T61"/>
                      </a:cxn>
                      <a:cxn ang="T141">
                        <a:pos x="T62" y="T63"/>
                      </a:cxn>
                      <a:cxn ang="T142">
                        <a:pos x="T64" y="T65"/>
                      </a:cxn>
                      <a:cxn ang="T143">
                        <a:pos x="T66" y="T67"/>
                      </a:cxn>
                      <a:cxn ang="T144">
                        <a:pos x="T68" y="T69"/>
                      </a:cxn>
                      <a:cxn ang="T145">
                        <a:pos x="T70" y="T71"/>
                      </a:cxn>
                      <a:cxn ang="T146">
                        <a:pos x="T72" y="T73"/>
                      </a:cxn>
                      <a:cxn ang="T147">
                        <a:pos x="T74" y="T75"/>
                      </a:cxn>
                      <a:cxn ang="T148">
                        <a:pos x="T76" y="T77"/>
                      </a:cxn>
                      <a:cxn ang="T149">
                        <a:pos x="T78" y="T79"/>
                      </a:cxn>
                      <a:cxn ang="T150">
                        <a:pos x="T80" y="T81"/>
                      </a:cxn>
                      <a:cxn ang="T151">
                        <a:pos x="T82" y="T83"/>
                      </a:cxn>
                      <a:cxn ang="T152">
                        <a:pos x="T84" y="T85"/>
                      </a:cxn>
                      <a:cxn ang="T153">
                        <a:pos x="T86" y="T87"/>
                      </a:cxn>
                      <a:cxn ang="T154">
                        <a:pos x="T88" y="T89"/>
                      </a:cxn>
                      <a:cxn ang="T155">
                        <a:pos x="T90" y="T91"/>
                      </a:cxn>
                      <a:cxn ang="T156">
                        <a:pos x="T92" y="T93"/>
                      </a:cxn>
                      <a:cxn ang="T157">
                        <a:pos x="T94" y="T95"/>
                      </a:cxn>
                      <a:cxn ang="T158">
                        <a:pos x="T96" y="T97"/>
                      </a:cxn>
                      <a:cxn ang="T159">
                        <a:pos x="T98" y="T99"/>
                      </a:cxn>
                      <a:cxn ang="T160">
                        <a:pos x="T100" y="T101"/>
                      </a:cxn>
                      <a:cxn ang="T161">
                        <a:pos x="T102" y="T103"/>
                      </a:cxn>
                      <a:cxn ang="T162">
                        <a:pos x="T104" y="T105"/>
                      </a:cxn>
                      <a:cxn ang="T163">
                        <a:pos x="T106" y="T107"/>
                      </a:cxn>
                      <a:cxn ang="T164">
                        <a:pos x="T108" y="T109"/>
                      </a:cxn>
                    </a:cxnLst>
                    <a:rect l="0" t="0" r="r" b="b"/>
                    <a:pathLst>
                      <a:path w="984" h="844">
                        <a:moveTo>
                          <a:pt x="82" y="38"/>
                        </a:moveTo>
                        <a:lnTo>
                          <a:pt x="406" y="6"/>
                        </a:lnTo>
                        <a:cubicBezTo>
                          <a:pt x="497" y="22"/>
                          <a:pt x="465" y="0"/>
                          <a:pt x="474" y="54"/>
                        </a:cubicBezTo>
                        <a:cubicBezTo>
                          <a:pt x="492" y="48"/>
                          <a:pt x="484" y="40"/>
                          <a:pt x="502" y="34"/>
                        </a:cubicBezTo>
                        <a:cubicBezTo>
                          <a:pt x="510" y="37"/>
                          <a:pt x="517" y="46"/>
                          <a:pt x="526" y="46"/>
                        </a:cubicBezTo>
                        <a:cubicBezTo>
                          <a:pt x="534" y="46"/>
                          <a:pt x="550" y="38"/>
                          <a:pt x="550" y="38"/>
                        </a:cubicBezTo>
                        <a:cubicBezTo>
                          <a:pt x="556" y="55"/>
                          <a:pt x="552" y="60"/>
                          <a:pt x="542" y="74"/>
                        </a:cubicBezTo>
                        <a:cubicBezTo>
                          <a:pt x="555" y="114"/>
                          <a:pt x="550" y="102"/>
                          <a:pt x="578" y="130"/>
                        </a:cubicBezTo>
                        <a:cubicBezTo>
                          <a:pt x="584" y="148"/>
                          <a:pt x="590" y="148"/>
                          <a:pt x="606" y="138"/>
                        </a:cubicBezTo>
                        <a:cubicBezTo>
                          <a:pt x="600" y="119"/>
                          <a:pt x="594" y="107"/>
                          <a:pt x="586" y="90"/>
                        </a:cubicBezTo>
                        <a:cubicBezTo>
                          <a:pt x="583" y="82"/>
                          <a:pt x="578" y="66"/>
                          <a:pt x="578" y="66"/>
                        </a:cubicBezTo>
                        <a:cubicBezTo>
                          <a:pt x="585" y="44"/>
                          <a:pt x="597" y="56"/>
                          <a:pt x="606" y="70"/>
                        </a:cubicBezTo>
                        <a:cubicBezTo>
                          <a:pt x="609" y="86"/>
                          <a:pt x="608" y="117"/>
                          <a:pt x="626" y="90"/>
                        </a:cubicBezTo>
                        <a:cubicBezTo>
                          <a:pt x="648" y="97"/>
                          <a:pt x="646" y="104"/>
                          <a:pt x="642" y="126"/>
                        </a:cubicBezTo>
                        <a:cubicBezTo>
                          <a:pt x="650" y="150"/>
                          <a:pt x="665" y="141"/>
                          <a:pt x="682" y="130"/>
                        </a:cubicBezTo>
                        <a:cubicBezTo>
                          <a:pt x="689" y="108"/>
                          <a:pt x="673" y="124"/>
                          <a:pt x="682" y="98"/>
                        </a:cubicBezTo>
                        <a:cubicBezTo>
                          <a:pt x="683" y="94"/>
                          <a:pt x="690" y="96"/>
                          <a:pt x="694" y="94"/>
                        </a:cubicBezTo>
                        <a:cubicBezTo>
                          <a:pt x="698" y="92"/>
                          <a:pt x="702" y="89"/>
                          <a:pt x="706" y="86"/>
                        </a:cubicBezTo>
                        <a:cubicBezTo>
                          <a:pt x="717" y="54"/>
                          <a:pt x="688" y="54"/>
                          <a:pt x="742" y="46"/>
                        </a:cubicBezTo>
                        <a:cubicBezTo>
                          <a:pt x="748" y="27"/>
                          <a:pt x="741" y="9"/>
                          <a:pt x="762" y="2"/>
                        </a:cubicBezTo>
                        <a:cubicBezTo>
                          <a:pt x="788" y="11"/>
                          <a:pt x="777" y="38"/>
                          <a:pt x="802" y="46"/>
                        </a:cubicBezTo>
                        <a:cubicBezTo>
                          <a:pt x="831" y="36"/>
                          <a:pt x="805" y="63"/>
                          <a:pt x="798" y="70"/>
                        </a:cubicBezTo>
                        <a:cubicBezTo>
                          <a:pt x="789" y="96"/>
                          <a:pt x="787" y="96"/>
                          <a:pt x="802" y="118"/>
                        </a:cubicBezTo>
                        <a:cubicBezTo>
                          <a:pt x="801" y="122"/>
                          <a:pt x="801" y="127"/>
                          <a:pt x="798" y="130"/>
                        </a:cubicBezTo>
                        <a:cubicBezTo>
                          <a:pt x="794" y="133"/>
                          <a:pt x="784" y="129"/>
                          <a:pt x="782" y="134"/>
                        </a:cubicBezTo>
                        <a:cubicBezTo>
                          <a:pt x="780" y="142"/>
                          <a:pt x="790" y="158"/>
                          <a:pt x="790" y="158"/>
                        </a:cubicBezTo>
                        <a:cubicBezTo>
                          <a:pt x="786" y="161"/>
                          <a:pt x="783" y="165"/>
                          <a:pt x="778" y="166"/>
                        </a:cubicBezTo>
                        <a:cubicBezTo>
                          <a:pt x="774" y="167"/>
                          <a:pt x="769" y="159"/>
                          <a:pt x="766" y="162"/>
                        </a:cubicBezTo>
                        <a:cubicBezTo>
                          <a:pt x="758" y="170"/>
                          <a:pt x="794" y="182"/>
                          <a:pt x="794" y="182"/>
                        </a:cubicBezTo>
                        <a:cubicBezTo>
                          <a:pt x="804" y="211"/>
                          <a:pt x="775" y="190"/>
                          <a:pt x="762" y="186"/>
                        </a:cubicBezTo>
                        <a:cubicBezTo>
                          <a:pt x="767" y="194"/>
                          <a:pt x="773" y="202"/>
                          <a:pt x="778" y="210"/>
                        </a:cubicBezTo>
                        <a:cubicBezTo>
                          <a:pt x="783" y="218"/>
                          <a:pt x="802" y="226"/>
                          <a:pt x="802" y="226"/>
                        </a:cubicBezTo>
                        <a:cubicBezTo>
                          <a:pt x="813" y="242"/>
                          <a:pt x="804" y="245"/>
                          <a:pt x="810" y="262"/>
                        </a:cubicBezTo>
                        <a:cubicBezTo>
                          <a:pt x="803" y="282"/>
                          <a:pt x="793" y="301"/>
                          <a:pt x="786" y="322"/>
                        </a:cubicBezTo>
                        <a:cubicBezTo>
                          <a:pt x="783" y="330"/>
                          <a:pt x="778" y="346"/>
                          <a:pt x="778" y="346"/>
                        </a:cubicBezTo>
                        <a:cubicBezTo>
                          <a:pt x="785" y="366"/>
                          <a:pt x="817" y="394"/>
                          <a:pt x="830" y="414"/>
                        </a:cubicBezTo>
                        <a:cubicBezTo>
                          <a:pt x="835" y="422"/>
                          <a:pt x="841" y="430"/>
                          <a:pt x="846" y="438"/>
                        </a:cubicBezTo>
                        <a:cubicBezTo>
                          <a:pt x="849" y="442"/>
                          <a:pt x="854" y="450"/>
                          <a:pt x="854" y="450"/>
                        </a:cubicBezTo>
                        <a:cubicBezTo>
                          <a:pt x="853" y="457"/>
                          <a:pt x="855" y="466"/>
                          <a:pt x="850" y="470"/>
                        </a:cubicBezTo>
                        <a:cubicBezTo>
                          <a:pt x="844" y="475"/>
                          <a:pt x="831" y="451"/>
                          <a:pt x="830" y="450"/>
                        </a:cubicBezTo>
                        <a:cubicBezTo>
                          <a:pt x="811" y="431"/>
                          <a:pt x="789" y="421"/>
                          <a:pt x="774" y="398"/>
                        </a:cubicBezTo>
                        <a:cubicBezTo>
                          <a:pt x="769" y="379"/>
                          <a:pt x="766" y="371"/>
                          <a:pt x="746" y="378"/>
                        </a:cubicBezTo>
                        <a:cubicBezTo>
                          <a:pt x="717" y="368"/>
                          <a:pt x="730" y="368"/>
                          <a:pt x="706" y="374"/>
                        </a:cubicBezTo>
                        <a:cubicBezTo>
                          <a:pt x="688" y="402"/>
                          <a:pt x="699" y="395"/>
                          <a:pt x="678" y="402"/>
                        </a:cubicBezTo>
                        <a:cubicBezTo>
                          <a:pt x="654" y="386"/>
                          <a:pt x="650" y="390"/>
                          <a:pt x="618" y="394"/>
                        </a:cubicBezTo>
                        <a:cubicBezTo>
                          <a:pt x="607" y="411"/>
                          <a:pt x="601" y="426"/>
                          <a:pt x="590" y="442"/>
                        </a:cubicBezTo>
                        <a:cubicBezTo>
                          <a:pt x="600" y="471"/>
                          <a:pt x="593" y="459"/>
                          <a:pt x="606" y="478"/>
                        </a:cubicBezTo>
                        <a:cubicBezTo>
                          <a:pt x="593" y="518"/>
                          <a:pt x="622" y="548"/>
                          <a:pt x="642" y="578"/>
                        </a:cubicBezTo>
                        <a:cubicBezTo>
                          <a:pt x="651" y="591"/>
                          <a:pt x="651" y="601"/>
                          <a:pt x="666" y="606"/>
                        </a:cubicBezTo>
                        <a:cubicBezTo>
                          <a:pt x="680" y="627"/>
                          <a:pt x="691" y="623"/>
                          <a:pt x="710" y="610"/>
                        </a:cubicBezTo>
                        <a:cubicBezTo>
                          <a:pt x="729" y="616"/>
                          <a:pt x="729" y="606"/>
                          <a:pt x="734" y="590"/>
                        </a:cubicBezTo>
                        <a:cubicBezTo>
                          <a:pt x="735" y="577"/>
                          <a:pt x="731" y="562"/>
                          <a:pt x="738" y="550"/>
                        </a:cubicBezTo>
                        <a:cubicBezTo>
                          <a:pt x="742" y="543"/>
                          <a:pt x="762" y="542"/>
                          <a:pt x="762" y="542"/>
                        </a:cubicBezTo>
                        <a:cubicBezTo>
                          <a:pt x="783" y="547"/>
                          <a:pt x="786" y="552"/>
                          <a:pt x="774" y="570"/>
                        </a:cubicBezTo>
                        <a:cubicBezTo>
                          <a:pt x="779" y="590"/>
                          <a:pt x="790" y="605"/>
                          <a:pt x="770" y="618"/>
                        </a:cubicBezTo>
                        <a:cubicBezTo>
                          <a:pt x="769" y="622"/>
                          <a:pt x="764" y="626"/>
                          <a:pt x="766" y="630"/>
                        </a:cubicBezTo>
                        <a:cubicBezTo>
                          <a:pt x="768" y="634"/>
                          <a:pt x="775" y="634"/>
                          <a:pt x="778" y="638"/>
                        </a:cubicBezTo>
                        <a:cubicBezTo>
                          <a:pt x="788" y="651"/>
                          <a:pt x="786" y="660"/>
                          <a:pt x="802" y="670"/>
                        </a:cubicBezTo>
                        <a:cubicBezTo>
                          <a:pt x="810" y="667"/>
                          <a:pt x="818" y="665"/>
                          <a:pt x="826" y="662"/>
                        </a:cubicBezTo>
                        <a:cubicBezTo>
                          <a:pt x="830" y="661"/>
                          <a:pt x="838" y="658"/>
                          <a:pt x="838" y="658"/>
                        </a:cubicBezTo>
                        <a:cubicBezTo>
                          <a:pt x="857" y="664"/>
                          <a:pt x="864" y="680"/>
                          <a:pt x="870" y="698"/>
                        </a:cubicBezTo>
                        <a:cubicBezTo>
                          <a:pt x="859" y="731"/>
                          <a:pt x="887" y="794"/>
                          <a:pt x="922" y="806"/>
                        </a:cubicBezTo>
                        <a:cubicBezTo>
                          <a:pt x="938" y="801"/>
                          <a:pt x="941" y="792"/>
                          <a:pt x="958" y="798"/>
                        </a:cubicBezTo>
                        <a:cubicBezTo>
                          <a:pt x="984" y="837"/>
                          <a:pt x="928" y="784"/>
                          <a:pt x="942" y="826"/>
                        </a:cubicBezTo>
                        <a:cubicBezTo>
                          <a:pt x="936" y="844"/>
                          <a:pt x="930" y="844"/>
                          <a:pt x="914" y="834"/>
                        </a:cubicBezTo>
                        <a:cubicBezTo>
                          <a:pt x="903" y="817"/>
                          <a:pt x="890" y="821"/>
                          <a:pt x="874" y="810"/>
                        </a:cubicBezTo>
                        <a:cubicBezTo>
                          <a:pt x="851" y="776"/>
                          <a:pt x="882" y="816"/>
                          <a:pt x="854" y="794"/>
                        </a:cubicBezTo>
                        <a:cubicBezTo>
                          <a:pt x="843" y="785"/>
                          <a:pt x="840" y="768"/>
                          <a:pt x="830" y="758"/>
                        </a:cubicBezTo>
                        <a:cubicBezTo>
                          <a:pt x="824" y="739"/>
                          <a:pt x="817" y="724"/>
                          <a:pt x="798" y="718"/>
                        </a:cubicBezTo>
                        <a:cubicBezTo>
                          <a:pt x="791" y="696"/>
                          <a:pt x="800" y="712"/>
                          <a:pt x="778" y="710"/>
                        </a:cubicBezTo>
                        <a:cubicBezTo>
                          <a:pt x="767" y="709"/>
                          <a:pt x="746" y="702"/>
                          <a:pt x="746" y="702"/>
                        </a:cubicBezTo>
                        <a:cubicBezTo>
                          <a:pt x="729" y="691"/>
                          <a:pt x="720" y="674"/>
                          <a:pt x="702" y="662"/>
                        </a:cubicBezTo>
                        <a:cubicBezTo>
                          <a:pt x="694" y="665"/>
                          <a:pt x="687" y="673"/>
                          <a:pt x="678" y="674"/>
                        </a:cubicBezTo>
                        <a:cubicBezTo>
                          <a:pt x="657" y="677"/>
                          <a:pt x="630" y="657"/>
                          <a:pt x="614" y="646"/>
                        </a:cubicBezTo>
                        <a:cubicBezTo>
                          <a:pt x="600" y="637"/>
                          <a:pt x="580" y="639"/>
                          <a:pt x="566" y="630"/>
                        </a:cubicBezTo>
                        <a:cubicBezTo>
                          <a:pt x="546" y="617"/>
                          <a:pt x="525" y="607"/>
                          <a:pt x="506" y="594"/>
                        </a:cubicBezTo>
                        <a:cubicBezTo>
                          <a:pt x="513" y="572"/>
                          <a:pt x="509" y="551"/>
                          <a:pt x="490" y="538"/>
                        </a:cubicBezTo>
                        <a:cubicBezTo>
                          <a:pt x="485" y="522"/>
                          <a:pt x="476" y="515"/>
                          <a:pt x="462" y="506"/>
                        </a:cubicBezTo>
                        <a:cubicBezTo>
                          <a:pt x="441" y="474"/>
                          <a:pt x="469" y="513"/>
                          <a:pt x="442" y="486"/>
                        </a:cubicBezTo>
                        <a:cubicBezTo>
                          <a:pt x="436" y="480"/>
                          <a:pt x="436" y="468"/>
                          <a:pt x="430" y="462"/>
                        </a:cubicBezTo>
                        <a:cubicBezTo>
                          <a:pt x="427" y="459"/>
                          <a:pt x="422" y="459"/>
                          <a:pt x="418" y="458"/>
                        </a:cubicBezTo>
                        <a:cubicBezTo>
                          <a:pt x="407" y="447"/>
                          <a:pt x="382" y="430"/>
                          <a:pt x="382" y="430"/>
                        </a:cubicBezTo>
                        <a:cubicBezTo>
                          <a:pt x="371" y="413"/>
                          <a:pt x="358" y="399"/>
                          <a:pt x="346" y="382"/>
                        </a:cubicBezTo>
                        <a:cubicBezTo>
                          <a:pt x="344" y="378"/>
                          <a:pt x="345" y="373"/>
                          <a:pt x="342" y="370"/>
                        </a:cubicBezTo>
                        <a:cubicBezTo>
                          <a:pt x="339" y="367"/>
                          <a:pt x="334" y="367"/>
                          <a:pt x="330" y="366"/>
                        </a:cubicBezTo>
                        <a:cubicBezTo>
                          <a:pt x="322" y="390"/>
                          <a:pt x="342" y="398"/>
                          <a:pt x="354" y="414"/>
                        </a:cubicBezTo>
                        <a:cubicBezTo>
                          <a:pt x="368" y="432"/>
                          <a:pt x="372" y="446"/>
                          <a:pt x="390" y="458"/>
                        </a:cubicBezTo>
                        <a:cubicBezTo>
                          <a:pt x="409" y="487"/>
                          <a:pt x="399" y="475"/>
                          <a:pt x="418" y="494"/>
                        </a:cubicBezTo>
                        <a:cubicBezTo>
                          <a:pt x="423" y="510"/>
                          <a:pt x="428" y="517"/>
                          <a:pt x="442" y="526"/>
                        </a:cubicBezTo>
                        <a:cubicBezTo>
                          <a:pt x="450" y="550"/>
                          <a:pt x="432" y="533"/>
                          <a:pt x="422" y="526"/>
                        </a:cubicBezTo>
                        <a:cubicBezTo>
                          <a:pt x="399" y="492"/>
                          <a:pt x="430" y="532"/>
                          <a:pt x="402" y="510"/>
                        </a:cubicBezTo>
                        <a:cubicBezTo>
                          <a:pt x="398" y="507"/>
                          <a:pt x="397" y="501"/>
                          <a:pt x="394" y="498"/>
                        </a:cubicBezTo>
                        <a:cubicBezTo>
                          <a:pt x="391" y="495"/>
                          <a:pt x="386" y="493"/>
                          <a:pt x="382" y="490"/>
                        </a:cubicBezTo>
                        <a:cubicBezTo>
                          <a:pt x="377" y="474"/>
                          <a:pt x="370" y="471"/>
                          <a:pt x="354" y="466"/>
                        </a:cubicBezTo>
                        <a:cubicBezTo>
                          <a:pt x="344" y="452"/>
                          <a:pt x="340" y="447"/>
                          <a:pt x="346" y="430"/>
                        </a:cubicBezTo>
                        <a:cubicBezTo>
                          <a:pt x="338" y="418"/>
                          <a:pt x="314" y="402"/>
                          <a:pt x="314" y="402"/>
                        </a:cubicBezTo>
                        <a:cubicBezTo>
                          <a:pt x="306" y="390"/>
                          <a:pt x="298" y="378"/>
                          <a:pt x="290" y="366"/>
                        </a:cubicBezTo>
                        <a:cubicBezTo>
                          <a:pt x="284" y="357"/>
                          <a:pt x="273" y="354"/>
                          <a:pt x="266" y="346"/>
                        </a:cubicBezTo>
                        <a:cubicBezTo>
                          <a:pt x="263" y="342"/>
                          <a:pt x="262" y="337"/>
                          <a:pt x="258" y="334"/>
                        </a:cubicBezTo>
                        <a:cubicBezTo>
                          <a:pt x="243" y="324"/>
                          <a:pt x="225" y="324"/>
                          <a:pt x="210" y="314"/>
                        </a:cubicBezTo>
                        <a:cubicBezTo>
                          <a:pt x="201" y="300"/>
                          <a:pt x="194" y="291"/>
                          <a:pt x="178" y="286"/>
                        </a:cubicBezTo>
                        <a:cubicBezTo>
                          <a:pt x="160" y="260"/>
                          <a:pt x="192" y="247"/>
                          <a:pt x="154" y="238"/>
                        </a:cubicBezTo>
                        <a:cubicBezTo>
                          <a:pt x="111" y="209"/>
                          <a:pt x="106" y="149"/>
                          <a:pt x="90" y="102"/>
                        </a:cubicBezTo>
                        <a:cubicBezTo>
                          <a:pt x="86" y="90"/>
                          <a:pt x="76" y="73"/>
                          <a:pt x="66" y="66"/>
                        </a:cubicBezTo>
                        <a:cubicBezTo>
                          <a:pt x="58" y="60"/>
                          <a:pt x="42" y="50"/>
                          <a:pt x="42" y="50"/>
                        </a:cubicBezTo>
                        <a:cubicBezTo>
                          <a:pt x="39" y="46"/>
                          <a:pt x="38" y="41"/>
                          <a:pt x="34" y="38"/>
                        </a:cubicBezTo>
                        <a:cubicBezTo>
                          <a:pt x="27" y="34"/>
                          <a:pt x="10" y="30"/>
                          <a:pt x="10" y="30"/>
                        </a:cubicBezTo>
                        <a:cubicBezTo>
                          <a:pt x="0" y="1"/>
                          <a:pt x="31" y="17"/>
                          <a:pt x="46" y="22"/>
                        </a:cubicBezTo>
                        <a:cubicBezTo>
                          <a:pt x="65" y="51"/>
                          <a:pt x="61" y="41"/>
                          <a:pt x="86" y="58"/>
                        </a:cubicBezTo>
                        <a:cubicBezTo>
                          <a:pt x="94" y="70"/>
                          <a:pt x="94" y="93"/>
                          <a:pt x="102" y="70"/>
                        </a:cubicBezTo>
                        <a:cubicBezTo>
                          <a:pt x="95" y="49"/>
                          <a:pt x="82" y="62"/>
                          <a:pt x="82" y="3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  <p:sp>
                <p:nvSpPr>
                  <p:cNvPr id="2177" name="Freeform 37"/>
                  <p:cNvSpPr>
                    <a:spLocks/>
                  </p:cNvSpPr>
                  <p:nvPr/>
                </p:nvSpPr>
                <p:spPr bwMode="ltGray">
                  <a:xfrm>
                    <a:off x="2405" y="445"/>
                    <a:ext cx="15" cy="16"/>
                  </a:xfrm>
                  <a:custGeom>
                    <a:avLst/>
                    <a:gdLst>
                      <a:gd name="T0" fmla="*/ 0 w 36"/>
                      <a:gd name="T1" fmla="*/ 0 h 48"/>
                      <a:gd name="T2" fmla="*/ 0 w 36"/>
                      <a:gd name="T3" fmla="*/ 0 h 48"/>
                      <a:gd name="T4" fmla="*/ 0 w 36"/>
                      <a:gd name="T5" fmla="*/ 0 h 48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36" h="48">
                        <a:moveTo>
                          <a:pt x="6" y="28"/>
                        </a:moveTo>
                        <a:cubicBezTo>
                          <a:pt x="25" y="0"/>
                          <a:pt x="36" y="31"/>
                          <a:pt x="10" y="48"/>
                        </a:cubicBezTo>
                        <a:cubicBezTo>
                          <a:pt x="0" y="34"/>
                          <a:pt x="0" y="40"/>
                          <a:pt x="6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  <p:sp>
                <p:nvSpPr>
                  <p:cNvPr id="2178" name="Freeform 38"/>
                  <p:cNvSpPr>
                    <a:spLocks/>
                  </p:cNvSpPr>
                  <p:nvPr/>
                </p:nvSpPr>
                <p:spPr bwMode="ltGray">
                  <a:xfrm>
                    <a:off x="2393" y="439"/>
                    <a:ext cx="16" cy="12"/>
                  </a:xfrm>
                  <a:custGeom>
                    <a:avLst/>
                    <a:gdLst>
                      <a:gd name="T0" fmla="*/ 0 w 36"/>
                      <a:gd name="T1" fmla="*/ 0 h 37"/>
                      <a:gd name="T2" fmla="*/ 0 w 36"/>
                      <a:gd name="T3" fmla="*/ 0 h 37"/>
                      <a:gd name="T4" fmla="*/ 0 w 36"/>
                      <a:gd name="T5" fmla="*/ 0 h 37"/>
                      <a:gd name="T6" fmla="*/ 0 w 36"/>
                      <a:gd name="T7" fmla="*/ 0 h 37"/>
                      <a:gd name="T8" fmla="*/ 0 w 36"/>
                      <a:gd name="T9" fmla="*/ 0 h 3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36" h="37">
                        <a:moveTo>
                          <a:pt x="0" y="5"/>
                        </a:moveTo>
                        <a:cubicBezTo>
                          <a:pt x="4" y="4"/>
                          <a:pt x="8" y="0"/>
                          <a:pt x="12" y="1"/>
                        </a:cubicBezTo>
                        <a:cubicBezTo>
                          <a:pt x="21" y="4"/>
                          <a:pt x="36" y="17"/>
                          <a:pt x="36" y="17"/>
                        </a:cubicBezTo>
                        <a:cubicBezTo>
                          <a:pt x="29" y="37"/>
                          <a:pt x="22" y="26"/>
                          <a:pt x="8" y="17"/>
                        </a:cubicBezTo>
                        <a:cubicBezTo>
                          <a:pt x="5" y="13"/>
                          <a:pt x="0" y="5"/>
                          <a:pt x="0" y="5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  <p:sp>
                <p:nvSpPr>
                  <p:cNvPr id="2179" name="Freeform 39"/>
                  <p:cNvSpPr>
                    <a:spLocks/>
                  </p:cNvSpPr>
                  <p:nvPr/>
                </p:nvSpPr>
                <p:spPr bwMode="ltGray">
                  <a:xfrm>
                    <a:off x="2878" y="406"/>
                    <a:ext cx="73" cy="33"/>
                  </a:xfrm>
                  <a:custGeom>
                    <a:avLst/>
                    <a:gdLst>
                      <a:gd name="T0" fmla="*/ 0 w 170"/>
                      <a:gd name="T1" fmla="*/ 0 h 96"/>
                      <a:gd name="T2" fmla="*/ 0 w 170"/>
                      <a:gd name="T3" fmla="*/ 0 h 96"/>
                      <a:gd name="T4" fmla="*/ 0 w 170"/>
                      <a:gd name="T5" fmla="*/ 0 h 96"/>
                      <a:gd name="T6" fmla="*/ 0 w 170"/>
                      <a:gd name="T7" fmla="*/ 0 h 96"/>
                      <a:gd name="T8" fmla="*/ 0 w 170"/>
                      <a:gd name="T9" fmla="*/ 0 h 96"/>
                      <a:gd name="T10" fmla="*/ 0 w 170"/>
                      <a:gd name="T11" fmla="*/ 0 h 96"/>
                      <a:gd name="T12" fmla="*/ 0 w 170"/>
                      <a:gd name="T13" fmla="*/ 0 h 96"/>
                      <a:gd name="T14" fmla="*/ 0 w 170"/>
                      <a:gd name="T15" fmla="*/ 0 h 96"/>
                      <a:gd name="T16" fmla="*/ 0 w 170"/>
                      <a:gd name="T17" fmla="*/ 0 h 96"/>
                      <a:gd name="T18" fmla="*/ 0 w 170"/>
                      <a:gd name="T19" fmla="*/ 0 h 96"/>
                      <a:gd name="T20" fmla="*/ 0 w 170"/>
                      <a:gd name="T21" fmla="*/ 0 h 96"/>
                      <a:gd name="T22" fmla="*/ 0 w 170"/>
                      <a:gd name="T23" fmla="*/ 0 h 9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0" h="96">
                        <a:moveTo>
                          <a:pt x="0" y="49"/>
                        </a:moveTo>
                        <a:cubicBezTo>
                          <a:pt x="5" y="33"/>
                          <a:pt x="12" y="30"/>
                          <a:pt x="28" y="25"/>
                        </a:cubicBezTo>
                        <a:cubicBezTo>
                          <a:pt x="20" y="0"/>
                          <a:pt x="42" y="16"/>
                          <a:pt x="56" y="21"/>
                        </a:cubicBezTo>
                        <a:cubicBezTo>
                          <a:pt x="56" y="21"/>
                          <a:pt x="77" y="6"/>
                          <a:pt x="80" y="9"/>
                        </a:cubicBezTo>
                        <a:cubicBezTo>
                          <a:pt x="85" y="14"/>
                          <a:pt x="71" y="23"/>
                          <a:pt x="64" y="25"/>
                        </a:cubicBezTo>
                        <a:cubicBezTo>
                          <a:pt x="82" y="37"/>
                          <a:pt x="103" y="42"/>
                          <a:pt x="124" y="49"/>
                        </a:cubicBezTo>
                        <a:cubicBezTo>
                          <a:pt x="136" y="53"/>
                          <a:pt x="160" y="65"/>
                          <a:pt x="160" y="65"/>
                        </a:cubicBezTo>
                        <a:cubicBezTo>
                          <a:pt x="170" y="96"/>
                          <a:pt x="134" y="83"/>
                          <a:pt x="116" y="77"/>
                        </a:cubicBezTo>
                        <a:cubicBezTo>
                          <a:pt x="109" y="57"/>
                          <a:pt x="116" y="66"/>
                          <a:pt x="88" y="57"/>
                        </a:cubicBezTo>
                        <a:cubicBezTo>
                          <a:pt x="84" y="56"/>
                          <a:pt x="76" y="53"/>
                          <a:pt x="76" y="53"/>
                        </a:cubicBezTo>
                        <a:cubicBezTo>
                          <a:pt x="57" y="34"/>
                          <a:pt x="53" y="37"/>
                          <a:pt x="24" y="41"/>
                        </a:cubicBezTo>
                        <a:cubicBezTo>
                          <a:pt x="9" y="51"/>
                          <a:pt x="17" y="49"/>
                          <a:pt x="0" y="49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  <p:sp>
                <p:nvSpPr>
                  <p:cNvPr id="2180" name="Freeform 40"/>
                  <p:cNvSpPr>
                    <a:spLocks/>
                  </p:cNvSpPr>
                  <p:nvPr/>
                </p:nvSpPr>
                <p:spPr bwMode="ltGray">
                  <a:xfrm>
                    <a:off x="2955" y="433"/>
                    <a:ext cx="59" cy="15"/>
                  </a:xfrm>
                  <a:custGeom>
                    <a:avLst/>
                    <a:gdLst>
                      <a:gd name="T0" fmla="*/ 0 w 138"/>
                      <a:gd name="T1" fmla="*/ 0 h 44"/>
                      <a:gd name="T2" fmla="*/ 0 w 138"/>
                      <a:gd name="T3" fmla="*/ 0 h 44"/>
                      <a:gd name="T4" fmla="*/ 0 w 138"/>
                      <a:gd name="T5" fmla="*/ 0 h 44"/>
                      <a:gd name="T6" fmla="*/ 0 w 138"/>
                      <a:gd name="T7" fmla="*/ 0 h 44"/>
                      <a:gd name="T8" fmla="*/ 0 w 138"/>
                      <a:gd name="T9" fmla="*/ 0 h 44"/>
                      <a:gd name="T10" fmla="*/ 0 w 138"/>
                      <a:gd name="T11" fmla="*/ 0 h 44"/>
                      <a:gd name="T12" fmla="*/ 0 w 138"/>
                      <a:gd name="T13" fmla="*/ 0 h 44"/>
                      <a:gd name="T14" fmla="*/ 0 w 138"/>
                      <a:gd name="T15" fmla="*/ 0 h 44"/>
                      <a:gd name="T16" fmla="*/ 0 w 138"/>
                      <a:gd name="T17" fmla="*/ 0 h 44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0" t="0" r="r" b="b"/>
                    <a:pathLst>
                      <a:path w="138" h="44">
                        <a:moveTo>
                          <a:pt x="0" y="0"/>
                        </a:moveTo>
                        <a:cubicBezTo>
                          <a:pt x="19" y="3"/>
                          <a:pt x="35" y="10"/>
                          <a:pt x="52" y="4"/>
                        </a:cubicBezTo>
                        <a:cubicBezTo>
                          <a:pt x="87" y="11"/>
                          <a:pt x="61" y="15"/>
                          <a:pt x="88" y="24"/>
                        </a:cubicBezTo>
                        <a:cubicBezTo>
                          <a:pt x="96" y="23"/>
                          <a:pt x="104" y="19"/>
                          <a:pt x="112" y="20"/>
                        </a:cubicBezTo>
                        <a:cubicBezTo>
                          <a:pt x="138" y="23"/>
                          <a:pt x="118" y="41"/>
                          <a:pt x="108" y="44"/>
                        </a:cubicBezTo>
                        <a:cubicBezTo>
                          <a:pt x="78" y="34"/>
                          <a:pt x="92" y="34"/>
                          <a:pt x="64" y="40"/>
                        </a:cubicBezTo>
                        <a:cubicBezTo>
                          <a:pt x="41" y="37"/>
                          <a:pt x="22" y="41"/>
                          <a:pt x="0" y="36"/>
                        </a:cubicBezTo>
                        <a:cubicBezTo>
                          <a:pt x="6" y="11"/>
                          <a:pt x="7" y="27"/>
                          <a:pt x="28" y="20"/>
                        </a:cubicBezTo>
                        <a:cubicBezTo>
                          <a:pt x="17" y="13"/>
                          <a:pt x="0" y="13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  <p:sp>
                <p:nvSpPr>
                  <p:cNvPr id="2181" name="Freeform 41"/>
                  <p:cNvSpPr>
                    <a:spLocks/>
                  </p:cNvSpPr>
                  <p:nvPr/>
                </p:nvSpPr>
                <p:spPr bwMode="ltGray">
                  <a:xfrm>
                    <a:off x="2924" y="441"/>
                    <a:ext cx="24" cy="14"/>
                  </a:xfrm>
                  <a:custGeom>
                    <a:avLst/>
                    <a:gdLst>
                      <a:gd name="T0" fmla="*/ 0 w 57"/>
                      <a:gd name="T1" fmla="*/ 0 h 42"/>
                      <a:gd name="T2" fmla="*/ 0 w 57"/>
                      <a:gd name="T3" fmla="*/ 0 h 42"/>
                      <a:gd name="T4" fmla="*/ 0 w 57"/>
                      <a:gd name="T5" fmla="*/ 0 h 42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57" h="42">
                        <a:moveTo>
                          <a:pt x="17" y="25"/>
                        </a:moveTo>
                        <a:cubicBezTo>
                          <a:pt x="0" y="0"/>
                          <a:pt x="21" y="9"/>
                          <a:pt x="37" y="13"/>
                        </a:cubicBezTo>
                        <a:cubicBezTo>
                          <a:pt x="57" y="42"/>
                          <a:pt x="30" y="25"/>
                          <a:pt x="17" y="25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  <p:sp>
                <p:nvSpPr>
                  <p:cNvPr id="2182" name="Freeform 42"/>
                  <p:cNvSpPr>
                    <a:spLocks/>
                  </p:cNvSpPr>
                  <p:nvPr/>
                </p:nvSpPr>
                <p:spPr bwMode="ltGray">
                  <a:xfrm>
                    <a:off x="2908" y="398"/>
                    <a:ext cx="16" cy="18"/>
                  </a:xfrm>
                  <a:custGeom>
                    <a:avLst/>
                    <a:gdLst>
                      <a:gd name="T0" fmla="*/ 0 w 39"/>
                      <a:gd name="T1" fmla="*/ 0 h 52"/>
                      <a:gd name="T2" fmla="*/ 0 w 39"/>
                      <a:gd name="T3" fmla="*/ 0 h 52"/>
                      <a:gd name="T4" fmla="*/ 0 w 39"/>
                      <a:gd name="T5" fmla="*/ 0 h 52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39" h="52">
                        <a:moveTo>
                          <a:pt x="19" y="32"/>
                        </a:moveTo>
                        <a:cubicBezTo>
                          <a:pt x="13" y="14"/>
                          <a:pt x="0" y="13"/>
                          <a:pt x="19" y="0"/>
                        </a:cubicBezTo>
                        <a:cubicBezTo>
                          <a:pt x="23" y="5"/>
                          <a:pt x="39" y="52"/>
                          <a:pt x="19" y="3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  <p:sp>
                <p:nvSpPr>
                  <p:cNvPr id="2183" name="Freeform 43"/>
                  <p:cNvSpPr>
                    <a:spLocks/>
                  </p:cNvSpPr>
                  <p:nvPr/>
                </p:nvSpPr>
                <p:spPr bwMode="ltGray">
                  <a:xfrm>
                    <a:off x="3035" y="452"/>
                    <a:ext cx="19" cy="27"/>
                  </a:xfrm>
                  <a:custGeom>
                    <a:avLst/>
                    <a:gdLst>
                      <a:gd name="T0" fmla="*/ 0 w 44"/>
                      <a:gd name="T1" fmla="*/ 0 h 80"/>
                      <a:gd name="T2" fmla="*/ 0 w 44"/>
                      <a:gd name="T3" fmla="*/ 0 h 80"/>
                      <a:gd name="T4" fmla="*/ 0 w 44"/>
                      <a:gd name="T5" fmla="*/ 0 h 80"/>
                      <a:gd name="T6" fmla="*/ 0 w 44"/>
                      <a:gd name="T7" fmla="*/ 0 h 80"/>
                      <a:gd name="T8" fmla="*/ 0 w 44"/>
                      <a:gd name="T9" fmla="*/ 0 h 80"/>
                      <a:gd name="T10" fmla="*/ 0 w 44"/>
                      <a:gd name="T11" fmla="*/ 0 h 80"/>
                      <a:gd name="T12" fmla="*/ 0 w 44"/>
                      <a:gd name="T13" fmla="*/ 0 h 80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44" h="80">
                        <a:moveTo>
                          <a:pt x="4" y="9"/>
                        </a:moveTo>
                        <a:cubicBezTo>
                          <a:pt x="9" y="17"/>
                          <a:pt x="18" y="24"/>
                          <a:pt x="20" y="33"/>
                        </a:cubicBezTo>
                        <a:cubicBezTo>
                          <a:pt x="21" y="38"/>
                          <a:pt x="21" y="45"/>
                          <a:pt x="24" y="49"/>
                        </a:cubicBezTo>
                        <a:cubicBezTo>
                          <a:pt x="27" y="52"/>
                          <a:pt x="32" y="52"/>
                          <a:pt x="36" y="53"/>
                        </a:cubicBezTo>
                        <a:cubicBezTo>
                          <a:pt x="41" y="68"/>
                          <a:pt x="44" y="80"/>
                          <a:pt x="24" y="73"/>
                        </a:cubicBezTo>
                        <a:cubicBezTo>
                          <a:pt x="19" y="55"/>
                          <a:pt x="11" y="37"/>
                          <a:pt x="0" y="21"/>
                        </a:cubicBezTo>
                        <a:cubicBezTo>
                          <a:pt x="4" y="4"/>
                          <a:pt x="4" y="0"/>
                          <a:pt x="4" y="9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  <p:sp>
                <p:nvSpPr>
                  <p:cNvPr id="2184" name="Freeform 44"/>
                  <p:cNvSpPr>
                    <a:spLocks/>
                  </p:cNvSpPr>
                  <p:nvPr/>
                </p:nvSpPr>
                <p:spPr bwMode="ltGray">
                  <a:xfrm>
                    <a:off x="2696" y="247"/>
                    <a:ext cx="205" cy="41"/>
                  </a:xfrm>
                  <a:custGeom>
                    <a:avLst/>
                    <a:gdLst>
                      <a:gd name="T0" fmla="*/ 1 w 323"/>
                      <a:gd name="T1" fmla="*/ 1 h 64"/>
                      <a:gd name="T2" fmla="*/ 1 w 323"/>
                      <a:gd name="T3" fmla="*/ 1 h 64"/>
                      <a:gd name="T4" fmla="*/ 1 w 323"/>
                      <a:gd name="T5" fmla="*/ 0 h 64"/>
                      <a:gd name="T6" fmla="*/ 1 w 323"/>
                      <a:gd name="T7" fmla="*/ 0 h 64"/>
                      <a:gd name="T8" fmla="*/ 1 w 323"/>
                      <a:gd name="T9" fmla="*/ 1 h 64"/>
                      <a:gd name="T10" fmla="*/ 1 w 323"/>
                      <a:gd name="T11" fmla="*/ 1 h 64"/>
                      <a:gd name="T12" fmla="*/ 1 w 323"/>
                      <a:gd name="T13" fmla="*/ 1 h 64"/>
                      <a:gd name="T14" fmla="*/ 1 w 323"/>
                      <a:gd name="T15" fmla="*/ 1 h 64"/>
                      <a:gd name="T16" fmla="*/ 1 w 323"/>
                      <a:gd name="T17" fmla="*/ 1 h 64"/>
                      <a:gd name="T18" fmla="*/ 1 w 323"/>
                      <a:gd name="T19" fmla="*/ 1 h 64"/>
                      <a:gd name="T20" fmla="*/ 1 w 323"/>
                      <a:gd name="T21" fmla="*/ 1 h 64"/>
                      <a:gd name="T22" fmla="*/ 1 w 323"/>
                      <a:gd name="T23" fmla="*/ 1 h 64"/>
                      <a:gd name="T24" fmla="*/ 1 w 323"/>
                      <a:gd name="T25" fmla="*/ 1 h 64"/>
                      <a:gd name="T26" fmla="*/ 1 w 323"/>
                      <a:gd name="T27" fmla="*/ 1 h 64"/>
                      <a:gd name="T28" fmla="*/ 1 w 323"/>
                      <a:gd name="T29" fmla="*/ 1 h 64"/>
                      <a:gd name="T30" fmla="*/ 1 w 323"/>
                      <a:gd name="T31" fmla="*/ 1 h 64"/>
                      <a:gd name="T32" fmla="*/ 1 w 323"/>
                      <a:gd name="T33" fmla="*/ 1 h 64"/>
                      <a:gd name="T34" fmla="*/ 1 w 323"/>
                      <a:gd name="T35" fmla="*/ 1 h 64"/>
                      <a:gd name="T36" fmla="*/ 1 w 323"/>
                      <a:gd name="T37" fmla="*/ 1 h 64"/>
                      <a:gd name="T38" fmla="*/ 1 w 323"/>
                      <a:gd name="T39" fmla="*/ 1 h 64"/>
                      <a:gd name="T40" fmla="*/ 1 w 323"/>
                      <a:gd name="T41" fmla="*/ 1 h 64"/>
                      <a:gd name="T42" fmla="*/ 1 w 323"/>
                      <a:gd name="T43" fmla="*/ 1 h 64"/>
                      <a:gd name="T44" fmla="*/ 1 w 323"/>
                      <a:gd name="T45" fmla="*/ 1 h 64"/>
                      <a:gd name="T46" fmla="*/ 1 w 323"/>
                      <a:gd name="T47" fmla="*/ 1 h 64"/>
                      <a:gd name="T48" fmla="*/ 1 w 323"/>
                      <a:gd name="T49" fmla="*/ 1 h 64"/>
                      <a:gd name="T50" fmla="*/ 1 w 323"/>
                      <a:gd name="T51" fmla="*/ 1 h 64"/>
                      <a:gd name="T52" fmla="*/ 1 w 323"/>
                      <a:gd name="T53" fmla="*/ 0 h 64"/>
                      <a:gd name="T54" fmla="*/ 1 w 323"/>
                      <a:gd name="T55" fmla="*/ 1 h 64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</a:gdLst>
                    <a:ahLst/>
                    <a:cxnLst>
                      <a:cxn ang="T56">
                        <a:pos x="T0" y="T1"/>
                      </a:cxn>
                      <a:cxn ang="T57">
                        <a:pos x="T2" y="T3"/>
                      </a:cxn>
                      <a:cxn ang="T58">
                        <a:pos x="T4" y="T5"/>
                      </a:cxn>
                      <a:cxn ang="T59">
                        <a:pos x="T6" y="T7"/>
                      </a:cxn>
                      <a:cxn ang="T60">
                        <a:pos x="T8" y="T9"/>
                      </a:cxn>
                      <a:cxn ang="T61">
                        <a:pos x="T10" y="T11"/>
                      </a:cxn>
                      <a:cxn ang="T62">
                        <a:pos x="T12" y="T13"/>
                      </a:cxn>
                      <a:cxn ang="T63">
                        <a:pos x="T14" y="T15"/>
                      </a:cxn>
                      <a:cxn ang="T64">
                        <a:pos x="T16" y="T17"/>
                      </a:cxn>
                      <a:cxn ang="T65">
                        <a:pos x="T18" y="T19"/>
                      </a:cxn>
                      <a:cxn ang="T66">
                        <a:pos x="T20" y="T21"/>
                      </a:cxn>
                      <a:cxn ang="T67">
                        <a:pos x="T22" y="T23"/>
                      </a:cxn>
                      <a:cxn ang="T68">
                        <a:pos x="T24" y="T25"/>
                      </a:cxn>
                      <a:cxn ang="T69">
                        <a:pos x="T26" y="T27"/>
                      </a:cxn>
                      <a:cxn ang="T70">
                        <a:pos x="T28" y="T29"/>
                      </a:cxn>
                      <a:cxn ang="T71">
                        <a:pos x="T30" y="T31"/>
                      </a:cxn>
                      <a:cxn ang="T72">
                        <a:pos x="T32" y="T33"/>
                      </a:cxn>
                      <a:cxn ang="T73">
                        <a:pos x="T34" y="T35"/>
                      </a:cxn>
                      <a:cxn ang="T74">
                        <a:pos x="T36" y="T37"/>
                      </a:cxn>
                      <a:cxn ang="T75">
                        <a:pos x="T38" y="T39"/>
                      </a:cxn>
                      <a:cxn ang="T76">
                        <a:pos x="T40" y="T41"/>
                      </a:cxn>
                      <a:cxn ang="T77">
                        <a:pos x="T42" y="T43"/>
                      </a:cxn>
                      <a:cxn ang="T78">
                        <a:pos x="T44" y="T45"/>
                      </a:cxn>
                      <a:cxn ang="T79">
                        <a:pos x="T46" y="T47"/>
                      </a:cxn>
                      <a:cxn ang="T80">
                        <a:pos x="T48" y="T49"/>
                      </a:cxn>
                      <a:cxn ang="T81">
                        <a:pos x="T50" y="T51"/>
                      </a:cxn>
                      <a:cxn ang="T82">
                        <a:pos x="T52" y="T53"/>
                      </a:cxn>
                      <a:cxn ang="T83">
                        <a:pos x="T54" y="T55"/>
                      </a:cxn>
                    </a:cxnLst>
                    <a:rect l="0" t="0" r="r" b="b"/>
                    <a:pathLst>
                      <a:path w="323" h="64">
                        <a:moveTo>
                          <a:pt x="220" y="1"/>
                        </a:moveTo>
                        <a:cubicBezTo>
                          <a:pt x="215" y="12"/>
                          <a:pt x="225" y="17"/>
                          <a:pt x="231" y="8"/>
                        </a:cubicBezTo>
                        <a:cubicBezTo>
                          <a:pt x="235" y="0"/>
                          <a:pt x="229" y="7"/>
                          <a:pt x="235" y="0"/>
                        </a:cubicBezTo>
                        <a:lnTo>
                          <a:pt x="265" y="0"/>
                        </a:lnTo>
                        <a:cubicBezTo>
                          <a:pt x="277" y="6"/>
                          <a:pt x="276" y="11"/>
                          <a:pt x="287" y="17"/>
                        </a:cubicBezTo>
                        <a:cubicBezTo>
                          <a:pt x="308" y="11"/>
                          <a:pt x="293" y="7"/>
                          <a:pt x="319" y="10"/>
                        </a:cubicBezTo>
                        <a:cubicBezTo>
                          <a:pt x="323" y="19"/>
                          <a:pt x="321" y="22"/>
                          <a:pt x="314" y="29"/>
                        </a:cubicBezTo>
                        <a:cubicBezTo>
                          <a:pt x="312" y="39"/>
                          <a:pt x="313" y="50"/>
                          <a:pt x="298" y="46"/>
                        </a:cubicBezTo>
                        <a:cubicBezTo>
                          <a:pt x="297" y="40"/>
                          <a:pt x="298" y="34"/>
                          <a:pt x="295" y="29"/>
                        </a:cubicBezTo>
                        <a:cubicBezTo>
                          <a:pt x="294" y="27"/>
                          <a:pt x="290" y="31"/>
                          <a:pt x="287" y="31"/>
                        </a:cubicBezTo>
                        <a:cubicBezTo>
                          <a:pt x="284" y="31"/>
                          <a:pt x="282" y="30"/>
                          <a:pt x="279" y="29"/>
                        </a:cubicBezTo>
                        <a:cubicBezTo>
                          <a:pt x="274" y="27"/>
                          <a:pt x="263" y="21"/>
                          <a:pt x="263" y="21"/>
                        </a:cubicBezTo>
                        <a:cubicBezTo>
                          <a:pt x="249" y="23"/>
                          <a:pt x="241" y="31"/>
                          <a:pt x="228" y="38"/>
                        </a:cubicBezTo>
                        <a:cubicBezTo>
                          <a:pt x="220" y="41"/>
                          <a:pt x="209" y="42"/>
                          <a:pt x="201" y="44"/>
                        </a:cubicBezTo>
                        <a:cubicBezTo>
                          <a:pt x="193" y="54"/>
                          <a:pt x="200" y="53"/>
                          <a:pt x="212" y="57"/>
                        </a:cubicBezTo>
                        <a:cubicBezTo>
                          <a:pt x="200" y="62"/>
                          <a:pt x="199" y="57"/>
                          <a:pt x="188" y="63"/>
                        </a:cubicBezTo>
                        <a:cubicBezTo>
                          <a:pt x="181" y="62"/>
                          <a:pt x="174" y="64"/>
                          <a:pt x="169" y="61"/>
                        </a:cubicBezTo>
                        <a:cubicBezTo>
                          <a:pt x="166" y="59"/>
                          <a:pt x="175" y="59"/>
                          <a:pt x="177" y="57"/>
                        </a:cubicBezTo>
                        <a:cubicBezTo>
                          <a:pt x="181" y="48"/>
                          <a:pt x="149" y="28"/>
                          <a:pt x="171" y="40"/>
                        </a:cubicBezTo>
                        <a:cubicBezTo>
                          <a:pt x="184" y="55"/>
                          <a:pt x="184" y="36"/>
                          <a:pt x="169" y="31"/>
                        </a:cubicBezTo>
                        <a:cubicBezTo>
                          <a:pt x="167" y="27"/>
                          <a:pt x="167" y="22"/>
                          <a:pt x="158" y="23"/>
                        </a:cubicBezTo>
                        <a:cubicBezTo>
                          <a:pt x="153" y="23"/>
                          <a:pt x="142" y="27"/>
                          <a:pt x="142" y="27"/>
                        </a:cubicBezTo>
                        <a:cubicBezTo>
                          <a:pt x="136" y="39"/>
                          <a:pt x="143" y="31"/>
                          <a:pt x="134" y="27"/>
                        </a:cubicBezTo>
                        <a:cubicBezTo>
                          <a:pt x="130" y="25"/>
                          <a:pt x="126" y="25"/>
                          <a:pt x="123" y="25"/>
                        </a:cubicBezTo>
                        <a:cubicBezTo>
                          <a:pt x="117" y="11"/>
                          <a:pt x="100" y="6"/>
                          <a:pt x="83" y="2"/>
                        </a:cubicBezTo>
                        <a:cubicBezTo>
                          <a:pt x="70" y="4"/>
                          <a:pt x="69" y="9"/>
                          <a:pt x="59" y="14"/>
                        </a:cubicBezTo>
                        <a:cubicBezTo>
                          <a:pt x="45" y="14"/>
                          <a:pt x="0" y="12"/>
                          <a:pt x="1" y="0"/>
                        </a:cubicBezTo>
                        <a:lnTo>
                          <a:pt x="220" y="1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  <p:sp>
                <p:nvSpPr>
                  <p:cNvPr id="2185" name="Freeform 45"/>
                  <p:cNvSpPr>
                    <a:spLocks/>
                  </p:cNvSpPr>
                  <p:nvPr/>
                </p:nvSpPr>
                <p:spPr bwMode="ltGray">
                  <a:xfrm>
                    <a:off x="2515" y="246"/>
                    <a:ext cx="190" cy="20"/>
                  </a:xfrm>
                  <a:custGeom>
                    <a:avLst/>
                    <a:gdLst>
                      <a:gd name="T0" fmla="*/ 1 w 300"/>
                      <a:gd name="T1" fmla="*/ 1 h 31"/>
                      <a:gd name="T2" fmla="*/ 1 w 300"/>
                      <a:gd name="T3" fmla="*/ 1 h 31"/>
                      <a:gd name="T4" fmla="*/ 1 w 300"/>
                      <a:gd name="T5" fmla="*/ 0 h 31"/>
                      <a:gd name="T6" fmla="*/ 1 w 300"/>
                      <a:gd name="T7" fmla="*/ 1 h 31"/>
                      <a:gd name="T8" fmla="*/ 1 w 300"/>
                      <a:gd name="T9" fmla="*/ 1 h 31"/>
                      <a:gd name="T10" fmla="*/ 1 w 300"/>
                      <a:gd name="T11" fmla="*/ 1 h 31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0" t="0" r="r" b="b"/>
                    <a:pathLst>
                      <a:path w="300" h="31">
                        <a:moveTo>
                          <a:pt x="105" y="31"/>
                        </a:moveTo>
                        <a:cubicBezTo>
                          <a:pt x="83" y="19"/>
                          <a:pt x="0" y="6"/>
                          <a:pt x="30" y="1"/>
                        </a:cubicBezTo>
                        <a:lnTo>
                          <a:pt x="285" y="0"/>
                        </a:lnTo>
                        <a:cubicBezTo>
                          <a:pt x="296" y="4"/>
                          <a:pt x="300" y="5"/>
                          <a:pt x="296" y="14"/>
                        </a:cubicBezTo>
                        <a:cubicBezTo>
                          <a:pt x="285" y="11"/>
                          <a:pt x="276" y="16"/>
                          <a:pt x="264" y="16"/>
                        </a:cubicBezTo>
                        <a:lnTo>
                          <a:pt x="105" y="31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  <p:sp>
                <p:nvSpPr>
                  <p:cNvPr id="2186" name="Freeform 46"/>
                  <p:cNvSpPr>
                    <a:spLocks/>
                  </p:cNvSpPr>
                  <p:nvPr/>
                </p:nvSpPr>
                <p:spPr bwMode="ltGray">
                  <a:xfrm>
                    <a:off x="2096" y="275"/>
                    <a:ext cx="18" cy="10"/>
                  </a:xfrm>
                  <a:custGeom>
                    <a:avLst/>
                    <a:gdLst>
                      <a:gd name="T0" fmla="*/ 0 w 41"/>
                      <a:gd name="T1" fmla="*/ 0 h 29"/>
                      <a:gd name="T2" fmla="*/ 0 w 41"/>
                      <a:gd name="T3" fmla="*/ 0 h 29"/>
                      <a:gd name="T4" fmla="*/ 0 w 41"/>
                      <a:gd name="T5" fmla="*/ 0 h 29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41" h="29">
                        <a:moveTo>
                          <a:pt x="0" y="25"/>
                        </a:moveTo>
                        <a:cubicBezTo>
                          <a:pt x="10" y="11"/>
                          <a:pt x="41" y="0"/>
                          <a:pt x="12" y="29"/>
                        </a:cubicBezTo>
                        <a:cubicBezTo>
                          <a:pt x="8" y="28"/>
                          <a:pt x="0" y="25"/>
                          <a:pt x="0" y="25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  <p:sp>
                <p:nvSpPr>
                  <p:cNvPr id="2187" name="Freeform 47"/>
                  <p:cNvSpPr>
                    <a:spLocks/>
                  </p:cNvSpPr>
                  <p:nvPr/>
                </p:nvSpPr>
                <p:spPr bwMode="ltGray">
                  <a:xfrm>
                    <a:off x="1606" y="246"/>
                    <a:ext cx="436" cy="152"/>
                  </a:xfrm>
                  <a:custGeom>
                    <a:avLst/>
                    <a:gdLst>
                      <a:gd name="T0" fmla="*/ 73 w 436"/>
                      <a:gd name="T1" fmla="*/ 1 h 152"/>
                      <a:gd name="T2" fmla="*/ 436 w 436"/>
                      <a:gd name="T3" fmla="*/ 0 h 152"/>
                      <a:gd name="T4" fmla="*/ 416 w 436"/>
                      <a:gd name="T5" fmla="*/ 54 h 152"/>
                      <a:gd name="T6" fmla="*/ 397 w 436"/>
                      <a:gd name="T7" fmla="*/ 68 h 152"/>
                      <a:gd name="T8" fmla="*/ 392 w 436"/>
                      <a:gd name="T9" fmla="*/ 70 h 152"/>
                      <a:gd name="T10" fmla="*/ 375 w 436"/>
                      <a:gd name="T11" fmla="*/ 73 h 152"/>
                      <a:gd name="T12" fmla="*/ 361 w 436"/>
                      <a:gd name="T13" fmla="*/ 88 h 152"/>
                      <a:gd name="T14" fmla="*/ 362 w 436"/>
                      <a:gd name="T15" fmla="*/ 99 h 152"/>
                      <a:gd name="T16" fmla="*/ 364 w 436"/>
                      <a:gd name="T17" fmla="*/ 107 h 152"/>
                      <a:gd name="T18" fmla="*/ 366 w 436"/>
                      <a:gd name="T19" fmla="*/ 113 h 152"/>
                      <a:gd name="T20" fmla="*/ 362 w 436"/>
                      <a:gd name="T21" fmla="*/ 122 h 152"/>
                      <a:gd name="T22" fmla="*/ 351 w 436"/>
                      <a:gd name="T23" fmla="*/ 120 h 152"/>
                      <a:gd name="T24" fmla="*/ 342 w 436"/>
                      <a:gd name="T25" fmla="*/ 129 h 152"/>
                      <a:gd name="T26" fmla="*/ 347 w 436"/>
                      <a:gd name="T27" fmla="*/ 105 h 152"/>
                      <a:gd name="T28" fmla="*/ 338 w 436"/>
                      <a:gd name="T29" fmla="*/ 100 h 152"/>
                      <a:gd name="T30" fmla="*/ 344 w 436"/>
                      <a:gd name="T31" fmla="*/ 93 h 152"/>
                      <a:gd name="T32" fmla="*/ 342 w 436"/>
                      <a:gd name="T33" fmla="*/ 89 h 152"/>
                      <a:gd name="T34" fmla="*/ 320 w 436"/>
                      <a:gd name="T35" fmla="*/ 94 h 152"/>
                      <a:gd name="T36" fmla="*/ 317 w 436"/>
                      <a:gd name="T37" fmla="*/ 85 h 152"/>
                      <a:gd name="T38" fmla="*/ 297 w 436"/>
                      <a:gd name="T39" fmla="*/ 94 h 152"/>
                      <a:gd name="T40" fmla="*/ 320 w 436"/>
                      <a:gd name="T41" fmla="*/ 103 h 152"/>
                      <a:gd name="T42" fmla="*/ 305 w 436"/>
                      <a:gd name="T43" fmla="*/ 117 h 152"/>
                      <a:gd name="T44" fmla="*/ 311 w 436"/>
                      <a:gd name="T45" fmla="*/ 126 h 152"/>
                      <a:gd name="T46" fmla="*/ 315 w 436"/>
                      <a:gd name="T47" fmla="*/ 138 h 152"/>
                      <a:gd name="T48" fmla="*/ 309 w 436"/>
                      <a:gd name="T49" fmla="*/ 139 h 152"/>
                      <a:gd name="T50" fmla="*/ 314 w 436"/>
                      <a:gd name="T51" fmla="*/ 144 h 152"/>
                      <a:gd name="T52" fmla="*/ 307 w 436"/>
                      <a:gd name="T53" fmla="*/ 152 h 152"/>
                      <a:gd name="T54" fmla="*/ 0 w 436"/>
                      <a:gd name="T55" fmla="*/ 149 h 152"/>
                      <a:gd name="T56" fmla="*/ 73 w 436"/>
                      <a:gd name="T57" fmla="*/ 1 h 152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436" h="152">
                        <a:moveTo>
                          <a:pt x="73" y="1"/>
                        </a:moveTo>
                        <a:lnTo>
                          <a:pt x="436" y="0"/>
                        </a:lnTo>
                        <a:cubicBezTo>
                          <a:pt x="430" y="15"/>
                          <a:pt x="429" y="42"/>
                          <a:pt x="416" y="54"/>
                        </a:cubicBezTo>
                        <a:cubicBezTo>
                          <a:pt x="410" y="60"/>
                          <a:pt x="405" y="63"/>
                          <a:pt x="397" y="68"/>
                        </a:cubicBezTo>
                        <a:cubicBezTo>
                          <a:pt x="396" y="69"/>
                          <a:pt x="392" y="70"/>
                          <a:pt x="392" y="70"/>
                        </a:cubicBezTo>
                        <a:cubicBezTo>
                          <a:pt x="377" y="63"/>
                          <a:pt x="385" y="68"/>
                          <a:pt x="375" y="73"/>
                        </a:cubicBezTo>
                        <a:cubicBezTo>
                          <a:pt x="371" y="82"/>
                          <a:pt x="371" y="83"/>
                          <a:pt x="361" y="88"/>
                        </a:cubicBezTo>
                        <a:cubicBezTo>
                          <a:pt x="359" y="92"/>
                          <a:pt x="364" y="93"/>
                          <a:pt x="362" y="99"/>
                        </a:cubicBezTo>
                        <a:cubicBezTo>
                          <a:pt x="363" y="102"/>
                          <a:pt x="364" y="105"/>
                          <a:pt x="364" y="107"/>
                        </a:cubicBezTo>
                        <a:cubicBezTo>
                          <a:pt x="365" y="109"/>
                          <a:pt x="366" y="111"/>
                          <a:pt x="366" y="113"/>
                        </a:cubicBezTo>
                        <a:cubicBezTo>
                          <a:pt x="365" y="115"/>
                          <a:pt x="364" y="120"/>
                          <a:pt x="362" y="122"/>
                        </a:cubicBezTo>
                        <a:cubicBezTo>
                          <a:pt x="359" y="123"/>
                          <a:pt x="354" y="119"/>
                          <a:pt x="351" y="120"/>
                        </a:cubicBezTo>
                        <a:cubicBezTo>
                          <a:pt x="347" y="129"/>
                          <a:pt x="352" y="127"/>
                          <a:pt x="342" y="129"/>
                        </a:cubicBezTo>
                        <a:cubicBezTo>
                          <a:pt x="340" y="123"/>
                          <a:pt x="345" y="111"/>
                          <a:pt x="347" y="105"/>
                        </a:cubicBezTo>
                        <a:cubicBezTo>
                          <a:pt x="347" y="100"/>
                          <a:pt x="338" y="102"/>
                          <a:pt x="338" y="100"/>
                        </a:cubicBezTo>
                        <a:cubicBezTo>
                          <a:pt x="338" y="98"/>
                          <a:pt x="344" y="95"/>
                          <a:pt x="344" y="93"/>
                        </a:cubicBezTo>
                        <a:cubicBezTo>
                          <a:pt x="344" y="92"/>
                          <a:pt x="344" y="89"/>
                          <a:pt x="342" y="89"/>
                        </a:cubicBezTo>
                        <a:cubicBezTo>
                          <a:pt x="339" y="89"/>
                          <a:pt x="324" y="94"/>
                          <a:pt x="320" y="94"/>
                        </a:cubicBezTo>
                        <a:cubicBezTo>
                          <a:pt x="317" y="86"/>
                          <a:pt x="328" y="88"/>
                          <a:pt x="317" y="85"/>
                        </a:cubicBezTo>
                        <a:cubicBezTo>
                          <a:pt x="311" y="91"/>
                          <a:pt x="306" y="93"/>
                          <a:pt x="297" y="94"/>
                        </a:cubicBezTo>
                        <a:cubicBezTo>
                          <a:pt x="300" y="104"/>
                          <a:pt x="307" y="101"/>
                          <a:pt x="320" y="103"/>
                        </a:cubicBezTo>
                        <a:cubicBezTo>
                          <a:pt x="318" y="109"/>
                          <a:pt x="311" y="111"/>
                          <a:pt x="305" y="117"/>
                        </a:cubicBezTo>
                        <a:lnTo>
                          <a:pt x="311" y="126"/>
                        </a:lnTo>
                        <a:lnTo>
                          <a:pt x="315" y="138"/>
                        </a:lnTo>
                        <a:lnTo>
                          <a:pt x="309" y="139"/>
                        </a:lnTo>
                        <a:lnTo>
                          <a:pt x="314" y="144"/>
                        </a:lnTo>
                        <a:lnTo>
                          <a:pt x="307" y="152"/>
                        </a:lnTo>
                        <a:lnTo>
                          <a:pt x="0" y="149"/>
                        </a:lnTo>
                        <a:lnTo>
                          <a:pt x="73" y="1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  <p:sp>
                <p:nvSpPr>
                  <p:cNvPr id="2188" name="Freeform 48"/>
                  <p:cNvSpPr>
                    <a:spLocks/>
                  </p:cNvSpPr>
                  <p:nvPr/>
                </p:nvSpPr>
                <p:spPr bwMode="ltGray">
                  <a:xfrm>
                    <a:off x="2043" y="241"/>
                    <a:ext cx="20" cy="55"/>
                  </a:xfrm>
                  <a:custGeom>
                    <a:avLst/>
                    <a:gdLst>
                      <a:gd name="T0" fmla="*/ 0 w 47"/>
                      <a:gd name="T1" fmla="*/ 0 h 165"/>
                      <a:gd name="T2" fmla="*/ 0 w 47"/>
                      <a:gd name="T3" fmla="*/ 0 h 165"/>
                      <a:gd name="T4" fmla="*/ 0 w 47"/>
                      <a:gd name="T5" fmla="*/ 0 h 165"/>
                      <a:gd name="T6" fmla="*/ 0 w 47"/>
                      <a:gd name="T7" fmla="*/ 0 h 165"/>
                      <a:gd name="T8" fmla="*/ 0 w 47"/>
                      <a:gd name="T9" fmla="*/ 0 h 165"/>
                      <a:gd name="T10" fmla="*/ 0 w 47"/>
                      <a:gd name="T11" fmla="*/ 0 h 165"/>
                      <a:gd name="T12" fmla="*/ 0 w 47"/>
                      <a:gd name="T13" fmla="*/ 0 h 165"/>
                      <a:gd name="T14" fmla="*/ 0 w 47"/>
                      <a:gd name="T15" fmla="*/ 0 h 165"/>
                      <a:gd name="T16" fmla="*/ 0 w 47"/>
                      <a:gd name="T17" fmla="*/ 0 h 165"/>
                      <a:gd name="T18" fmla="*/ 0 w 47"/>
                      <a:gd name="T19" fmla="*/ 0 h 165"/>
                      <a:gd name="T20" fmla="*/ 0 w 47"/>
                      <a:gd name="T21" fmla="*/ 0 h 165"/>
                      <a:gd name="T22" fmla="*/ 0 w 47"/>
                      <a:gd name="T23" fmla="*/ 0 h 165"/>
                      <a:gd name="T24" fmla="*/ 0 w 47"/>
                      <a:gd name="T25" fmla="*/ 0 h 165"/>
                      <a:gd name="T26" fmla="*/ 0 w 47"/>
                      <a:gd name="T27" fmla="*/ 0 h 165"/>
                      <a:gd name="T28" fmla="*/ 0 w 47"/>
                      <a:gd name="T29" fmla="*/ 0 h 165"/>
                      <a:gd name="T30" fmla="*/ 0 w 47"/>
                      <a:gd name="T31" fmla="*/ 0 h 165"/>
                      <a:gd name="T32" fmla="*/ 0 w 47"/>
                      <a:gd name="T33" fmla="*/ 0 h 165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</a:gdLst>
                    <a:ahLst/>
                    <a:cxnLst>
                      <a:cxn ang="T34">
                        <a:pos x="T0" y="T1"/>
                      </a:cxn>
                      <a:cxn ang="T35">
                        <a:pos x="T2" y="T3"/>
                      </a:cxn>
                      <a:cxn ang="T36">
                        <a:pos x="T4" y="T5"/>
                      </a:cxn>
                      <a:cxn ang="T37">
                        <a:pos x="T6" y="T7"/>
                      </a:cxn>
                      <a:cxn ang="T38">
                        <a:pos x="T8" y="T9"/>
                      </a:cxn>
                      <a:cxn ang="T39">
                        <a:pos x="T10" y="T11"/>
                      </a:cxn>
                      <a:cxn ang="T40">
                        <a:pos x="T12" y="T13"/>
                      </a:cxn>
                      <a:cxn ang="T41">
                        <a:pos x="T14" y="T15"/>
                      </a:cxn>
                      <a:cxn ang="T42">
                        <a:pos x="T16" y="T17"/>
                      </a:cxn>
                      <a:cxn ang="T43">
                        <a:pos x="T18" y="T19"/>
                      </a:cxn>
                      <a:cxn ang="T44">
                        <a:pos x="T20" y="T21"/>
                      </a:cxn>
                      <a:cxn ang="T45">
                        <a:pos x="T22" y="T23"/>
                      </a:cxn>
                      <a:cxn ang="T46">
                        <a:pos x="T24" y="T25"/>
                      </a:cxn>
                      <a:cxn ang="T47">
                        <a:pos x="T26" y="T27"/>
                      </a:cxn>
                      <a:cxn ang="T48">
                        <a:pos x="T28" y="T29"/>
                      </a:cxn>
                      <a:cxn ang="T49">
                        <a:pos x="T30" y="T31"/>
                      </a:cxn>
                      <a:cxn ang="T50">
                        <a:pos x="T32" y="T33"/>
                      </a:cxn>
                    </a:cxnLst>
                    <a:rect l="0" t="0" r="r" b="b"/>
                    <a:pathLst>
                      <a:path w="47" h="165">
                        <a:moveTo>
                          <a:pt x="5" y="156"/>
                        </a:moveTo>
                        <a:cubicBezTo>
                          <a:pt x="0" y="141"/>
                          <a:pt x="1" y="118"/>
                          <a:pt x="15" y="108"/>
                        </a:cubicBezTo>
                        <a:cubicBezTo>
                          <a:pt x="16" y="95"/>
                          <a:pt x="17" y="81"/>
                          <a:pt x="17" y="68"/>
                        </a:cubicBezTo>
                        <a:cubicBezTo>
                          <a:pt x="17" y="58"/>
                          <a:pt x="11" y="40"/>
                          <a:pt x="11" y="40"/>
                        </a:cubicBezTo>
                        <a:cubicBezTo>
                          <a:pt x="14" y="20"/>
                          <a:pt x="11" y="29"/>
                          <a:pt x="17" y="12"/>
                        </a:cubicBezTo>
                        <a:cubicBezTo>
                          <a:pt x="18" y="8"/>
                          <a:pt x="21" y="0"/>
                          <a:pt x="21" y="0"/>
                        </a:cubicBezTo>
                        <a:cubicBezTo>
                          <a:pt x="38" y="6"/>
                          <a:pt x="33" y="7"/>
                          <a:pt x="31" y="30"/>
                        </a:cubicBezTo>
                        <a:cubicBezTo>
                          <a:pt x="38" y="52"/>
                          <a:pt x="40" y="76"/>
                          <a:pt x="47" y="98"/>
                        </a:cubicBezTo>
                        <a:cubicBezTo>
                          <a:pt x="44" y="116"/>
                          <a:pt x="45" y="113"/>
                          <a:pt x="31" y="108"/>
                        </a:cubicBezTo>
                        <a:cubicBezTo>
                          <a:pt x="25" y="118"/>
                          <a:pt x="28" y="112"/>
                          <a:pt x="23" y="126"/>
                        </a:cubicBezTo>
                        <a:cubicBezTo>
                          <a:pt x="22" y="128"/>
                          <a:pt x="21" y="132"/>
                          <a:pt x="21" y="132"/>
                        </a:cubicBezTo>
                        <a:cubicBezTo>
                          <a:pt x="23" y="133"/>
                          <a:pt x="26" y="132"/>
                          <a:pt x="27" y="134"/>
                        </a:cubicBezTo>
                        <a:cubicBezTo>
                          <a:pt x="29" y="137"/>
                          <a:pt x="31" y="146"/>
                          <a:pt x="31" y="146"/>
                        </a:cubicBezTo>
                        <a:cubicBezTo>
                          <a:pt x="27" y="165"/>
                          <a:pt x="23" y="155"/>
                          <a:pt x="13" y="148"/>
                        </a:cubicBezTo>
                        <a:cubicBezTo>
                          <a:pt x="11" y="152"/>
                          <a:pt x="11" y="160"/>
                          <a:pt x="7" y="160"/>
                        </a:cubicBezTo>
                        <a:cubicBezTo>
                          <a:pt x="5" y="160"/>
                          <a:pt x="4" y="156"/>
                          <a:pt x="3" y="154"/>
                        </a:cubicBezTo>
                        <a:cubicBezTo>
                          <a:pt x="3" y="153"/>
                          <a:pt x="4" y="155"/>
                          <a:pt x="5" y="15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  <p:sp>
                <p:nvSpPr>
                  <p:cNvPr id="2189" name="Freeform 49"/>
                  <p:cNvSpPr>
                    <a:spLocks/>
                  </p:cNvSpPr>
                  <p:nvPr/>
                </p:nvSpPr>
                <p:spPr bwMode="ltGray">
                  <a:xfrm>
                    <a:off x="2031" y="287"/>
                    <a:ext cx="59" cy="34"/>
                  </a:xfrm>
                  <a:custGeom>
                    <a:avLst/>
                    <a:gdLst>
                      <a:gd name="T0" fmla="*/ 0 w 138"/>
                      <a:gd name="T1" fmla="*/ 0 h 103"/>
                      <a:gd name="T2" fmla="*/ 0 w 138"/>
                      <a:gd name="T3" fmla="*/ 0 h 103"/>
                      <a:gd name="T4" fmla="*/ 0 w 138"/>
                      <a:gd name="T5" fmla="*/ 0 h 103"/>
                      <a:gd name="T6" fmla="*/ 0 w 138"/>
                      <a:gd name="T7" fmla="*/ 0 h 103"/>
                      <a:gd name="T8" fmla="*/ 0 w 138"/>
                      <a:gd name="T9" fmla="*/ 0 h 103"/>
                      <a:gd name="T10" fmla="*/ 0 w 138"/>
                      <a:gd name="T11" fmla="*/ 0 h 103"/>
                      <a:gd name="T12" fmla="*/ 0 w 138"/>
                      <a:gd name="T13" fmla="*/ 0 h 103"/>
                      <a:gd name="T14" fmla="*/ 0 w 138"/>
                      <a:gd name="T15" fmla="*/ 0 h 103"/>
                      <a:gd name="T16" fmla="*/ 0 w 138"/>
                      <a:gd name="T17" fmla="*/ 0 h 103"/>
                      <a:gd name="T18" fmla="*/ 0 w 138"/>
                      <a:gd name="T19" fmla="*/ 0 h 103"/>
                      <a:gd name="T20" fmla="*/ 0 w 138"/>
                      <a:gd name="T21" fmla="*/ 0 h 103"/>
                      <a:gd name="T22" fmla="*/ 0 w 138"/>
                      <a:gd name="T23" fmla="*/ 0 h 103"/>
                      <a:gd name="T24" fmla="*/ 0 w 138"/>
                      <a:gd name="T25" fmla="*/ 0 h 103"/>
                      <a:gd name="T26" fmla="*/ 0 w 138"/>
                      <a:gd name="T27" fmla="*/ 0 h 103"/>
                      <a:gd name="T28" fmla="*/ 0 w 138"/>
                      <a:gd name="T29" fmla="*/ 0 h 103"/>
                      <a:gd name="T30" fmla="*/ 0 w 138"/>
                      <a:gd name="T31" fmla="*/ 0 h 103"/>
                      <a:gd name="T32" fmla="*/ 0 w 138"/>
                      <a:gd name="T33" fmla="*/ 0 h 103"/>
                      <a:gd name="T34" fmla="*/ 0 w 138"/>
                      <a:gd name="T35" fmla="*/ 0 h 103"/>
                      <a:gd name="T36" fmla="*/ 0 w 138"/>
                      <a:gd name="T37" fmla="*/ 0 h 103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</a:gdLst>
                    <a:ahLst/>
                    <a:cxnLst>
                      <a:cxn ang="T38">
                        <a:pos x="T0" y="T1"/>
                      </a:cxn>
                      <a:cxn ang="T39">
                        <a:pos x="T2" y="T3"/>
                      </a:cxn>
                      <a:cxn ang="T40">
                        <a:pos x="T4" y="T5"/>
                      </a:cxn>
                      <a:cxn ang="T41">
                        <a:pos x="T6" y="T7"/>
                      </a:cxn>
                      <a:cxn ang="T42">
                        <a:pos x="T8" y="T9"/>
                      </a:cxn>
                      <a:cxn ang="T43">
                        <a:pos x="T10" y="T11"/>
                      </a:cxn>
                      <a:cxn ang="T44">
                        <a:pos x="T12" y="T13"/>
                      </a:cxn>
                      <a:cxn ang="T45">
                        <a:pos x="T14" y="T15"/>
                      </a:cxn>
                      <a:cxn ang="T46">
                        <a:pos x="T16" y="T17"/>
                      </a:cxn>
                      <a:cxn ang="T47">
                        <a:pos x="T18" y="T19"/>
                      </a:cxn>
                      <a:cxn ang="T48">
                        <a:pos x="T20" y="T21"/>
                      </a:cxn>
                      <a:cxn ang="T49">
                        <a:pos x="T22" y="T23"/>
                      </a:cxn>
                      <a:cxn ang="T50">
                        <a:pos x="T24" y="T25"/>
                      </a:cxn>
                      <a:cxn ang="T51">
                        <a:pos x="T26" y="T27"/>
                      </a:cxn>
                      <a:cxn ang="T52">
                        <a:pos x="T28" y="T29"/>
                      </a:cxn>
                      <a:cxn ang="T53">
                        <a:pos x="T30" y="T31"/>
                      </a:cxn>
                      <a:cxn ang="T54">
                        <a:pos x="T32" y="T33"/>
                      </a:cxn>
                      <a:cxn ang="T55">
                        <a:pos x="T34" y="T35"/>
                      </a:cxn>
                      <a:cxn ang="T56">
                        <a:pos x="T36" y="T37"/>
                      </a:cxn>
                    </a:cxnLst>
                    <a:rect l="0" t="0" r="r" b="b"/>
                    <a:pathLst>
                      <a:path w="138" h="103">
                        <a:moveTo>
                          <a:pt x="26" y="61"/>
                        </a:moveTo>
                        <a:cubicBezTo>
                          <a:pt x="29" y="53"/>
                          <a:pt x="33" y="51"/>
                          <a:pt x="30" y="43"/>
                        </a:cubicBezTo>
                        <a:cubicBezTo>
                          <a:pt x="33" y="27"/>
                          <a:pt x="37" y="24"/>
                          <a:pt x="50" y="33"/>
                        </a:cubicBezTo>
                        <a:cubicBezTo>
                          <a:pt x="51" y="37"/>
                          <a:pt x="53" y="41"/>
                          <a:pt x="54" y="45"/>
                        </a:cubicBezTo>
                        <a:cubicBezTo>
                          <a:pt x="55" y="49"/>
                          <a:pt x="66" y="49"/>
                          <a:pt x="66" y="49"/>
                        </a:cubicBezTo>
                        <a:cubicBezTo>
                          <a:pt x="75" y="43"/>
                          <a:pt x="77" y="45"/>
                          <a:pt x="80" y="55"/>
                        </a:cubicBezTo>
                        <a:cubicBezTo>
                          <a:pt x="92" y="47"/>
                          <a:pt x="101" y="37"/>
                          <a:pt x="116" y="33"/>
                        </a:cubicBezTo>
                        <a:cubicBezTo>
                          <a:pt x="125" y="19"/>
                          <a:pt x="120" y="24"/>
                          <a:pt x="130" y="17"/>
                        </a:cubicBezTo>
                        <a:cubicBezTo>
                          <a:pt x="134" y="11"/>
                          <a:pt x="134" y="0"/>
                          <a:pt x="138" y="11"/>
                        </a:cubicBezTo>
                        <a:cubicBezTo>
                          <a:pt x="135" y="31"/>
                          <a:pt x="126" y="45"/>
                          <a:pt x="106" y="49"/>
                        </a:cubicBezTo>
                        <a:cubicBezTo>
                          <a:pt x="97" y="55"/>
                          <a:pt x="93" y="61"/>
                          <a:pt x="84" y="67"/>
                        </a:cubicBezTo>
                        <a:cubicBezTo>
                          <a:pt x="80" y="79"/>
                          <a:pt x="79" y="79"/>
                          <a:pt x="66" y="81"/>
                        </a:cubicBezTo>
                        <a:cubicBezTo>
                          <a:pt x="60" y="90"/>
                          <a:pt x="57" y="97"/>
                          <a:pt x="48" y="103"/>
                        </a:cubicBezTo>
                        <a:cubicBezTo>
                          <a:pt x="42" y="94"/>
                          <a:pt x="37" y="93"/>
                          <a:pt x="26" y="89"/>
                        </a:cubicBezTo>
                        <a:cubicBezTo>
                          <a:pt x="24" y="88"/>
                          <a:pt x="20" y="87"/>
                          <a:pt x="20" y="87"/>
                        </a:cubicBezTo>
                        <a:cubicBezTo>
                          <a:pt x="10" y="90"/>
                          <a:pt x="14" y="94"/>
                          <a:pt x="22" y="97"/>
                        </a:cubicBezTo>
                        <a:cubicBezTo>
                          <a:pt x="14" y="103"/>
                          <a:pt x="9" y="100"/>
                          <a:pt x="0" y="97"/>
                        </a:cubicBezTo>
                        <a:cubicBezTo>
                          <a:pt x="2" y="87"/>
                          <a:pt x="1" y="82"/>
                          <a:pt x="10" y="79"/>
                        </a:cubicBezTo>
                        <a:cubicBezTo>
                          <a:pt x="15" y="63"/>
                          <a:pt x="14" y="69"/>
                          <a:pt x="26" y="6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  <p:sp>
                <p:nvSpPr>
                  <p:cNvPr id="2190" name="Freeform 50"/>
                  <p:cNvSpPr>
                    <a:spLocks/>
                  </p:cNvSpPr>
                  <p:nvPr/>
                </p:nvSpPr>
                <p:spPr bwMode="ltGray">
                  <a:xfrm>
                    <a:off x="1968" y="319"/>
                    <a:ext cx="80" cy="72"/>
                  </a:xfrm>
                  <a:custGeom>
                    <a:avLst/>
                    <a:gdLst>
                      <a:gd name="T0" fmla="*/ 0 w 188"/>
                      <a:gd name="T1" fmla="*/ 0 h 214"/>
                      <a:gd name="T2" fmla="*/ 0 w 188"/>
                      <a:gd name="T3" fmla="*/ 0 h 214"/>
                      <a:gd name="T4" fmla="*/ 0 w 188"/>
                      <a:gd name="T5" fmla="*/ 0 h 214"/>
                      <a:gd name="T6" fmla="*/ 0 w 188"/>
                      <a:gd name="T7" fmla="*/ 0 h 214"/>
                      <a:gd name="T8" fmla="*/ 0 w 188"/>
                      <a:gd name="T9" fmla="*/ 0 h 214"/>
                      <a:gd name="T10" fmla="*/ 0 w 188"/>
                      <a:gd name="T11" fmla="*/ 0 h 214"/>
                      <a:gd name="T12" fmla="*/ 0 w 188"/>
                      <a:gd name="T13" fmla="*/ 0 h 214"/>
                      <a:gd name="T14" fmla="*/ 0 w 188"/>
                      <a:gd name="T15" fmla="*/ 0 h 214"/>
                      <a:gd name="T16" fmla="*/ 0 w 188"/>
                      <a:gd name="T17" fmla="*/ 0 h 214"/>
                      <a:gd name="T18" fmla="*/ 0 w 188"/>
                      <a:gd name="T19" fmla="*/ 0 h 214"/>
                      <a:gd name="T20" fmla="*/ 0 w 188"/>
                      <a:gd name="T21" fmla="*/ 0 h 214"/>
                      <a:gd name="T22" fmla="*/ 0 w 188"/>
                      <a:gd name="T23" fmla="*/ 0 h 214"/>
                      <a:gd name="T24" fmla="*/ 0 w 188"/>
                      <a:gd name="T25" fmla="*/ 0 h 214"/>
                      <a:gd name="T26" fmla="*/ 0 w 188"/>
                      <a:gd name="T27" fmla="*/ 0 h 214"/>
                      <a:gd name="T28" fmla="*/ 0 w 188"/>
                      <a:gd name="T29" fmla="*/ 0 h 214"/>
                      <a:gd name="T30" fmla="*/ 0 w 188"/>
                      <a:gd name="T31" fmla="*/ 0 h 214"/>
                      <a:gd name="T32" fmla="*/ 0 w 188"/>
                      <a:gd name="T33" fmla="*/ 0 h 214"/>
                      <a:gd name="T34" fmla="*/ 0 w 188"/>
                      <a:gd name="T35" fmla="*/ 0 h 214"/>
                      <a:gd name="T36" fmla="*/ 0 w 188"/>
                      <a:gd name="T37" fmla="*/ 0 h 214"/>
                      <a:gd name="T38" fmla="*/ 0 w 188"/>
                      <a:gd name="T39" fmla="*/ 0 h 214"/>
                      <a:gd name="T40" fmla="*/ 0 w 188"/>
                      <a:gd name="T41" fmla="*/ 0 h 214"/>
                      <a:gd name="T42" fmla="*/ 0 w 188"/>
                      <a:gd name="T43" fmla="*/ 0 h 214"/>
                      <a:gd name="T44" fmla="*/ 0 w 188"/>
                      <a:gd name="T45" fmla="*/ 0 h 214"/>
                      <a:gd name="T46" fmla="*/ 0 w 188"/>
                      <a:gd name="T47" fmla="*/ 0 h 214"/>
                      <a:gd name="T48" fmla="*/ 0 w 188"/>
                      <a:gd name="T49" fmla="*/ 0 h 214"/>
                      <a:gd name="T50" fmla="*/ 0 w 188"/>
                      <a:gd name="T51" fmla="*/ 0 h 214"/>
                      <a:gd name="T52" fmla="*/ 0 w 188"/>
                      <a:gd name="T53" fmla="*/ 0 h 214"/>
                      <a:gd name="T54" fmla="*/ 0 w 188"/>
                      <a:gd name="T55" fmla="*/ 0 h 214"/>
                      <a:gd name="T56" fmla="*/ 0 w 188"/>
                      <a:gd name="T57" fmla="*/ 0 h 214"/>
                      <a:gd name="T58" fmla="*/ 0 w 188"/>
                      <a:gd name="T59" fmla="*/ 0 h 214"/>
                      <a:gd name="T60" fmla="*/ 0 w 188"/>
                      <a:gd name="T61" fmla="*/ 0 h 214"/>
                      <a:gd name="T62" fmla="*/ 0 w 188"/>
                      <a:gd name="T63" fmla="*/ 0 h 214"/>
                      <a:gd name="T64" fmla="*/ 0 w 188"/>
                      <a:gd name="T65" fmla="*/ 0 h 214"/>
                      <a:gd name="T66" fmla="*/ 0 w 188"/>
                      <a:gd name="T67" fmla="*/ 0 h 214"/>
                      <a:gd name="T68" fmla="*/ 0 w 188"/>
                      <a:gd name="T69" fmla="*/ 0 h 214"/>
                      <a:gd name="T70" fmla="*/ 0 w 188"/>
                      <a:gd name="T71" fmla="*/ 0 h 214"/>
                      <a:gd name="T72" fmla="*/ 0 w 188"/>
                      <a:gd name="T73" fmla="*/ 0 h 214"/>
                      <a:gd name="T74" fmla="*/ 0 w 188"/>
                      <a:gd name="T75" fmla="*/ 0 h 214"/>
                      <a:gd name="T76" fmla="*/ 0 w 188"/>
                      <a:gd name="T77" fmla="*/ 0 h 214"/>
                      <a:gd name="T78" fmla="*/ 0 w 188"/>
                      <a:gd name="T79" fmla="*/ 0 h 214"/>
                      <a:gd name="T80" fmla="*/ 0 w 188"/>
                      <a:gd name="T81" fmla="*/ 0 h 214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</a:gdLst>
                    <a:ahLst/>
                    <a:cxnLst>
                      <a:cxn ang="T82">
                        <a:pos x="T0" y="T1"/>
                      </a:cxn>
                      <a:cxn ang="T83">
                        <a:pos x="T2" y="T3"/>
                      </a:cxn>
                      <a:cxn ang="T84">
                        <a:pos x="T4" y="T5"/>
                      </a:cxn>
                      <a:cxn ang="T85">
                        <a:pos x="T6" y="T7"/>
                      </a:cxn>
                      <a:cxn ang="T86">
                        <a:pos x="T8" y="T9"/>
                      </a:cxn>
                      <a:cxn ang="T87">
                        <a:pos x="T10" y="T11"/>
                      </a:cxn>
                      <a:cxn ang="T88">
                        <a:pos x="T12" y="T13"/>
                      </a:cxn>
                      <a:cxn ang="T89">
                        <a:pos x="T14" y="T15"/>
                      </a:cxn>
                      <a:cxn ang="T90">
                        <a:pos x="T16" y="T17"/>
                      </a:cxn>
                      <a:cxn ang="T91">
                        <a:pos x="T18" y="T19"/>
                      </a:cxn>
                      <a:cxn ang="T92">
                        <a:pos x="T20" y="T21"/>
                      </a:cxn>
                      <a:cxn ang="T93">
                        <a:pos x="T22" y="T23"/>
                      </a:cxn>
                      <a:cxn ang="T94">
                        <a:pos x="T24" y="T25"/>
                      </a:cxn>
                      <a:cxn ang="T95">
                        <a:pos x="T26" y="T27"/>
                      </a:cxn>
                      <a:cxn ang="T96">
                        <a:pos x="T28" y="T29"/>
                      </a:cxn>
                      <a:cxn ang="T97">
                        <a:pos x="T30" y="T31"/>
                      </a:cxn>
                      <a:cxn ang="T98">
                        <a:pos x="T32" y="T33"/>
                      </a:cxn>
                      <a:cxn ang="T99">
                        <a:pos x="T34" y="T35"/>
                      </a:cxn>
                      <a:cxn ang="T100">
                        <a:pos x="T36" y="T37"/>
                      </a:cxn>
                      <a:cxn ang="T101">
                        <a:pos x="T38" y="T39"/>
                      </a:cxn>
                      <a:cxn ang="T102">
                        <a:pos x="T40" y="T41"/>
                      </a:cxn>
                      <a:cxn ang="T103">
                        <a:pos x="T42" y="T43"/>
                      </a:cxn>
                      <a:cxn ang="T104">
                        <a:pos x="T44" y="T45"/>
                      </a:cxn>
                      <a:cxn ang="T105">
                        <a:pos x="T46" y="T47"/>
                      </a:cxn>
                      <a:cxn ang="T106">
                        <a:pos x="T48" y="T49"/>
                      </a:cxn>
                      <a:cxn ang="T107">
                        <a:pos x="T50" y="T51"/>
                      </a:cxn>
                      <a:cxn ang="T108">
                        <a:pos x="T52" y="T53"/>
                      </a:cxn>
                      <a:cxn ang="T109">
                        <a:pos x="T54" y="T55"/>
                      </a:cxn>
                      <a:cxn ang="T110">
                        <a:pos x="T56" y="T57"/>
                      </a:cxn>
                      <a:cxn ang="T111">
                        <a:pos x="T58" y="T59"/>
                      </a:cxn>
                      <a:cxn ang="T112">
                        <a:pos x="T60" y="T61"/>
                      </a:cxn>
                      <a:cxn ang="T113">
                        <a:pos x="T62" y="T63"/>
                      </a:cxn>
                      <a:cxn ang="T114">
                        <a:pos x="T64" y="T65"/>
                      </a:cxn>
                      <a:cxn ang="T115">
                        <a:pos x="T66" y="T67"/>
                      </a:cxn>
                      <a:cxn ang="T116">
                        <a:pos x="T68" y="T69"/>
                      </a:cxn>
                      <a:cxn ang="T117">
                        <a:pos x="T70" y="T71"/>
                      </a:cxn>
                      <a:cxn ang="T118">
                        <a:pos x="T72" y="T73"/>
                      </a:cxn>
                      <a:cxn ang="T119">
                        <a:pos x="T74" y="T75"/>
                      </a:cxn>
                      <a:cxn ang="T120">
                        <a:pos x="T76" y="T77"/>
                      </a:cxn>
                      <a:cxn ang="T121">
                        <a:pos x="T78" y="T79"/>
                      </a:cxn>
                      <a:cxn ang="T122">
                        <a:pos x="T80" y="T81"/>
                      </a:cxn>
                    </a:cxnLst>
                    <a:rect l="0" t="0" r="r" b="b"/>
                    <a:pathLst>
                      <a:path w="188" h="214">
                        <a:moveTo>
                          <a:pt x="158" y="24"/>
                        </a:moveTo>
                        <a:cubicBezTo>
                          <a:pt x="156" y="18"/>
                          <a:pt x="160" y="6"/>
                          <a:pt x="160" y="6"/>
                        </a:cubicBezTo>
                        <a:cubicBezTo>
                          <a:pt x="167" y="16"/>
                          <a:pt x="167" y="8"/>
                          <a:pt x="170" y="0"/>
                        </a:cubicBezTo>
                        <a:cubicBezTo>
                          <a:pt x="181" y="4"/>
                          <a:pt x="179" y="14"/>
                          <a:pt x="182" y="24"/>
                        </a:cubicBezTo>
                        <a:cubicBezTo>
                          <a:pt x="184" y="30"/>
                          <a:pt x="188" y="42"/>
                          <a:pt x="188" y="42"/>
                        </a:cubicBezTo>
                        <a:cubicBezTo>
                          <a:pt x="183" y="56"/>
                          <a:pt x="188" y="52"/>
                          <a:pt x="178" y="58"/>
                        </a:cubicBezTo>
                        <a:cubicBezTo>
                          <a:pt x="174" y="63"/>
                          <a:pt x="170" y="76"/>
                          <a:pt x="170" y="76"/>
                        </a:cubicBezTo>
                        <a:cubicBezTo>
                          <a:pt x="169" y="100"/>
                          <a:pt x="173" y="110"/>
                          <a:pt x="162" y="126"/>
                        </a:cubicBezTo>
                        <a:cubicBezTo>
                          <a:pt x="150" y="118"/>
                          <a:pt x="155" y="132"/>
                          <a:pt x="144" y="136"/>
                        </a:cubicBezTo>
                        <a:cubicBezTo>
                          <a:pt x="135" y="134"/>
                          <a:pt x="129" y="135"/>
                          <a:pt x="120" y="138"/>
                        </a:cubicBezTo>
                        <a:cubicBezTo>
                          <a:pt x="114" y="129"/>
                          <a:pt x="122" y="127"/>
                          <a:pt x="112" y="124"/>
                        </a:cubicBezTo>
                        <a:cubicBezTo>
                          <a:pt x="108" y="130"/>
                          <a:pt x="108" y="142"/>
                          <a:pt x="102" y="146"/>
                        </a:cubicBezTo>
                        <a:cubicBezTo>
                          <a:pt x="98" y="148"/>
                          <a:pt x="90" y="150"/>
                          <a:pt x="90" y="150"/>
                        </a:cubicBezTo>
                        <a:cubicBezTo>
                          <a:pt x="87" y="141"/>
                          <a:pt x="89" y="135"/>
                          <a:pt x="80" y="132"/>
                        </a:cubicBezTo>
                        <a:cubicBezTo>
                          <a:pt x="68" y="134"/>
                          <a:pt x="65" y="134"/>
                          <a:pt x="58" y="144"/>
                        </a:cubicBezTo>
                        <a:cubicBezTo>
                          <a:pt x="66" y="150"/>
                          <a:pt x="68" y="147"/>
                          <a:pt x="76" y="142"/>
                        </a:cubicBezTo>
                        <a:cubicBezTo>
                          <a:pt x="81" y="146"/>
                          <a:pt x="85" y="155"/>
                          <a:pt x="78" y="160"/>
                        </a:cubicBezTo>
                        <a:cubicBezTo>
                          <a:pt x="75" y="162"/>
                          <a:pt x="62" y="165"/>
                          <a:pt x="58" y="166"/>
                        </a:cubicBezTo>
                        <a:cubicBezTo>
                          <a:pt x="48" y="173"/>
                          <a:pt x="44" y="173"/>
                          <a:pt x="34" y="166"/>
                        </a:cubicBezTo>
                        <a:cubicBezTo>
                          <a:pt x="35" y="162"/>
                          <a:pt x="34" y="158"/>
                          <a:pt x="36" y="154"/>
                        </a:cubicBezTo>
                        <a:cubicBezTo>
                          <a:pt x="38" y="150"/>
                          <a:pt x="55" y="146"/>
                          <a:pt x="46" y="144"/>
                        </a:cubicBezTo>
                        <a:cubicBezTo>
                          <a:pt x="42" y="143"/>
                          <a:pt x="34" y="148"/>
                          <a:pt x="34" y="148"/>
                        </a:cubicBezTo>
                        <a:cubicBezTo>
                          <a:pt x="32" y="155"/>
                          <a:pt x="28" y="159"/>
                          <a:pt x="26" y="166"/>
                        </a:cubicBezTo>
                        <a:cubicBezTo>
                          <a:pt x="36" y="182"/>
                          <a:pt x="36" y="173"/>
                          <a:pt x="30" y="190"/>
                        </a:cubicBezTo>
                        <a:cubicBezTo>
                          <a:pt x="28" y="196"/>
                          <a:pt x="14" y="200"/>
                          <a:pt x="14" y="200"/>
                        </a:cubicBezTo>
                        <a:cubicBezTo>
                          <a:pt x="5" y="214"/>
                          <a:pt x="11" y="210"/>
                          <a:pt x="0" y="214"/>
                        </a:cubicBezTo>
                        <a:cubicBezTo>
                          <a:pt x="2" y="202"/>
                          <a:pt x="5" y="198"/>
                          <a:pt x="8" y="188"/>
                        </a:cubicBezTo>
                        <a:cubicBezTo>
                          <a:pt x="6" y="178"/>
                          <a:pt x="3" y="173"/>
                          <a:pt x="0" y="164"/>
                        </a:cubicBezTo>
                        <a:cubicBezTo>
                          <a:pt x="3" y="156"/>
                          <a:pt x="7" y="157"/>
                          <a:pt x="14" y="152"/>
                        </a:cubicBezTo>
                        <a:cubicBezTo>
                          <a:pt x="18" y="141"/>
                          <a:pt x="23" y="140"/>
                          <a:pt x="32" y="134"/>
                        </a:cubicBezTo>
                        <a:cubicBezTo>
                          <a:pt x="37" y="127"/>
                          <a:pt x="37" y="123"/>
                          <a:pt x="44" y="118"/>
                        </a:cubicBezTo>
                        <a:cubicBezTo>
                          <a:pt x="64" y="121"/>
                          <a:pt x="55" y="122"/>
                          <a:pt x="72" y="116"/>
                        </a:cubicBezTo>
                        <a:cubicBezTo>
                          <a:pt x="76" y="115"/>
                          <a:pt x="84" y="112"/>
                          <a:pt x="84" y="112"/>
                        </a:cubicBezTo>
                        <a:cubicBezTo>
                          <a:pt x="105" y="119"/>
                          <a:pt x="97" y="84"/>
                          <a:pt x="114" y="78"/>
                        </a:cubicBezTo>
                        <a:cubicBezTo>
                          <a:pt x="117" y="87"/>
                          <a:pt x="110" y="89"/>
                          <a:pt x="120" y="92"/>
                        </a:cubicBezTo>
                        <a:cubicBezTo>
                          <a:pt x="125" y="85"/>
                          <a:pt x="125" y="81"/>
                          <a:pt x="132" y="76"/>
                        </a:cubicBezTo>
                        <a:cubicBezTo>
                          <a:pt x="138" y="68"/>
                          <a:pt x="146" y="65"/>
                          <a:pt x="150" y="54"/>
                        </a:cubicBezTo>
                        <a:cubicBezTo>
                          <a:pt x="151" y="50"/>
                          <a:pt x="154" y="42"/>
                          <a:pt x="154" y="42"/>
                        </a:cubicBezTo>
                        <a:cubicBezTo>
                          <a:pt x="152" y="41"/>
                          <a:pt x="148" y="40"/>
                          <a:pt x="148" y="38"/>
                        </a:cubicBezTo>
                        <a:cubicBezTo>
                          <a:pt x="148" y="36"/>
                          <a:pt x="161" y="33"/>
                          <a:pt x="152" y="32"/>
                        </a:cubicBezTo>
                        <a:lnTo>
                          <a:pt x="158" y="24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  <p:sp>
                <p:nvSpPr>
                  <p:cNvPr id="2191" name="Freeform 51"/>
                  <p:cNvSpPr>
                    <a:spLocks/>
                  </p:cNvSpPr>
                  <p:nvPr/>
                </p:nvSpPr>
                <p:spPr bwMode="ltGray">
                  <a:xfrm>
                    <a:off x="2021" y="340"/>
                    <a:ext cx="6" cy="4"/>
                  </a:xfrm>
                  <a:custGeom>
                    <a:avLst/>
                    <a:gdLst>
                      <a:gd name="T0" fmla="*/ 0 w 13"/>
                      <a:gd name="T1" fmla="*/ 0 h 13"/>
                      <a:gd name="T2" fmla="*/ 0 w 13"/>
                      <a:gd name="T3" fmla="*/ 0 h 13"/>
                      <a:gd name="T4" fmla="*/ 0 w 13"/>
                      <a:gd name="T5" fmla="*/ 0 h 13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13" h="13">
                        <a:moveTo>
                          <a:pt x="0" y="9"/>
                        </a:moveTo>
                        <a:cubicBezTo>
                          <a:pt x="6" y="0"/>
                          <a:pt x="13" y="7"/>
                          <a:pt x="4" y="13"/>
                        </a:cubicBezTo>
                        <a:cubicBezTo>
                          <a:pt x="0" y="6"/>
                          <a:pt x="0" y="5"/>
                          <a:pt x="0" y="9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  <p:sp>
                <p:nvSpPr>
                  <p:cNvPr id="2192" name="Freeform 52"/>
                  <p:cNvSpPr>
                    <a:spLocks/>
                  </p:cNvSpPr>
                  <p:nvPr/>
                </p:nvSpPr>
                <p:spPr bwMode="ltGray">
                  <a:xfrm>
                    <a:off x="1573" y="389"/>
                    <a:ext cx="347" cy="189"/>
                  </a:xfrm>
                  <a:custGeom>
                    <a:avLst/>
                    <a:gdLst>
                      <a:gd name="T0" fmla="*/ 0 w 812"/>
                      <a:gd name="T1" fmla="*/ 0 h 564"/>
                      <a:gd name="T2" fmla="*/ 0 w 812"/>
                      <a:gd name="T3" fmla="*/ 0 h 564"/>
                      <a:gd name="T4" fmla="*/ 0 w 812"/>
                      <a:gd name="T5" fmla="*/ 0 h 564"/>
                      <a:gd name="T6" fmla="*/ 0 w 812"/>
                      <a:gd name="T7" fmla="*/ 0 h 564"/>
                      <a:gd name="T8" fmla="*/ 0 w 812"/>
                      <a:gd name="T9" fmla="*/ 0 h 564"/>
                      <a:gd name="T10" fmla="*/ 0 w 812"/>
                      <a:gd name="T11" fmla="*/ 0 h 564"/>
                      <a:gd name="T12" fmla="*/ 0 w 812"/>
                      <a:gd name="T13" fmla="*/ 0 h 564"/>
                      <a:gd name="T14" fmla="*/ 0 w 812"/>
                      <a:gd name="T15" fmla="*/ 0 h 564"/>
                      <a:gd name="T16" fmla="*/ 0 w 812"/>
                      <a:gd name="T17" fmla="*/ 0 h 564"/>
                      <a:gd name="T18" fmla="*/ 0 w 812"/>
                      <a:gd name="T19" fmla="*/ 0 h 564"/>
                      <a:gd name="T20" fmla="*/ 0 w 812"/>
                      <a:gd name="T21" fmla="*/ 0 h 564"/>
                      <a:gd name="T22" fmla="*/ 0 w 812"/>
                      <a:gd name="T23" fmla="*/ 0 h 564"/>
                      <a:gd name="T24" fmla="*/ 0 w 812"/>
                      <a:gd name="T25" fmla="*/ 0 h 564"/>
                      <a:gd name="T26" fmla="*/ 0 w 812"/>
                      <a:gd name="T27" fmla="*/ 0 h 564"/>
                      <a:gd name="T28" fmla="*/ 0 w 812"/>
                      <a:gd name="T29" fmla="*/ 0 h 564"/>
                      <a:gd name="T30" fmla="*/ 0 w 812"/>
                      <a:gd name="T31" fmla="*/ 0 h 564"/>
                      <a:gd name="T32" fmla="*/ 0 w 812"/>
                      <a:gd name="T33" fmla="*/ 0 h 564"/>
                      <a:gd name="T34" fmla="*/ 0 w 812"/>
                      <a:gd name="T35" fmla="*/ 0 h 564"/>
                      <a:gd name="T36" fmla="*/ 0 w 812"/>
                      <a:gd name="T37" fmla="*/ 0 h 564"/>
                      <a:gd name="T38" fmla="*/ 0 w 812"/>
                      <a:gd name="T39" fmla="*/ 0 h 564"/>
                      <a:gd name="T40" fmla="*/ 0 w 812"/>
                      <a:gd name="T41" fmla="*/ 0 h 564"/>
                      <a:gd name="T42" fmla="*/ 0 w 812"/>
                      <a:gd name="T43" fmla="*/ 0 h 564"/>
                      <a:gd name="T44" fmla="*/ 0 w 812"/>
                      <a:gd name="T45" fmla="*/ 0 h 564"/>
                      <a:gd name="T46" fmla="*/ 0 w 812"/>
                      <a:gd name="T47" fmla="*/ 0 h 564"/>
                      <a:gd name="T48" fmla="*/ 0 w 812"/>
                      <a:gd name="T49" fmla="*/ 0 h 564"/>
                      <a:gd name="T50" fmla="*/ 0 w 812"/>
                      <a:gd name="T51" fmla="*/ 0 h 564"/>
                      <a:gd name="T52" fmla="*/ 0 w 812"/>
                      <a:gd name="T53" fmla="*/ 0 h 564"/>
                      <a:gd name="T54" fmla="*/ 0 w 812"/>
                      <a:gd name="T55" fmla="*/ 0 h 564"/>
                      <a:gd name="T56" fmla="*/ 0 w 812"/>
                      <a:gd name="T57" fmla="*/ 0 h 564"/>
                      <a:gd name="T58" fmla="*/ 0 w 812"/>
                      <a:gd name="T59" fmla="*/ 0 h 564"/>
                      <a:gd name="T60" fmla="*/ 0 w 812"/>
                      <a:gd name="T61" fmla="*/ 0 h 564"/>
                      <a:gd name="T62" fmla="*/ 0 w 812"/>
                      <a:gd name="T63" fmla="*/ 0 h 564"/>
                      <a:gd name="T64" fmla="*/ 0 w 812"/>
                      <a:gd name="T65" fmla="*/ 0 h 564"/>
                      <a:gd name="T66" fmla="*/ 0 w 812"/>
                      <a:gd name="T67" fmla="*/ 0 h 564"/>
                      <a:gd name="T68" fmla="*/ 0 w 812"/>
                      <a:gd name="T69" fmla="*/ 0 h 564"/>
                      <a:gd name="T70" fmla="*/ 0 w 812"/>
                      <a:gd name="T71" fmla="*/ 0 h 564"/>
                      <a:gd name="T72" fmla="*/ 0 w 812"/>
                      <a:gd name="T73" fmla="*/ 0 h 564"/>
                      <a:gd name="T74" fmla="*/ 0 w 812"/>
                      <a:gd name="T75" fmla="*/ 0 h 564"/>
                      <a:gd name="T76" fmla="*/ 0 w 812"/>
                      <a:gd name="T77" fmla="*/ 0 h 564"/>
                      <a:gd name="T78" fmla="*/ 0 w 812"/>
                      <a:gd name="T79" fmla="*/ 0 h 564"/>
                      <a:gd name="T80" fmla="*/ 0 w 812"/>
                      <a:gd name="T81" fmla="*/ 0 h 564"/>
                      <a:gd name="T82" fmla="*/ 0 w 812"/>
                      <a:gd name="T83" fmla="*/ 0 h 564"/>
                      <a:gd name="T84" fmla="*/ 0 w 812"/>
                      <a:gd name="T85" fmla="*/ 0 h 564"/>
                      <a:gd name="T86" fmla="*/ 0 w 812"/>
                      <a:gd name="T87" fmla="*/ 0 h 564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</a:gdLst>
                    <a:ahLst/>
                    <a:cxnLst>
                      <a:cxn ang="T88">
                        <a:pos x="T0" y="T1"/>
                      </a:cxn>
                      <a:cxn ang="T89">
                        <a:pos x="T2" y="T3"/>
                      </a:cxn>
                      <a:cxn ang="T90">
                        <a:pos x="T4" y="T5"/>
                      </a:cxn>
                      <a:cxn ang="T91">
                        <a:pos x="T6" y="T7"/>
                      </a:cxn>
                      <a:cxn ang="T92">
                        <a:pos x="T8" y="T9"/>
                      </a:cxn>
                      <a:cxn ang="T93">
                        <a:pos x="T10" y="T11"/>
                      </a:cxn>
                      <a:cxn ang="T94">
                        <a:pos x="T12" y="T13"/>
                      </a:cxn>
                      <a:cxn ang="T95">
                        <a:pos x="T14" y="T15"/>
                      </a:cxn>
                      <a:cxn ang="T96">
                        <a:pos x="T16" y="T17"/>
                      </a:cxn>
                      <a:cxn ang="T97">
                        <a:pos x="T18" y="T19"/>
                      </a:cxn>
                      <a:cxn ang="T98">
                        <a:pos x="T20" y="T21"/>
                      </a:cxn>
                      <a:cxn ang="T99">
                        <a:pos x="T22" y="T23"/>
                      </a:cxn>
                      <a:cxn ang="T100">
                        <a:pos x="T24" y="T25"/>
                      </a:cxn>
                      <a:cxn ang="T101">
                        <a:pos x="T26" y="T27"/>
                      </a:cxn>
                      <a:cxn ang="T102">
                        <a:pos x="T28" y="T29"/>
                      </a:cxn>
                      <a:cxn ang="T103">
                        <a:pos x="T30" y="T31"/>
                      </a:cxn>
                      <a:cxn ang="T104">
                        <a:pos x="T32" y="T33"/>
                      </a:cxn>
                      <a:cxn ang="T105">
                        <a:pos x="T34" y="T35"/>
                      </a:cxn>
                      <a:cxn ang="T106">
                        <a:pos x="T36" y="T37"/>
                      </a:cxn>
                      <a:cxn ang="T107">
                        <a:pos x="T38" y="T39"/>
                      </a:cxn>
                      <a:cxn ang="T108">
                        <a:pos x="T40" y="T41"/>
                      </a:cxn>
                      <a:cxn ang="T109">
                        <a:pos x="T42" y="T43"/>
                      </a:cxn>
                      <a:cxn ang="T110">
                        <a:pos x="T44" y="T45"/>
                      </a:cxn>
                      <a:cxn ang="T111">
                        <a:pos x="T46" y="T47"/>
                      </a:cxn>
                      <a:cxn ang="T112">
                        <a:pos x="T48" y="T49"/>
                      </a:cxn>
                      <a:cxn ang="T113">
                        <a:pos x="T50" y="T51"/>
                      </a:cxn>
                      <a:cxn ang="T114">
                        <a:pos x="T52" y="T53"/>
                      </a:cxn>
                      <a:cxn ang="T115">
                        <a:pos x="T54" y="T55"/>
                      </a:cxn>
                      <a:cxn ang="T116">
                        <a:pos x="T56" y="T57"/>
                      </a:cxn>
                      <a:cxn ang="T117">
                        <a:pos x="T58" y="T59"/>
                      </a:cxn>
                      <a:cxn ang="T118">
                        <a:pos x="T60" y="T61"/>
                      </a:cxn>
                      <a:cxn ang="T119">
                        <a:pos x="T62" y="T63"/>
                      </a:cxn>
                      <a:cxn ang="T120">
                        <a:pos x="T64" y="T65"/>
                      </a:cxn>
                      <a:cxn ang="T121">
                        <a:pos x="T66" y="T67"/>
                      </a:cxn>
                      <a:cxn ang="T122">
                        <a:pos x="T68" y="T69"/>
                      </a:cxn>
                      <a:cxn ang="T123">
                        <a:pos x="T70" y="T71"/>
                      </a:cxn>
                      <a:cxn ang="T124">
                        <a:pos x="T72" y="T73"/>
                      </a:cxn>
                      <a:cxn ang="T125">
                        <a:pos x="T74" y="T75"/>
                      </a:cxn>
                      <a:cxn ang="T126">
                        <a:pos x="T76" y="T77"/>
                      </a:cxn>
                      <a:cxn ang="T127">
                        <a:pos x="T78" y="T79"/>
                      </a:cxn>
                      <a:cxn ang="T128">
                        <a:pos x="T80" y="T81"/>
                      </a:cxn>
                      <a:cxn ang="T129">
                        <a:pos x="T82" y="T83"/>
                      </a:cxn>
                      <a:cxn ang="T130">
                        <a:pos x="T84" y="T85"/>
                      </a:cxn>
                      <a:cxn ang="T131">
                        <a:pos x="T86" y="T87"/>
                      </a:cxn>
                    </a:cxnLst>
                    <a:rect l="0" t="0" r="r" b="b"/>
                    <a:pathLst>
                      <a:path w="812" h="564">
                        <a:moveTo>
                          <a:pt x="798" y="6"/>
                        </a:moveTo>
                        <a:cubicBezTo>
                          <a:pt x="801" y="15"/>
                          <a:pt x="809" y="16"/>
                          <a:pt x="812" y="26"/>
                        </a:cubicBezTo>
                        <a:cubicBezTo>
                          <a:pt x="809" y="36"/>
                          <a:pt x="801" y="41"/>
                          <a:pt x="796" y="50"/>
                        </a:cubicBezTo>
                        <a:cubicBezTo>
                          <a:pt x="791" y="61"/>
                          <a:pt x="788" y="71"/>
                          <a:pt x="778" y="78"/>
                        </a:cubicBezTo>
                        <a:cubicBezTo>
                          <a:pt x="773" y="85"/>
                          <a:pt x="771" y="88"/>
                          <a:pt x="774" y="96"/>
                        </a:cubicBezTo>
                        <a:cubicBezTo>
                          <a:pt x="767" y="107"/>
                          <a:pt x="758" y="114"/>
                          <a:pt x="748" y="122"/>
                        </a:cubicBezTo>
                        <a:cubicBezTo>
                          <a:pt x="744" y="125"/>
                          <a:pt x="736" y="130"/>
                          <a:pt x="736" y="130"/>
                        </a:cubicBezTo>
                        <a:cubicBezTo>
                          <a:pt x="740" y="141"/>
                          <a:pt x="731" y="140"/>
                          <a:pt x="722" y="142"/>
                        </a:cubicBezTo>
                        <a:cubicBezTo>
                          <a:pt x="716" y="148"/>
                          <a:pt x="712" y="151"/>
                          <a:pt x="704" y="154"/>
                        </a:cubicBezTo>
                        <a:cubicBezTo>
                          <a:pt x="686" y="150"/>
                          <a:pt x="650" y="169"/>
                          <a:pt x="634" y="180"/>
                        </a:cubicBezTo>
                        <a:cubicBezTo>
                          <a:pt x="636" y="189"/>
                          <a:pt x="631" y="193"/>
                          <a:pt x="640" y="196"/>
                        </a:cubicBezTo>
                        <a:cubicBezTo>
                          <a:pt x="643" y="205"/>
                          <a:pt x="640" y="207"/>
                          <a:pt x="632" y="210"/>
                        </a:cubicBezTo>
                        <a:cubicBezTo>
                          <a:pt x="626" y="219"/>
                          <a:pt x="623" y="226"/>
                          <a:pt x="614" y="232"/>
                        </a:cubicBezTo>
                        <a:cubicBezTo>
                          <a:pt x="611" y="231"/>
                          <a:pt x="606" y="233"/>
                          <a:pt x="604" y="230"/>
                        </a:cubicBezTo>
                        <a:cubicBezTo>
                          <a:pt x="599" y="220"/>
                          <a:pt x="610" y="199"/>
                          <a:pt x="620" y="196"/>
                        </a:cubicBezTo>
                        <a:cubicBezTo>
                          <a:pt x="623" y="187"/>
                          <a:pt x="617" y="187"/>
                          <a:pt x="620" y="178"/>
                        </a:cubicBezTo>
                        <a:cubicBezTo>
                          <a:pt x="617" y="164"/>
                          <a:pt x="609" y="168"/>
                          <a:pt x="598" y="172"/>
                        </a:cubicBezTo>
                        <a:cubicBezTo>
                          <a:pt x="592" y="180"/>
                          <a:pt x="585" y="185"/>
                          <a:pt x="576" y="188"/>
                        </a:cubicBezTo>
                        <a:cubicBezTo>
                          <a:pt x="572" y="194"/>
                          <a:pt x="568" y="200"/>
                          <a:pt x="564" y="206"/>
                        </a:cubicBezTo>
                        <a:cubicBezTo>
                          <a:pt x="561" y="210"/>
                          <a:pt x="556" y="218"/>
                          <a:pt x="556" y="218"/>
                        </a:cubicBezTo>
                        <a:cubicBezTo>
                          <a:pt x="558" y="234"/>
                          <a:pt x="559" y="243"/>
                          <a:pt x="572" y="252"/>
                        </a:cubicBezTo>
                        <a:cubicBezTo>
                          <a:pt x="579" y="262"/>
                          <a:pt x="586" y="273"/>
                          <a:pt x="596" y="280"/>
                        </a:cubicBezTo>
                        <a:cubicBezTo>
                          <a:pt x="598" y="286"/>
                          <a:pt x="602" y="298"/>
                          <a:pt x="602" y="298"/>
                        </a:cubicBezTo>
                        <a:cubicBezTo>
                          <a:pt x="601" y="308"/>
                          <a:pt x="599" y="361"/>
                          <a:pt x="594" y="368"/>
                        </a:cubicBezTo>
                        <a:cubicBezTo>
                          <a:pt x="590" y="374"/>
                          <a:pt x="576" y="378"/>
                          <a:pt x="570" y="382"/>
                        </a:cubicBezTo>
                        <a:cubicBezTo>
                          <a:pt x="563" y="393"/>
                          <a:pt x="550" y="396"/>
                          <a:pt x="542" y="406"/>
                        </a:cubicBezTo>
                        <a:cubicBezTo>
                          <a:pt x="536" y="413"/>
                          <a:pt x="539" y="417"/>
                          <a:pt x="530" y="420"/>
                        </a:cubicBezTo>
                        <a:cubicBezTo>
                          <a:pt x="526" y="408"/>
                          <a:pt x="538" y="391"/>
                          <a:pt x="522" y="386"/>
                        </a:cubicBezTo>
                        <a:cubicBezTo>
                          <a:pt x="516" y="377"/>
                          <a:pt x="510" y="364"/>
                          <a:pt x="502" y="356"/>
                        </a:cubicBezTo>
                        <a:cubicBezTo>
                          <a:pt x="497" y="341"/>
                          <a:pt x="505" y="360"/>
                          <a:pt x="482" y="348"/>
                        </a:cubicBezTo>
                        <a:cubicBezTo>
                          <a:pt x="478" y="346"/>
                          <a:pt x="478" y="339"/>
                          <a:pt x="474" y="336"/>
                        </a:cubicBezTo>
                        <a:cubicBezTo>
                          <a:pt x="470" y="323"/>
                          <a:pt x="466" y="342"/>
                          <a:pt x="462" y="348"/>
                        </a:cubicBezTo>
                        <a:cubicBezTo>
                          <a:pt x="460" y="358"/>
                          <a:pt x="456" y="363"/>
                          <a:pt x="454" y="374"/>
                        </a:cubicBezTo>
                        <a:cubicBezTo>
                          <a:pt x="457" y="383"/>
                          <a:pt x="455" y="387"/>
                          <a:pt x="450" y="394"/>
                        </a:cubicBezTo>
                        <a:cubicBezTo>
                          <a:pt x="454" y="399"/>
                          <a:pt x="464" y="411"/>
                          <a:pt x="466" y="418"/>
                        </a:cubicBezTo>
                        <a:cubicBezTo>
                          <a:pt x="474" y="443"/>
                          <a:pt x="472" y="458"/>
                          <a:pt x="500" y="464"/>
                        </a:cubicBezTo>
                        <a:cubicBezTo>
                          <a:pt x="507" y="469"/>
                          <a:pt x="510" y="474"/>
                          <a:pt x="516" y="480"/>
                        </a:cubicBezTo>
                        <a:cubicBezTo>
                          <a:pt x="511" y="494"/>
                          <a:pt x="513" y="509"/>
                          <a:pt x="510" y="524"/>
                        </a:cubicBezTo>
                        <a:cubicBezTo>
                          <a:pt x="512" y="537"/>
                          <a:pt x="511" y="541"/>
                          <a:pt x="522" y="548"/>
                        </a:cubicBezTo>
                        <a:cubicBezTo>
                          <a:pt x="523" y="552"/>
                          <a:pt x="525" y="556"/>
                          <a:pt x="526" y="560"/>
                        </a:cubicBezTo>
                        <a:cubicBezTo>
                          <a:pt x="527" y="564"/>
                          <a:pt x="514" y="556"/>
                          <a:pt x="514" y="556"/>
                        </a:cubicBezTo>
                        <a:cubicBezTo>
                          <a:pt x="502" y="564"/>
                          <a:pt x="501" y="551"/>
                          <a:pt x="492" y="544"/>
                        </a:cubicBezTo>
                        <a:cubicBezTo>
                          <a:pt x="488" y="541"/>
                          <a:pt x="480" y="536"/>
                          <a:pt x="480" y="536"/>
                        </a:cubicBezTo>
                        <a:cubicBezTo>
                          <a:pt x="471" y="522"/>
                          <a:pt x="474" y="529"/>
                          <a:pt x="470" y="518"/>
                        </a:cubicBezTo>
                        <a:cubicBezTo>
                          <a:pt x="467" y="491"/>
                          <a:pt x="461" y="446"/>
                          <a:pt x="436" y="430"/>
                        </a:cubicBezTo>
                        <a:cubicBezTo>
                          <a:pt x="428" y="433"/>
                          <a:pt x="425" y="433"/>
                          <a:pt x="422" y="424"/>
                        </a:cubicBezTo>
                        <a:cubicBezTo>
                          <a:pt x="427" y="404"/>
                          <a:pt x="432" y="383"/>
                          <a:pt x="438" y="364"/>
                        </a:cubicBezTo>
                        <a:cubicBezTo>
                          <a:pt x="436" y="343"/>
                          <a:pt x="431" y="330"/>
                          <a:pt x="426" y="310"/>
                        </a:cubicBezTo>
                        <a:cubicBezTo>
                          <a:pt x="429" y="302"/>
                          <a:pt x="425" y="300"/>
                          <a:pt x="422" y="292"/>
                        </a:cubicBezTo>
                        <a:cubicBezTo>
                          <a:pt x="424" y="282"/>
                          <a:pt x="428" y="277"/>
                          <a:pt x="422" y="268"/>
                        </a:cubicBezTo>
                        <a:cubicBezTo>
                          <a:pt x="420" y="269"/>
                          <a:pt x="418" y="269"/>
                          <a:pt x="416" y="270"/>
                        </a:cubicBezTo>
                        <a:cubicBezTo>
                          <a:pt x="414" y="272"/>
                          <a:pt x="414" y="275"/>
                          <a:pt x="412" y="276"/>
                        </a:cubicBezTo>
                        <a:cubicBezTo>
                          <a:pt x="408" y="278"/>
                          <a:pt x="400" y="280"/>
                          <a:pt x="400" y="280"/>
                        </a:cubicBezTo>
                        <a:cubicBezTo>
                          <a:pt x="394" y="274"/>
                          <a:pt x="389" y="274"/>
                          <a:pt x="386" y="266"/>
                        </a:cubicBezTo>
                        <a:cubicBezTo>
                          <a:pt x="391" y="251"/>
                          <a:pt x="379" y="206"/>
                          <a:pt x="364" y="196"/>
                        </a:cubicBezTo>
                        <a:cubicBezTo>
                          <a:pt x="357" y="186"/>
                          <a:pt x="358" y="182"/>
                          <a:pt x="360" y="170"/>
                        </a:cubicBezTo>
                        <a:cubicBezTo>
                          <a:pt x="358" y="160"/>
                          <a:pt x="356" y="147"/>
                          <a:pt x="346" y="144"/>
                        </a:cubicBezTo>
                        <a:cubicBezTo>
                          <a:pt x="343" y="154"/>
                          <a:pt x="338" y="160"/>
                          <a:pt x="330" y="166"/>
                        </a:cubicBezTo>
                        <a:cubicBezTo>
                          <a:pt x="323" y="164"/>
                          <a:pt x="308" y="160"/>
                          <a:pt x="308" y="160"/>
                        </a:cubicBezTo>
                        <a:cubicBezTo>
                          <a:pt x="296" y="162"/>
                          <a:pt x="297" y="166"/>
                          <a:pt x="288" y="172"/>
                        </a:cubicBezTo>
                        <a:cubicBezTo>
                          <a:pt x="284" y="185"/>
                          <a:pt x="282" y="191"/>
                          <a:pt x="268" y="196"/>
                        </a:cubicBezTo>
                        <a:cubicBezTo>
                          <a:pt x="264" y="200"/>
                          <a:pt x="243" y="231"/>
                          <a:pt x="242" y="232"/>
                        </a:cubicBezTo>
                        <a:cubicBezTo>
                          <a:pt x="231" y="239"/>
                          <a:pt x="215" y="247"/>
                          <a:pt x="206" y="256"/>
                        </a:cubicBezTo>
                        <a:cubicBezTo>
                          <a:pt x="202" y="260"/>
                          <a:pt x="200" y="265"/>
                          <a:pt x="196" y="268"/>
                        </a:cubicBezTo>
                        <a:cubicBezTo>
                          <a:pt x="194" y="269"/>
                          <a:pt x="192" y="269"/>
                          <a:pt x="190" y="270"/>
                        </a:cubicBezTo>
                        <a:cubicBezTo>
                          <a:pt x="188" y="271"/>
                          <a:pt x="186" y="272"/>
                          <a:pt x="184" y="274"/>
                        </a:cubicBezTo>
                        <a:cubicBezTo>
                          <a:pt x="180" y="278"/>
                          <a:pt x="172" y="286"/>
                          <a:pt x="172" y="286"/>
                        </a:cubicBezTo>
                        <a:cubicBezTo>
                          <a:pt x="167" y="300"/>
                          <a:pt x="165" y="314"/>
                          <a:pt x="160" y="328"/>
                        </a:cubicBezTo>
                        <a:cubicBezTo>
                          <a:pt x="158" y="335"/>
                          <a:pt x="156" y="341"/>
                          <a:pt x="154" y="348"/>
                        </a:cubicBezTo>
                        <a:cubicBezTo>
                          <a:pt x="153" y="350"/>
                          <a:pt x="152" y="354"/>
                          <a:pt x="152" y="354"/>
                        </a:cubicBezTo>
                        <a:cubicBezTo>
                          <a:pt x="152" y="359"/>
                          <a:pt x="156" y="384"/>
                          <a:pt x="146" y="392"/>
                        </a:cubicBezTo>
                        <a:cubicBezTo>
                          <a:pt x="141" y="397"/>
                          <a:pt x="128" y="404"/>
                          <a:pt x="128" y="404"/>
                        </a:cubicBezTo>
                        <a:cubicBezTo>
                          <a:pt x="125" y="412"/>
                          <a:pt x="122" y="421"/>
                          <a:pt x="114" y="424"/>
                        </a:cubicBezTo>
                        <a:cubicBezTo>
                          <a:pt x="100" y="419"/>
                          <a:pt x="97" y="405"/>
                          <a:pt x="94" y="392"/>
                        </a:cubicBezTo>
                        <a:cubicBezTo>
                          <a:pt x="86" y="362"/>
                          <a:pt x="82" y="332"/>
                          <a:pt x="72" y="302"/>
                        </a:cubicBezTo>
                        <a:cubicBezTo>
                          <a:pt x="71" y="281"/>
                          <a:pt x="70" y="275"/>
                          <a:pt x="66" y="258"/>
                        </a:cubicBezTo>
                        <a:cubicBezTo>
                          <a:pt x="66" y="251"/>
                          <a:pt x="68" y="219"/>
                          <a:pt x="64" y="208"/>
                        </a:cubicBezTo>
                        <a:cubicBezTo>
                          <a:pt x="70" y="191"/>
                          <a:pt x="66" y="173"/>
                          <a:pt x="72" y="156"/>
                        </a:cubicBezTo>
                        <a:cubicBezTo>
                          <a:pt x="66" y="139"/>
                          <a:pt x="60" y="168"/>
                          <a:pt x="56" y="172"/>
                        </a:cubicBezTo>
                        <a:cubicBezTo>
                          <a:pt x="53" y="175"/>
                          <a:pt x="44" y="180"/>
                          <a:pt x="44" y="180"/>
                        </a:cubicBezTo>
                        <a:cubicBezTo>
                          <a:pt x="35" y="177"/>
                          <a:pt x="28" y="173"/>
                          <a:pt x="24" y="162"/>
                        </a:cubicBezTo>
                        <a:cubicBezTo>
                          <a:pt x="23" y="158"/>
                          <a:pt x="20" y="150"/>
                          <a:pt x="20" y="150"/>
                        </a:cubicBezTo>
                        <a:cubicBezTo>
                          <a:pt x="30" y="148"/>
                          <a:pt x="30" y="143"/>
                          <a:pt x="38" y="138"/>
                        </a:cubicBezTo>
                        <a:cubicBezTo>
                          <a:pt x="35" y="128"/>
                          <a:pt x="31" y="133"/>
                          <a:pt x="24" y="138"/>
                        </a:cubicBezTo>
                        <a:cubicBezTo>
                          <a:pt x="15" y="135"/>
                          <a:pt x="15" y="132"/>
                          <a:pt x="18" y="124"/>
                        </a:cubicBezTo>
                        <a:cubicBezTo>
                          <a:pt x="11" y="114"/>
                          <a:pt x="9" y="101"/>
                          <a:pt x="0" y="92"/>
                        </a:cubicBezTo>
                        <a:lnTo>
                          <a:pt x="76" y="0"/>
                        </a:lnTo>
                        <a:lnTo>
                          <a:pt x="798" y="6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  <p:sp>
                <p:nvSpPr>
                  <p:cNvPr id="2193" name="Freeform 53"/>
                  <p:cNvSpPr>
                    <a:spLocks/>
                  </p:cNvSpPr>
                  <p:nvPr/>
                </p:nvSpPr>
                <p:spPr bwMode="ltGray">
                  <a:xfrm>
                    <a:off x="1634" y="519"/>
                    <a:ext cx="19" cy="29"/>
                  </a:xfrm>
                  <a:custGeom>
                    <a:avLst/>
                    <a:gdLst>
                      <a:gd name="T0" fmla="*/ 0 w 43"/>
                      <a:gd name="T1" fmla="*/ 0 h 85"/>
                      <a:gd name="T2" fmla="*/ 0 w 43"/>
                      <a:gd name="T3" fmla="*/ 0 h 85"/>
                      <a:gd name="T4" fmla="*/ 0 w 43"/>
                      <a:gd name="T5" fmla="*/ 0 h 85"/>
                      <a:gd name="T6" fmla="*/ 0 w 43"/>
                      <a:gd name="T7" fmla="*/ 0 h 85"/>
                      <a:gd name="T8" fmla="*/ 0 w 43"/>
                      <a:gd name="T9" fmla="*/ 0 h 85"/>
                      <a:gd name="T10" fmla="*/ 0 w 43"/>
                      <a:gd name="T11" fmla="*/ 0 h 85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0" t="0" r="r" b="b"/>
                    <a:pathLst>
                      <a:path w="43" h="85">
                        <a:moveTo>
                          <a:pt x="7" y="11"/>
                        </a:moveTo>
                        <a:cubicBezTo>
                          <a:pt x="4" y="2"/>
                          <a:pt x="9" y="0"/>
                          <a:pt x="17" y="3"/>
                        </a:cubicBezTo>
                        <a:cubicBezTo>
                          <a:pt x="24" y="13"/>
                          <a:pt x="28" y="24"/>
                          <a:pt x="37" y="33"/>
                        </a:cubicBezTo>
                        <a:cubicBezTo>
                          <a:pt x="43" y="52"/>
                          <a:pt x="40" y="78"/>
                          <a:pt x="19" y="85"/>
                        </a:cubicBezTo>
                        <a:cubicBezTo>
                          <a:pt x="6" y="81"/>
                          <a:pt x="5" y="81"/>
                          <a:pt x="1" y="69"/>
                        </a:cubicBezTo>
                        <a:cubicBezTo>
                          <a:pt x="2" y="66"/>
                          <a:pt x="0" y="4"/>
                          <a:pt x="7" y="1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  <p:sp>
                <p:nvSpPr>
                  <p:cNvPr id="2194" name="Freeform 54"/>
                  <p:cNvSpPr>
                    <a:spLocks/>
                  </p:cNvSpPr>
                  <p:nvPr/>
                </p:nvSpPr>
                <p:spPr bwMode="ltGray">
                  <a:xfrm>
                    <a:off x="1900" y="421"/>
                    <a:ext cx="18" cy="24"/>
                  </a:xfrm>
                  <a:custGeom>
                    <a:avLst/>
                    <a:gdLst>
                      <a:gd name="T0" fmla="*/ 0 w 44"/>
                      <a:gd name="T1" fmla="*/ 0 h 74"/>
                      <a:gd name="T2" fmla="*/ 0 w 44"/>
                      <a:gd name="T3" fmla="*/ 0 h 74"/>
                      <a:gd name="T4" fmla="*/ 0 w 44"/>
                      <a:gd name="T5" fmla="*/ 0 h 74"/>
                      <a:gd name="T6" fmla="*/ 0 w 44"/>
                      <a:gd name="T7" fmla="*/ 0 h 74"/>
                      <a:gd name="T8" fmla="*/ 0 w 44"/>
                      <a:gd name="T9" fmla="*/ 0 h 74"/>
                      <a:gd name="T10" fmla="*/ 0 w 44"/>
                      <a:gd name="T11" fmla="*/ 0 h 74"/>
                      <a:gd name="T12" fmla="*/ 0 w 44"/>
                      <a:gd name="T13" fmla="*/ 0 h 74"/>
                      <a:gd name="T14" fmla="*/ 0 w 44"/>
                      <a:gd name="T15" fmla="*/ 0 h 7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44" h="74">
                        <a:moveTo>
                          <a:pt x="13" y="28"/>
                        </a:moveTo>
                        <a:cubicBezTo>
                          <a:pt x="15" y="13"/>
                          <a:pt x="14" y="7"/>
                          <a:pt x="29" y="2"/>
                        </a:cubicBezTo>
                        <a:cubicBezTo>
                          <a:pt x="34" y="3"/>
                          <a:pt x="40" y="0"/>
                          <a:pt x="43" y="4"/>
                        </a:cubicBezTo>
                        <a:cubicBezTo>
                          <a:pt x="44" y="6"/>
                          <a:pt x="41" y="21"/>
                          <a:pt x="39" y="26"/>
                        </a:cubicBezTo>
                        <a:cubicBezTo>
                          <a:pt x="31" y="43"/>
                          <a:pt x="30" y="63"/>
                          <a:pt x="13" y="74"/>
                        </a:cubicBezTo>
                        <a:cubicBezTo>
                          <a:pt x="4" y="71"/>
                          <a:pt x="4" y="68"/>
                          <a:pt x="7" y="60"/>
                        </a:cubicBezTo>
                        <a:cubicBezTo>
                          <a:pt x="5" y="50"/>
                          <a:pt x="0" y="46"/>
                          <a:pt x="3" y="36"/>
                        </a:cubicBezTo>
                        <a:cubicBezTo>
                          <a:pt x="4" y="32"/>
                          <a:pt x="8" y="23"/>
                          <a:pt x="13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  <p:sp>
                <p:nvSpPr>
                  <p:cNvPr id="2195" name="Freeform 55"/>
                  <p:cNvSpPr>
                    <a:spLocks/>
                  </p:cNvSpPr>
                  <p:nvPr/>
                </p:nvSpPr>
                <p:spPr bwMode="ltGray">
                  <a:xfrm>
                    <a:off x="1951" y="409"/>
                    <a:ext cx="9" cy="10"/>
                  </a:xfrm>
                  <a:custGeom>
                    <a:avLst/>
                    <a:gdLst>
                      <a:gd name="T0" fmla="*/ 0 w 20"/>
                      <a:gd name="T1" fmla="*/ 0 h 30"/>
                      <a:gd name="T2" fmla="*/ 0 w 20"/>
                      <a:gd name="T3" fmla="*/ 0 h 30"/>
                      <a:gd name="T4" fmla="*/ 0 w 20"/>
                      <a:gd name="T5" fmla="*/ 0 h 30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20" h="30">
                        <a:moveTo>
                          <a:pt x="7" y="16"/>
                        </a:moveTo>
                        <a:cubicBezTo>
                          <a:pt x="18" y="0"/>
                          <a:pt x="20" y="20"/>
                          <a:pt x="5" y="30"/>
                        </a:cubicBezTo>
                        <a:cubicBezTo>
                          <a:pt x="0" y="23"/>
                          <a:pt x="1" y="22"/>
                          <a:pt x="7" y="1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  <p:sp>
                <p:nvSpPr>
                  <p:cNvPr id="2196" name="Freeform 56"/>
                  <p:cNvSpPr>
                    <a:spLocks/>
                  </p:cNvSpPr>
                  <p:nvPr/>
                </p:nvSpPr>
                <p:spPr bwMode="ltGray">
                  <a:xfrm>
                    <a:off x="1021" y="314"/>
                    <a:ext cx="433" cy="354"/>
                  </a:xfrm>
                  <a:custGeom>
                    <a:avLst/>
                    <a:gdLst>
                      <a:gd name="T0" fmla="*/ 1 w 682"/>
                      <a:gd name="T1" fmla="*/ 1 h 557"/>
                      <a:gd name="T2" fmla="*/ 1 w 682"/>
                      <a:gd name="T3" fmla="*/ 1 h 557"/>
                      <a:gd name="T4" fmla="*/ 1 w 682"/>
                      <a:gd name="T5" fmla="*/ 1 h 557"/>
                      <a:gd name="T6" fmla="*/ 1 w 682"/>
                      <a:gd name="T7" fmla="*/ 1 h 557"/>
                      <a:gd name="T8" fmla="*/ 1 w 682"/>
                      <a:gd name="T9" fmla="*/ 1 h 557"/>
                      <a:gd name="T10" fmla="*/ 1 w 682"/>
                      <a:gd name="T11" fmla="*/ 1 h 557"/>
                      <a:gd name="T12" fmla="*/ 1 w 682"/>
                      <a:gd name="T13" fmla="*/ 1 h 557"/>
                      <a:gd name="T14" fmla="*/ 1 w 682"/>
                      <a:gd name="T15" fmla="*/ 1 h 557"/>
                      <a:gd name="T16" fmla="*/ 1 w 682"/>
                      <a:gd name="T17" fmla="*/ 1 h 557"/>
                      <a:gd name="T18" fmla="*/ 1 w 682"/>
                      <a:gd name="T19" fmla="*/ 1 h 557"/>
                      <a:gd name="T20" fmla="*/ 1 w 682"/>
                      <a:gd name="T21" fmla="*/ 1 h 557"/>
                      <a:gd name="T22" fmla="*/ 1 w 682"/>
                      <a:gd name="T23" fmla="*/ 1 h 557"/>
                      <a:gd name="T24" fmla="*/ 1 w 682"/>
                      <a:gd name="T25" fmla="*/ 1 h 557"/>
                      <a:gd name="T26" fmla="*/ 1 w 682"/>
                      <a:gd name="T27" fmla="*/ 1 h 557"/>
                      <a:gd name="T28" fmla="*/ 1 w 682"/>
                      <a:gd name="T29" fmla="*/ 1 h 557"/>
                      <a:gd name="T30" fmla="*/ 1 w 682"/>
                      <a:gd name="T31" fmla="*/ 1 h 557"/>
                      <a:gd name="T32" fmla="*/ 1 w 682"/>
                      <a:gd name="T33" fmla="*/ 1 h 557"/>
                      <a:gd name="T34" fmla="*/ 0 w 682"/>
                      <a:gd name="T35" fmla="*/ 1 h 557"/>
                      <a:gd name="T36" fmla="*/ 1 w 682"/>
                      <a:gd name="T37" fmla="*/ 1 h 557"/>
                      <a:gd name="T38" fmla="*/ 1 w 682"/>
                      <a:gd name="T39" fmla="*/ 1 h 557"/>
                      <a:gd name="T40" fmla="*/ 1 w 682"/>
                      <a:gd name="T41" fmla="*/ 1 h 557"/>
                      <a:gd name="T42" fmla="*/ 1 w 682"/>
                      <a:gd name="T43" fmla="*/ 1 h 557"/>
                      <a:gd name="T44" fmla="*/ 1 w 682"/>
                      <a:gd name="T45" fmla="*/ 1 h 557"/>
                      <a:gd name="T46" fmla="*/ 1 w 682"/>
                      <a:gd name="T47" fmla="*/ 1 h 557"/>
                      <a:gd name="T48" fmla="*/ 1 w 682"/>
                      <a:gd name="T49" fmla="*/ 1 h 557"/>
                      <a:gd name="T50" fmla="*/ 1 w 682"/>
                      <a:gd name="T51" fmla="*/ 1 h 557"/>
                      <a:gd name="T52" fmla="*/ 1 w 682"/>
                      <a:gd name="T53" fmla="*/ 0 h 557"/>
                      <a:gd name="T54" fmla="*/ 1 w 682"/>
                      <a:gd name="T55" fmla="*/ 1 h 557"/>
                      <a:gd name="T56" fmla="*/ 1 w 682"/>
                      <a:gd name="T57" fmla="*/ 1 h 557"/>
                      <a:gd name="T58" fmla="*/ 1 w 682"/>
                      <a:gd name="T59" fmla="*/ 1 h 557"/>
                      <a:gd name="T60" fmla="*/ 1 w 682"/>
                      <a:gd name="T61" fmla="*/ 1 h 557"/>
                      <a:gd name="T62" fmla="*/ 1 w 682"/>
                      <a:gd name="T63" fmla="*/ 1 h 557"/>
                      <a:gd name="T64" fmla="*/ 1 w 682"/>
                      <a:gd name="T65" fmla="*/ 1 h 557"/>
                      <a:gd name="T66" fmla="*/ 1 w 682"/>
                      <a:gd name="T67" fmla="*/ 1 h 557"/>
                      <a:gd name="T68" fmla="*/ 1 w 682"/>
                      <a:gd name="T69" fmla="*/ 1 h 557"/>
                      <a:gd name="T70" fmla="*/ 1 w 682"/>
                      <a:gd name="T71" fmla="*/ 1 h 557"/>
                      <a:gd name="T72" fmla="*/ 1 w 682"/>
                      <a:gd name="T73" fmla="*/ 1 h 557"/>
                      <a:gd name="T74" fmla="*/ 1 w 682"/>
                      <a:gd name="T75" fmla="*/ 1 h 557"/>
                      <a:gd name="T76" fmla="*/ 1 w 682"/>
                      <a:gd name="T77" fmla="*/ 1 h 557"/>
                      <a:gd name="T78" fmla="*/ 1 w 682"/>
                      <a:gd name="T79" fmla="*/ 1 h 557"/>
                      <a:gd name="T80" fmla="*/ 1 w 682"/>
                      <a:gd name="T81" fmla="*/ 1 h 557"/>
                      <a:gd name="T82" fmla="*/ 1 w 682"/>
                      <a:gd name="T83" fmla="*/ 1 h 557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</a:gdLst>
                    <a:ahLst/>
                    <a:cxnLst>
                      <a:cxn ang="T84">
                        <a:pos x="T0" y="T1"/>
                      </a:cxn>
                      <a:cxn ang="T85">
                        <a:pos x="T2" y="T3"/>
                      </a:cxn>
                      <a:cxn ang="T86">
                        <a:pos x="T4" y="T5"/>
                      </a:cxn>
                      <a:cxn ang="T87">
                        <a:pos x="T6" y="T7"/>
                      </a:cxn>
                      <a:cxn ang="T88">
                        <a:pos x="T8" y="T9"/>
                      </a:cxn>
                      <a:cxn ang="T89">
                        <a:pos x="T10" y="T11"/>
                      </a:cxn>
                      <a:cxn ang="T90">
                        <a:pos x="T12" y="T13"/>
                      </a:cxn>
                      <a:cxn ang="T91">
                        <a:pos x="T14" y="T15"/>
                      </a:cxn>
                      <a:cxn ang="T92">
                        <a:pos x="T16" y="T17"/>
                      </a:cxn>
                      <a:cxn ang="T93">
                        <a:pos x="T18" y="T19"/>
                      </a:cxn>
                      <a:cxn ang="T94">
                        <a:pos x="T20" y="T21"/>
                      </a:cxn>
                      <a:cxn ang="T95">
                        <a:pos x="T22" y="T23"/>
                      </a:cxn>
                      <a:cxn ang="T96">
                        <a:pos x="T24" y="T25"/>
                      </a:cxn>
                      <a:cxn ang="T97">
                        <a:pos x="T26" y="T27"/>
                      </a:cxn>
                      <a:cxn ang="T98">
                        <a:pos x="T28" y="T29"/>
                      </a:cxn>
                      <a:cxn ang="T99">
                        <a:pos x="T30" y="T31"/>
                      </a:cxn>
                      <a:cxn ang="T100">
                        <a:pos x="T32" y="T33"/>
                      </a:cxn>
                      <a:cxn ang="T101">
                        <a:pos x="T34" y="T35"/>
                      </a:cxn>
                      <a:cxn ang="T102">
                        <a:pos x="T36" y="T37"/>
                      </a:cxn>
                      <a:cxn ang="T103">
                        <a:pos x="T38" y="T39"/>
                      </a:cxn>
                      <a:cxn ang="T104">
                        <a:pos x="T40" y="T41"/>
                      </a:cxn>
                      <a:cxn ang="T105">
                        <a:pos x="T42" y="T43"/>
                      </a:cxn>
                      <a:cxn ang="T106">
                        <a:pos x="T44" y="T45"/>
                      </a:cxn>
                      <a:cxn ang="T107">
                        <a:pos x="T46" y="T47"/>
                      </a:cxn>
                      <a:cxn ang="T108">
                        <a:pos x="T48" y="T49"/>
                      </a:cxn>
                      <a:cxn ang="T109">
                        <a:pos x="T50" y="T51"/>
                      </a:cxn>
                      <a:cxn ang="T110">
                        <a:pos x="T52" y="T53"/>
                      </a:cxn>
                      <a:cxn ang="T111">
                        <a:pos x="T54" y="T55"/>
                      </a:cxn>
                      <a:cxn ang="T112">
                        <a:pos x="T56" y="T57"/>
                      </a:cxn>
                      <a:cxn ang="T113">
                        <a:pos x="T58" y="T59"/>
                      </a:cxn>
                      <a:cxn ang="T114">
                        <a:pos x="T60" y="T61"/>
                      </a:cxn>
                      <a:cxn ang="T115">
                        <a:pos x="T62" y="T63"/>
                      </a:cxn>
                      <a:cxn ang="T116">
                        <a:pos x="T64" y="T65"/>
                      </a:cxn>
                      <a:cxn ang="T117">
                        <a:pos x="T66" y="T67"/>
                      </a:cxn>
                      <a:cxn ang="T118">
                        <a:pos x="T68" y="T69"/>
                      </a:cxn>
                      <a:cxn ang="T119">
                        <a:pos x="T70" y="T71"/>
                      </a:cxn>
                      <a:cxn ang="T120">
                        <a:pos x="T72" y="T73"/>
                      </a:cxn>
                      <a:cxn ang="T121">
                        <a:pos x="T74" y="T75"/>
                      </a:cxn>
                      <a:cxn ang="T122">
                        <a:pos x="T76" y="T77"/>
                      </a:cxn>
                      <a:cxn ang="T123">
                        <a:pos x="T78" y="T79"/>
                      </a:cxn>
                      <a:cxn ang="T124">
                        <a:pos x="T80" y="T81"/>
                      </a:cxn>
                      <a:cxn ang="T125">
                        <a:pos x="T82" y="T83"/>
                      </a:cxn>
                    </a:cxnLst>
                    <a:rect l="0" t="0" r="r" b="b"/>
                    <a:pathLst>
                      <a:path w="682" h="557">
                        <a:moveTo>
                          <a:pt x="435" y="556"/>
                        </a:moveTo>
                        <a:lnTo>
                          <a:pt x="481" y="464"/>
                        </a:lnTo>
                        <a:lnTo>
                          <a:pt x="473" y="449"/>
                        </a:lnTo>
                        <a:lnTo>
                          <a:pt x="486" y="451"/>
                        </a:lnTo>
                        <a:lnTo>
                          <a:pt x="495" y="441"/>
                        </a:lnTo>
                        <a:lnTo>
                          <a:pt x="500" y="413"/>
                        </a:lnTo>
                        <a:lnTo>
                          <a:pt x="500" y="371"/>
                        </a:lnTo>
                        <a:lnTo>
                          <a:pt x="309" y="287"/>
                        </a:lnTo>
                        <a:lnTo>
                          <a:pt x="296" y="308"/>
                        </a:lnTo>
                        <a:lnTo>
                          <a:pt x="282" y="346"/>
                        </a:lnTo>
                        <a:lnTo>
                          <a:pt x="396" y="557"/>
                        </a:lnTo>
                        <a:lnTo>
                          <a:pt x="303" y="556"/>
                        </a:lnTo>
                        <a:lnTo>
                          <a:pt x="304" y="536"/>
                        </a:lnTo>
                        <a:cubicBezTo>
                          <a:pt x="284" y="520"/>
                          <a:pt x="296" y="510"/>
                          <a:pt x="282" y="494"/>
                        </a:cubicBezTo>
                        <a:cubicBezTo>
                          <a:pt x="276" y="475"/>
                          <a:pt x="267" y="468"/>
                          <a:pt x="253" y="451"/>
                        </a:cubicBezTo>
                        <a:cubicBezTo>
                          <a:pt x="249" y="447"/>
                          <a:pt x="245" y="443"/>
                          <a:pt x="242" y="439"/>
                        </a:cubicBezTo>
                        <a:lnTo>
                          <a:pt x="237" y="432"/>
                        </a:lnTo>
                        <a:cubicBezTo>
                          <a:pt x="237" y="432"/>
                          <a:pt x="245" y="413"/>
                          <a:pt x="245" y="413"/>
                        </a:cubicBezTo>
                        <a:cubicBezTo>
                          <a:pt x="247" y="409"/>
                          <a:pt x="250" y="401"/>
                          <a:pt x="250" y="401"/>
                        </a:cubicBezTo>
                        <a:cubicBezTo>
                          <a:pt x="249" y="399"/>
                          <a:pt x="247" y="397"/>
                          <a:pt x="247" y="394"/>
                        </a:cubicBezTo>
                        <a:cubicBezTo>
                          <a:pt x="248" y="390"/>
                          <a:pt x="253" y="382"/>
                          <a:pt x="253" y="382"/>
                        </a:cubicBezTo>
                        <a:cubicBezTo>
                          <a:pt x="243" y="370"/>
                          <a:pt x="237" y="371"/>
                          <a:pt x="220" y="375"/>
                        </a:cubicBezTo>
                        <a:cubicBezTo>
                          <a:pt x="217" y="371"/>
                          <a:pt x="210" y="369"/>
                          <a:pt x="207" y="365"/>
                        </a:cubicBezTo>
                        <a:cubicBezTo>
                          <a:pt x="185" y="337"/>
                          <a:pt x="216" y="363"/>
                          <a:pt x="194" y="346"/>
                        </a:cubicBezTo>
                        <a:cubicBezTo>
                          <a:pt x="167" y="349"/>
                          <a:pt x="179" y="346"/>
                          <a:pt x="156" y="352"/>
                        </a:cubicBezTo>
                        <a:cubicBezTo>
                          <a:pt x="153" y="353"/>
                          <a:pt x="148" y="354"/>
                          <a:pt x="148" y="354"/>
                        </a:cubicBezTo>
                        <a:cubicBezTo>
                          <a:pt x="146" y="356"/>
                          <a:pt x="145" y="359"/>
                          <a:pt x="142" y="361"/>
                        </a:cubicBezTo>
                        <a:cubicBezTo>
                          <a:pt x="138" y="363"/>
                          <a:pt x="126" y="365"/>
                          <a:pt x="126" y="365"/>
                        </a:cubicBezTo>
                        <a:cubicBezTo>
                          <a:pt x="105" y="354"/>
                          <a:pt x="116" y="355"/>
                          <a:pt x="94" y="361"/>
                        </a:cubicBezTo>
                        <a:cubicBezTo>
                          <a:pt x="89" y="362"/>
                          <a:pt x="78" y="365"/>
                          <a:pt x="78" y="365"/>
                        </a:cubicBezTo>
                        <a:cubicBezTo>
                          <a:pt x="62" y="383"/>
                          <a:pt x="46" y="346"/>
                          <a:pt x="35" y="337"/>
                        </a:cubicBezTo>
                        <a:cubicBezTo>
                          <a:pt x="32" y="330"/>
                          <a:pt x="24" y="320"/>
                          <a:pt x="22" y="312"/>
                        </a:cubicBezTo>
                        <a:cubicBezTo>
                          <a:pt x="20" y="308"/>
                          <a:pt x="22" y="303"/>
                          <a:pt x="19" y="300"/>
                        </a:cubicBezTo>
                        <a:cubicBezTo>
                          <a:pt x="17" y="297"/>
                          <a:pt x="13" y="297"/>
                          <a:pt x="11" y="295"/>
                        </a:cubicBezTo>
                        <a:cubicBezTo>
                          <a:pt x="3" y="277"/>
                          <a:pt x="15" y="306"/>
                          <a:pt x="5" y="276"/>
                        </a:cubicBezTo>
                        <a:cubicBezTo>
                          <a:pt x="4" y="272"/>
                          <a:pt x="0" y="264"/>
                          <a:pt x="0" y="264"/>
                        </a:cubicBezTo>
                        <a:cubicBezTo>
                          <a:pt x="3" y="253"/>
                          <a:pt x="2" y="248"/>
                          <a:pt x="13" y="243"/>
                        </a:cubicBezTo>
                        <a:cubicBezTo>
                          <a:pt x="20" y="221"/>
                          <a:pt x="17" y="231"/>
                          <a:pt x="24" y="213"/>
                        </a:cubicBezTo>
                        <a:cubicBezTo>
                          <a:pt x="26" y="209"/>
                          <a:pt x="30" y="200"/>
                          <a:pt x="30" y="200"/>
                        </a:cubicBezTo>
                        <a:cubicBezTo>
                          <a:pt x="26" y="192"/>
                          <a:pt x="24" y="191"/>
                          <a:pt x="32" y="181"/>
                        </a:cubicBezTo>
                        <a:cubicBezTo>
                          <a:pt x="36" y="177"/>
                          <a:pt x="43" y="169"/>
                          <a:pt x="43" y="169"/>
                        </a:cubicBezTo>
                        <a:cubicBezTo>
                          <a:pt x="37" y="155"/>
                          <a:pt x="36" y="153"/>
                          <a:pt x="51" y="143"/>
                        </a:cubicBezTo>
                        <a:cubicBezTo>
                          <a:pt x="56" y="140"/>
                          <a:pt x="67" y="135"/>
                          <a:pt x="67" y="135"/>
                        </a:cubicBezTo>
                        <a:cubicBezTo>
                          <a:pt x="73" y="129"/>
                          <a:pt x="75" y="122"/>
                          <a:pt x="81" y="116"/>
                        </a:cubicBezTo>
                        <a:cubicBezTo>
                          <a:pt x="89" y="107"/>
                          <a:pt x="102" y="105"/>
                          <a:pt x="113" y="99"/>
                        </a:cubicBezTo>
                        <a:cubicBezTo>
                          <a:pt x="125" y="85"/>
                          <a:pt x="149" y="76"/>
                          <a:pt x="167" y="67"/>
                        </a:cubicBezTo>
                        <a:cubicBezTo>
                          <a:pt x="174" y="59"/>
                          <a:pt x="175" y="50"/>
                          <a:pt x="188" y="46"/>
                        </a:cubicBezTo>
                        <a:cubicBezTo>
                          <a:pt x="198" y="39"/>
                          <a:pt x="208" y="36"/>
                          <a:pt x="220" y="30"/>
                        </a:cubicBezTo>
                        <a:cubicBezTo>
                          <a:pt x="223" y="28"/>
                          <a:pt x="228" y="25"/>
                          <a:pt x="228" y="25"/>
                        </a:cubicBezTo>
                        <a:cubicBezTo>
                          <a:pt x="237" y="16"/>
                          <a:pt x="245" y="10"/>
                          <a:pt x="258" y="6"/>
                        </a:cubicBezTo>
                        <a:cubicBezTo>
                          <a:pt x="269" y="31"/>
                          <a:pt x="301" y="6"/>
                          <a:pt x="320" y="4"/>
                        </a:cubicBezTo>
                        <a:cubicBezTo>
                          <a:pt x="334" y="3"/>
                          <a:pt x="349" y="3"/>
                          <a:pt x="363" y="2"/>
                        </a:cubicBezTo>
                        <a:cubicBezTo>
                          <a:pt x="369" y="3"/>
                          <a:pt x="376" y="5"/>
                          <a:pt x="382" y="4"/>
                        </a:cubicBezTo>
                        <a:cubicBezTo>
                          <a:pt x="387" y="4"/>
                          <a:pt x="398" y="0"/>
                          <a:pt x="398" y="0"/>
                        </a:cubicBezTo>
                        <a:cubicBezTo>
                          <a:pt x="415" y="8"/>
                          <a:pt x="406" y="16"/>
                          <a:pt x="400" y="30"/>
                        </a:cubicBezTo>
                        <a:cubicBezTo>
                          <a:pt x="398" y="34"/>
                          <a:pt x="384" y="34"/>
                          <a:pt x="384" y="34"/>
                        </a:cubicBezTo>
                        <a:cubicBezTo>
                          <a:pt x="379" y="47"/>
                          <a:pt x="398" y="51"/>
                          <a:pt x="411" y="55"/>
                        </a:cubicBezTo>
                        <a:cubicBezTo>
                          <a:pt x="419" y="72"/>
                          <a:pt x="421" y="79"/>
                          <a:pt x="443" y="84"/>
                        </a:cubicBezTo>
                        <a:cubicBezTo>
                          <a:pt x="461" y="71"/>
                          <a:pt x="435" y="65"/>
                          <a:pt x="468" y="57"/>
                        </a:cubicBezTo>
                        <a:cubicBezTo>
                          <a:pt x="482" y="61"/>
                          <a:pt x="485" y="70"/>
                          <a:pt x="497" y="74"/>
                        </a:cubicBezTo>
                        <a:cubicBezTo>
                          <a:pt x="505" y="76"/>
                          <a:pt x="513" y="78"/>
                          <a:pt x="521" y="80"/>
                        </a:cubicBezTo>
                        <a:cubicBezTo>
                          <a:pt x="524" y="81"/>
                          <a:pt x="529" y="82"/>
                          <a:pt x="529" y="82"/>
                        </a:cubicBezTo>
                        <a:cubicBezTo>
                          <a:pt x="547" y="78"/>
                          <a:pt x="547" y="76"/>
                          <a:pt x="562" y="84"/>
                        </a:cubicBezTo>
                        <a:cubicBezTo>
                          <a:pt x="566" y="95"/>
                          <a:pt x="565" y="86"/>
                          <a:pt x="559" y="97"/>
                        </a:cubicBezTo>
                        <a:cubicBezTo>
                          <a:pt x="557" y="101"/>
                          <a:pt x="554" y="110"/>
                          <a:pt x="554" y="110"/>
                        </a:cubicBezTo>
                        <a:cubicBezTo>
                          <a:pt x="556" y="132"/>
                          <a:pt x="556" y="168"/>
                          <a:pt x="572" y="188"/>
                        </a:cubicBezTo>
                        <a:cubicBezTo>
                          <a:pt x="568" y="198"/>
                          <a:pt x="564" y="208"/>
                          <a:pt x="562" y="219"/>
                        </a:cubicBezTo>
                        <a:cubicBezTo>
                          <a:pt x="564" y="227"/>
                          <a:pt x="569" y="233"/>
                          <a:pt x="572" y="240"/>
                        </a:cubicBezTo>
                        <a:cubicBezTo>
                          <a:pt x="573" y="247"/>
                          <a:pt x="572" y="254"/>
                          <a:pt x="575" y="259"/>
                        </a:cubicBezTo>
                        <a:cubicBezTo>
                          <a:pt x="577" y="263"/>
                          <a:pt x="595" y="272"/>
                          <a:pt x="599" y="283"/>
                        </a:cubicBezTo>
                        <a:cubicBezTo>
                          <a:pt x="594" y="295"/>
                          <a:pt x="603" y="306"/>
                          <a:pt x="618" y="310"/>
                        </a:cubicBezTo>
                        <a:cubicBezTo>
                          <a:pt x="630" y="307"/>
                          <a:pt x="638" y="308"/>
                          <a:pt x="645" y="300"/>
                        </a:cubicBezTo>
                        <a:cubicBezTo>
                          <a:pt x="660" y="302"/>
                          <a:pt x="663" y="303"/>
                          <a:pt x="672" y="293"/>
                        </a:cubicBezTo>
                        <a:cubicBezTo>
                          <a:pt x="675" y="294"/>
                          <a:pt x="679" y="293"/>
                          <a:pt x="680" y="295"/>
                        </a:cubicBezTo>
                        <a:cubicBezTo>
                          <a:pt x="682" y="301"/>
                          <a:pt x="674" y="321"/>
                          <a:pt x="672" y="327"/>
                        </a:cubicBezTo>
                        <a:cubicBezTo>
                          <a:pt x="668" y="340"/>
                          <a:pt x="671" y="326"/>
                          <a:pt x="664" y="340"/>
                        </a:cubicBezTo>
                        <a:cubicBezTo>
                          <a:pt x="652" y="360"/>
                          <a:pt x="646" y="381"/>
                          <a:pt x="621" y="394"/>
                        </a:cubicBezTo>
                        <a:cubicBezTo>
                          <a:pt x="614" y="402"/>
                          <a:pt x="609" y="402"/>
                          <a:pt x="599" y="407"/>
                        </a:cubicBezTo>
                        <a:cubicBezTo>
                          <a:pt x="590" y="418"/>
                          <a:pt x="579" y="429"/>
                          <a:pt x="567" y="439"/>
                        </a:cubicBezTo>
                        <a:cubicBezTo>
                          <a:pt x="560" y="454"/>
                          <a:pt x="555" y="470"/>
                          <a:pt x="548" y="485"/>
                        </a:cubicBezTo>
                        <a:cubicBezTo>
                          <a:pt x="549" y="489"/>
                          <a:pt x="550" y="492"/>
                          <a:pt x="551" y="496"/>
                        </a:cubicBezTo>
                        <a:cubicBezTo>
                          <a:pt x="552" y="500"/>
                          <a:pt x="556" y="508"/>
                          <a:pt x="556" y="508"/>
                        </a:cubicBezTo>
                        <a:cubicBezTo>
                          <a:pt x="559" y="524"/>
                          <a:pt x="562" y="546"/>
                          <a:pt x="576" y="557"/>
                        </a:cubicBezTo>
                        <a:lnTo>
                          <a:pt x="435" y="556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  <p:sp>
                <p:nvSpPr>
                  <p:cNvPr id="2197" name="Freeform 57"/>
                  <p:cNvSpPr>
                    <a:spLocks/>
                  </p:cNvSpPr>
                  <p:nvPr/>
                </p:nvSpPr>
                <p:spPr bwMode="ltGray">
                  <a:xfrm>
                    <a:off x="1189" y="447"/>
                    <a:ext cx="163" cy="221"/>
                  </a:xfrm>
                  <a:custGeom>
                    <a:avLst/>
                    <a:gdLst>
                      <a:gd name="T0" fmla="*/ 1 w 257"/>
                      <a:gd name="T1" fmla="*/ 1 h 347"/>
                      <a:gd name="T2" fmla="*/ 1 w 257"/>
                      <a:gd name="T3" fmla="*/ 1 h 347"/>
                      <a:gd name="T4" fmla="*/ 1 w 257"/>
                      <a:gd name="T5" fmla="*/ 1 h 347"/>
                      <a:gd name="T6" fmla="*/ 1 w 257"/>
                      <a:gd name="T7" fmla="*/ 1 h 347"/>
                      <a:gd name="T8" fmla="*/ 1 w 257"/>
                      <a:gd name="T9" fmla="*/ 1 h 347"/>
                      <a:gd name="T10" fmla="*/ 1 w 257"/>
                      <a:gd name="T11" fmla="*/ 1 h 347"/>
                      <a:gd name="T12" fmla="*/ 1 w 257"/>
                      <a:gd name="T13" fmla="*/ 1 h 347"/>
                      <a:gd name="T14" fmla="*/ 1 w 257"/>
                      <a:gd name="T15" fmla="*/ 1 h 347"/>
                      <a:gd name="T16" fmla="*/ 1 w 257"/>
                      <a:gd name="T17" fmla="*/ 1 h 347"/>
                      <a:gd name="T18" fmla="*/ 1 w 257"/>
                      <a:gd name="T19" fmla="*/ 1 h 347"/>
                      <a:gd name="T20" fmla="*/ 1 w 257"/>
                      <a:gd name="T21" fmla="*/ 1 h 347"/>
                      <a:gd name="T22" fmla="*/ 1 w 257"/>
                      <a:gd name="T23" fmla="*/ 1 h 347"/>
                      <a:gd name="T24" fmla="*/ 1 w 257"/>
                      <a:gd name="T25" fmla="*/ 1 h 347"/>
                      <a:gd name="T26" fmla="*/ 0 w 257"/>
                      <a:gd name="T27" fmla="*/ 1 h 347"/>
                      <a:gd name="T28" fmla="*/ 1 w 257"/>
                      <a:gd name="T29" fmla="*/ 1 h 347"/>
                      <a:gd name="T30" fmla="*/ 1 w 257"/>
                      <a:gd name="T31" fmla="*/ 1 h 347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</a:gdLst>
                    <a:ahLst/>
                    <a:cxnLst>
                      <a:cxn ang="T32">
                        <a:pos x="T0" y="T1"/>
                      </a:cxn>
                      <a:cxn ang="T33">
                        <a:pos x="T2" y="T3"/>
                      </a:cxn>
                      <a:cxn ang="T34">
                        <a:pos x="T4" y="T5"/>
                      </a:cxn>
                      <a:cxn ang="T35">
                        <a:pos x="T6" y="T7"/>
                      </a:cxn>
                      <a:cxn ang="T36">
                        <a:pos x="T8" y="T9"/>
                      </a:cxn>
                      <a:cxn ang="T37">
                        <a:pos x="T10" y="T11"/>
                      </a:cxn>
                      <a:cxn ang="T38">
                        <a:pos x="T12" y="T13"/>
                      </a:cxn>
                      <a:cxn ang="T39">
                        <a:pos x="T14" y="T15"/>
                      </a:cxn>
                      <a:cxn ang="T40">
                        <a:pos x="T16" y="T17"/>
                      </a:cxn>
                      <a:cxn ang="T41">
                        <a:pos x="T18" y="T19"/>
                      </a:cxn>
                      <a:cxn ang="T42">
                        <a:pos x="T20" y="T21"/>
                      </a:cxn>
                      <a:cxn ang="T43">
                        <a:pos x="T22" y="T23"/>
                      </a:cxn>
                      <a:cxn ang="T44">
                        <a:pos x="T24" y="T25"/>
                      </a:cxn>
                      <a:cxn ang="T45">
                        <a:pos x="T26" y="T27"/>
                      </a:cxn>
                      <a:cxn ang="T46">
                        <a:pos x="T28" y="T29"/>
                      </a:cxn>
                      <a:cxn ang="T47">
                        <a:pos x="T30" y="T31"/>
                      </a:cxn>
                    </a:cxnLst>
                    <a:rect l="0" t="0" r="r" b="b"/>
                    <a:pathLst>
                      <a:path w="257" h="347">
                        <a:moveTo>
                          <a:pt x="243" y="347"/>
                        </a:moveTo>
                        <a:lnTo>
                          <a:pt x="233" y="301"/>
                        </a:lnTo>
                        <a:lnTo>
                          <a:pt x="217" y="288"/>
                        </a:lnTo>
                        <a:lnTo>
                          <a:pt x="215" y="269"/>
                        </a:lnTo>
                        <a:lnTo>
                          <a:pt x="209" y="254"/>
                        </a:lnTo>
                        <a:lnTo>
                          <a:pt x="209" y="229"/>
                        </a:lnTo>
                        <a:lnTo>
                          <a:pt x="207" y="214"/>
                        </a:lnTo>
                        <a:lnTo>
                          <a:pt x="228" y="202"/>
                        </a:lnTo>
                        <a:lnTo>
                          <a:pt x="257" y="197"/>
                        </a:lnTo>
                        <a:lnTo>
                          <a:pt x="257" y="136"/>
                        </a:lnTo>
                        <a:cubicBezTo>
                          <a:pt x="209" y="119"/>
                          <a:pt x="13" y="0"/>
                          <a:pt x="54" y="96"/>
                        </a:cubicBezTo>
                        <a:cubicBezTo>
                          <a:pt x="36" y="106"/>
                          <a:pt x="57" y="97"/>
                          <a:pt x="32" y="98"/>
                        </a:cubicBezTo>
                        <a:cubicBezTo>
                          <a:pt x="27" y="99"/>
                          <a:pt x="16" y="102"/>
                          <a:pt x="16" y="102"/>
                        </a:cubicBezTo>
                        <a:lnTo>
                          <a:pt x="0" y="149"/>
                        </a:lnTo>
                        <a:lnTo>
                          <a:pt x="93" y="346"/>
                        </a:lnTo>
                        <a:lnTo>
                          <a:pt x="243" y="347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  <p:sp>
                <p:nvSpPr>
                  <p:cNvPr id="2198" name="Freeform 58"/>
                  <p:cNvSpPr>
                    <a:spLocks/>
                  </p:cNvSpPr>
                  <p:nvPr/>
                </p:nvSpPr>
                <p:spPr bwMode="ltGray">
                  <a:xfrm>
                    <a:off x="1476" y="611"/>
                    <a:ext cx="7" cy="12"/>
                  </a:xfrm>
                  <a:custGeom>
                    <a:avLst/>
                    <a:gdLst>
                      <a:gd name="T0" fmla="*/ 0 w 19"/>
                      <a:gd name="T1" fmla="*/ 0 h 37"/>
                      <a:gd name="T2" fmla="*/ 0 w 19"/>
                      <a:gd name="T3" fmla="*/ 0 h 37"/>
                      <a:gd name="T4" fmla="*/ 0 w 19"/>
                      <a:gd name="T5" fmla="*/ 0 h 37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19" h="37">
                        <a:moveTo>
                          <a:pt x="7" y="25"/>
                        </a:moveTo>
                        <a:cubicBezTo>
                          <a:pt x="0" y="4"/>
                          <a:pt x="12" y="0"/>
                          <a:pt x="19" y="21"/>
                        </a:cubicBezTo>
                        <a:cubicBezTo>
                          <a:pt x="14" y="37"/>
                          <a:pt x="18" y="36"/>
                          <a:pt x="7" y="25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  <p:sp>
                <p:nvSpPr>
                  <p:cNvPr id="2199" name="Freeform 59"/>
                  <p:cNvSpPr>
                    <a:spLocks/>
                  </p:cNvSpPr>
                  <p:nvPr/>
                </p:nvSpPr>
                <p:spPr bwMode="ltGray">
                  <a:xfrm>
                    <a:off x="1467" y="497"/>
                    <a:ext cx="9" cy="7"/>
                  </a:xfrm>
                  <a:custGeom>
                    <a:avLst/>
                    <a:gdLst>
                      <a:gd name="T0" fmla="*/ 0 w 22"/>
                      <a:gd name="T1" fmla="*/ 0 h 20"/>
                      <a:gd name="T2" fmla="*/ 0 w 22"/>
                      <a:gd name="T3" fmla="*/ 0 h 20"/>
                      <a:gd name="T4" fmla="*/ 0 w 22"/>
                      <a:gd name="T5" fmla="*/ 0 h 20"/>
                      <a:gd name="T6" fmla="*/ 0 w 22"/>
                      <a:gd name="T7" fmla="*/ 0 h 20"/>
                      <a:gd name="T8" fmla="*/ 0 w 22"/>
                      <a:gd name="T9" fmla="*/ 0 h 2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22" h="20">
                        <a:moveTo>
                          <a:pt x="12" y="12"/>
                        </a:moveTo>
                        <a:cubicBezTo>
                          <a:pt x="13" y="8"/>
                          <a:pt x="12" y="0"/>
                          <a:pt x="16" y="0"/>
                        </a:cubicBezTo>
                        <a:cubicBezTo>
                          <a:pt x="20" y="0"/>
                          <a:pt x="22" y="8"/>
                          <a:pt x="20" y="12"/>
                        </a:cubicBezTo>
                        <a:cubicBezTo>
                          <a:pt x="18" y="16"/>
                          <a:pt x="12" y="17"/>
                          <a:pt x="8" y="20"/>
                        </a:cubicBezTo>
                        <a:cubicBezTo>
                          <a:pt x="3" y="5"/>
                          <a:pt x="0" y="6"/>
                          <a:pt x="12" y="1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  <p:sp>
                <p:nvSpPr>
                  <p:cNvPr id="2200" name="Freeform 60"/>
                  <p:cNvSpPr>
                    <a:spLocks/>
                  </p:cNvSpPr>
                  <p:nvPr/>
                </p:nvSpPr>
                <p:spPr bwMode="ltGray">
                  <a:xfrm>
                    <a:off x="1072" y="357"/>
                    <a:ext cx="25" cy="10"/>
                  </a:xfrm>
                  <a:custGeom>
                    <a:avLst/>
                    <a:gdLst>
                      <a:gd name="T0" fmla="*/ 0 w 57"/>
                      <a:gd name="T1" fmla="*/ 0 h 30"/>
                      <a:gd name="T2" fmla="*/ 0 w 57"/>
                      <a:gd name="T3" fmla="*/ 0 h 30"/>
                      <a:gd name="T4" fmla="*/ 0 w 57"/>
                      <a:gd name="T5" fmla="*/ 0 h 30"/>
                      <a:gd name="T6" fmla="*/ 0 w 57"/>
                      <a:gd name="T7" fmla="*/ 0 h 3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57" h="30">
                        <a:moveTo>
                          <a:pt x="24" y="18"/>
                        </a:moveTo>
                        <a:cubicBezTo>
                          <a:pt x="0" y="10"/>
                          <a:pt x="9" y="0"/>
                          <a:pt x="32" y="6"/>
                        </a:cubicBezTo>
                        <a:cubicBezTo>
                          <a:pt x="46" y="15"/>
                          <a:pt x="57" y="23"/>
                          <a:pt x="36" y="30"/>
                        </a:cubicBezTo>
                        <a:cubicBezTo>
                          <a:pt x="21" y="25"/>
                          <a:pt x="24" y="30"/>
                          <a:pt x="24" y="1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  <p:sp>
                <p:nvSpPr>
                  <p:cNvPr id="2201" name="Freeform 61"/>
                  <p:cNvSpPr>
                    <a:spLocks/>
                  </p:cNvSpPr>
                  <p:nvPr/>
                </p:nvSpPr>
                <p:spPr bwMode="ltGray">
                  <a:xfrm>
                    <a:off x="1374" y="265"/>
                    <a:ext cx="295" cy="233"/>
                  </a:xfrm>
                  <a:custGeom>
                    <a:avLst/>
                    <a:gdLst>
                      <a:gd name="T0" fmla="*/ 0 w 693"/>
                      <a:gd name="T1" fmla="*/ 0 h 696"/>
                      <a:gd name="T2" fmla="*/ 0 w 693"/>
                      <a:gd name="T3" fmla="*/ 0 h 696"/>
                      <a:gd name="T4" fmla="*/ 0 w 693"/>
                      <a:gd name="T5" fmla="*/ 0 h 696"/>
                      <a:gd name="T6" fmla="*/ 0 w 693"/>
                      <a:gd name="T7" fmla="*/ 0 h 696"/>
                      <a:gd name="T8" fmla="*/ 0 w 693"/>
                      <a:gd name="T9" fmla="*/ 0 h 696"/>
                      <a:gd name="T10" fmla="*/ 0 w 693"/>
                      <a:gd name="T11" fmla="*/ 0 h 696"/>
                      <a:gd name="T12" fmla="*/ 0 w 693"/>
                      <a:gd name="T13" fmla="*/ 0 h 696"/>
                      <a:gd name="T14" fmla="*/ 0 w 693"/>
                      <a:gd name="T15" fmla="*/ 0 h 696"/>
                      <a:gd name="T16" fmla="*/ 0 w 693"/>
                      <a:gd name="T17" fmla="*/ 0 h 696"/>
                      <a:gd name="T18" fmla="*/ 0 w 693"/>
                      <a:gd name="T19" fmla="*/ 0 h 696"/>
                      <a:gd name="T20" fmla="*/ 0 w 693"/>
                      <a:gd name="T21" fmla="*/ 0 h 696"/>
                      <a:gd name="T22" fmla="*/ 0 w 693"/>
                      <a:gd name="T23" fmla="*/ 0 h 696"/>
                      <a:gd name="T24" fmla="*/ 0 w 693"/>
                      <a:gd name="T25" fmla="*/ 0 h 696"/>
                      <a:gd name="T26" fmla="*/ 0 w 693"/>
                      <a:gd name="T27" fmla="*/ 0 h 696"/>
                      <a:gd name="T28" fmla="*/ 0 w 693"/>
                      <a:gd name="T29" fmla="*/ 0 h 696"/>
                      <a:gd name="T30" fmla="*/ 0 w 693"/>
                      <a:gd name="T31" fmla="*/ 0 h 696"/>
                      <a:gd name="T32" fmla="*/ 0 w 693"/>
                      <a:gd name="T33" fmla="*/ 0 h 696"/>
                      <a:gd name="T34" fmla="*/ 0 w 693"/>
                      <a:gd name="T35" fmla="*/ 0 h 696"/>
                      <a:gd name="T36" fmla="*/ 0 w 693"/>
                      <a:gd name="T37" fmla="*/ 0 h 696"/>
                      <a:gd name="T38" fmla="*/ 0 w 693"/>
                      <a:gd name="T39" fmla="*/ 0 h 696"/>
                      <a:gd name="T40" fmla="*/ 0 w 693"/>
                      <a:gd name="T41" fmla="*/ 0 h 696"/>
                      <a:gd name="T42" fmla="*/ 0 w 693"/>
                      <a:gd name="T43" fmla="*/ 0 h 696"/>
                      <a:gd name="T44" fmla="*/ 0 w 693"/>
                      <a:gd name="T45" fmla="*/ 0 h 696"/>
                      <a:gd name="T46" fmla="*/ 0 w 693"/>
                      <a:gd name="T47" fmla="*/ 0 h 696"/>
                      <a:gd name="T48" fmla="*/ 0 w 693"/>
                      <a:gd name="T49" fmla="*/ 0 h 696"/>
                      <a:gd name="T50" fmla="*/ 0 w 693"/>
                      <a:gd name="T51" fmla="*/ 0 h 696"/>
                      <a:gd name="T52" fmla="*/ 0 w 693"/>
                      <a:gd name="T53" fmla="*/ 0 h 696"/>
                      <a:gd name="T54" fmla="*/ 0 w 693"/>
                      <a:gd name="T55" fmla="*/ 0 h 696"/>
                      <a:gd name="T56" fmla="*/ 0 w 693"/>
                      <a:gd name="T57" fmla="*/ 0 h 696"/>
                      <a:gd name="T58" fmla="*/ 0 w 693"/>
                      <a:gd name="T59" fmla="*/ 0 h 696"/>
                      <a:gd name="T60" fmla="*/ 0 w 693"/>
                      <a:gd name="T61" fmla="*/ 0 h 696"/>
                      <a:gd name="T62" fmla="*/ 0 w 693"/>
                      <a:gd name="T63" fmla="*/ 0 h 696"/>
                      <a:gd name="T64" fmla="*/ 0 w 693"/>
                      <a:gd name="T65" fmla="*/ 0 h 696"/>
                      <a:gd name="T66" fmla="*/ 0 w 693"/>
                      <a:gd name="T67" fmla="*/ 0 h 696"/>
                      <a:gd name="T68" fmla="*/ 0 w 693"/>
                      <a:gd name="T69" fmla="*/ 0 h 696"/>
                      <a:gd name="T70" fmla="*/ 0 w 693"/>
                      <a:gd name="T71" fmla="*/ 0 h 69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</a:gdLst>
                    <a:ahLst/>
                    <a:cxnLst>
                      <a:cxn ang="T72">
                        <a:pos x="T0" y="T1"/>
                      </a:cxn>
                      <a:cxn ang="T73">
                        <a:pos x="T2" y="T3"/>
                      </a:cxn>
                      <a:cxn ang="T74">
                        <a:pos x="T4" y="T5"/>
                      </a:cxn>
                      <a:cxn ang="T75">
                        <a:pos x="T6" y="T7"/>
                      </a:cxn>
                      <a:cxn ang="T76">
                        <a:pos x="T8" y="T9"/>
                      </a:cxn>
                      <a:cxn ang="T77">
                        <a:pos x="T10" y="T11"/>
                      </a:cxn>
                      <a:cxn ang="T78">
                        <a:pos x="T12" y="T13"/>
                      </a:cxn>
                      <a:cxn ang="T79">
                        <a:pos x="T14" y="T15"/>
                      </a:cxn>
                      <a:cxn ang="T80">
                        <a:pos x="T16" y="T17"/>
                      </a:cxn>
                      <a:cxn ang="T81">
                        <a:pos x="T18" y="T19"/>
                      </a:cxn>
                      <a:cxn ang="T82">
                        <a:pos x="T20" y="T21"/>
                      </a:cxn>
                      <a:cxn ang="T83">
                        <a:pos x="T22" y="T23"/>
                      </a:cxn>
                      <a:cxn ang="T84">
                        <a:pos x="T24" y="T25"/>
                      </a:cxn>
                      <a:cxn ang="T85">
                        <a:pos x="T26" y="T27"/>
                      </a:cxn>
                      <a:cxn ang="T86">
                        <a:pos x="T28" y="T29"/>
                      </a:cxn>
                      <a:cxn ang="T87">
                        <a:pos x="T30" y="T31"/>
                      </a:cxn>
                      <a:cxn ang="T88">
                        <a:pos x="T32" y="T33"/>
                      </a:cxn>
                      <a:cxn ang="T89">
                        <a:pos x="T34" y="T35"/>
                      </a:cxn>
                      <a:cxn ang="T90">
                        <a:pos x="T36" y="T37"/>
                      </a:cxn>
                      <a:cxn ang="T91">
                        <a:pos x="T38" y="T39"/>
                      </a:cxn>
                      <a:cxn ang="T92">
                        <a:pos x="T40" y="T41"/>
                      </a:cxn>
                      <a:cxn ang="T93">
                        <a:pos x="T42" y="T43"/>
                      </a:cxn>
                      <a:cxn ang="T94">
                        <a:pos x="T44" y="T45"/>
                      </a:cxn>
                      <a:cxn ang="T95">
                        <a:pos x="T46" y="T47"/>
                      </a:cxn>
                      <a:cxn ang="T96">
                        <a:pos x="T48" y="T49"/>
                      </a:cxn>
                      <a:cxn ang="T97">
                        <a:pos x="T50" y="T51"/>
                      </a:cxn>
                      <a:cxn ang="T98">
                        <a:pos x="T52" y="T53"/>
                      </a:cxn>
                      <a:cxn ang="T99">
                        <a:pos x="T54" y="T55"/>
                      </a:cxn>
                      <a:cxn ang="T100">
                        <a:pos x="T56" y="T57"/>
                      </a:cxn>
                      <a:cxn ang="T101">
                        <a:pos x="T58" y="T59"/>
                      </a:cxn>
                      <a:cxn ang="T102">
                        <a:pos x="T60" y="T61"/>
                      </a:cxn>
                      <a:cxn ang="T103">
                        <a:pos x="T62" y="T63"/>
                      </a:cxn>
                      <a:cxn ang="T104">
                        <a:pos x="T64" y="T65"/>
                      </a:cxn>
                      <a:cxn ang="T105">
                        <a:pos x="T66" y="T67"/>
                      </a:cxn>
                      <a:cxn ang="T106">
                        <a:pos x="T68" y="T69"/>
                      </a:cxn>
                      <a:cxn ang="T107">
                        <a:pos x="T70" y="T71"/>
                      </a:cxn>
                    </a:cxnLst>
                    <a:rect l="0" t="0" r="r" b="b"/>
                    <a:pathLst>
                      <a:path w="693" h="696">
                        <a:moveTo>
                          <a:pt x="541" y="460"/>
                        </a:moveTo>
                        <a:lnTo>
                          <a:pt x="473" y="464"/>
                        </a:lnTo>
                        <a:lnTo>
                          <a:pt x="441" y="452"/>
                        </a:lnTo>
                        <a:lnTo>
                          <a:pt x="393" y="452"/>
                        </a:lnTo>
                        <a:cubicBezTo>
                          <a:pt x="365" y="448"/>
                          <a:pt x="360" y="444"/>
                          <a:pt x="337" y="436"/>
                        </a:cubicBezTo>
                        <a:cubicBezTo>
                          <a:pt x="336" y="432"/>
                          <a:pt x="330" y="413"/>
                          <a:pt x="325" y="412"/>
                        </a:cubicBezTo>
                        <a:cubicBezTo>
                          <a:pt x="317" y="411"/>
                          <a:pt x="301" y="420"/>
                          <a:pt x="301" y="420"/>
                        </a:cubicBezTo>
                        <a:cubicBezTo>
                          <a:pt x="289" y="412"/>
                          <a:pt x="277" y="408"/>
                          <a:pt x="265" y="400"/>
                        </a:cubicBezTo>
                        <a:cubicBezTo>
                          <a:pt x="252" y="380"/>
                          <a:pt x="256" y="356"/>
                          <a:pt x="233" y="348"/>
                        </a:cubicBezTo>
                        <a:cubicBezTo>
                          <a:pt x="217" y="372"/>
                          <a:pt x="221" y="392"/>
                          <a:pt x="237" y="416"/>
                        </a:cubicBezTo>
                        <a:cubicBezTo>
                          <a:pt x="234" y="428"/>
                          <a:pt x="228" y="445"/>
                          <a:pt x="237" y="444"/>
                        </a:cubicBezTo>
                        <a:cubicBezTo>
                          <a:pt x="247" y="443"/>
                          <a:pt x="261" y="428"/>
                          <a:pt x="261" y="428"/>
                        </a:cubicBezTo>
                        <a:cubicBezTo>
                          <a:pt x="258" y="450"/>
                          <a:pt x="243" y="475"/>
                          <a:pt x="269" y="484"/>
                        </a:cubicBezTo>
                        <a:cubicBezTo>
                          <a:pt x="277" y="479"/>
                          <a:pt x="288" y="476"/>
                          <a:pt x="293" y="468"/>
                        </a:cubicBezTo>
                        <a:cubicBezTo>
                          <a:pt x="302" y="454"/>
                          <a:pt x="303" y="446"/>
                          <a:pt x="317" y="436"/>
                        </a:cubicBezTo>
                        <a:cubicBezTo>
                          <a:pt x="315" y="448"/>
                          <a:pt x="306" y="467"/>
                          <a:pt x="321" y="476"/>
                        </a:cubicBezTo>
                        <a:cubicBezTo>
                          <a:pt x="328" y="480"/>
                          <a:pt x="345" y="484"/>
                          <a:pt x="345" y="484"/>
                        </a:cubicBezTo>
                        <a:cubicBezTo>
                          <a:pt x="382" y="472"/>
                          <a:pt x="347" y="527"/>
                          <a:pt x="333" y="536"/>
                        </a:cubicBezTo>
                        <a:cubicBezTo>
                          <a:pt x="330" y="540"/>
                          <a:pt x="329" y="545"/>
                          <a:pt x="325" y="548"/>
                        </a:cubicBezTo>
                        <a:cubicBezTo>
                          <a:pt x="322" y="551"/>
                          <a:pt x="316" y="549"/>
                          <a:pt x="313" y="552"/>
                        </a:cubicBezTo>
                        <a:cubicBezTo>
                          <a:pt x="300" y="565"/>
                          <a:pt x="320" y="575"/>
                          <a:pt x="293" y="584"/>
                        </a:cubicBezTo>
                        <a:cubicBezTo>
                          <a:pt x="286" y="595"/>
                          <a:pt x="272" y="610"/>
                          <a:pt x="261" y="616"/>
                        </a:cubicBezTo>
                        <a:cubicBezTo>
                          <a:pt x="254" y="620"/>
                          <a:pt x="245" y="621"/>
                          <a:pt x="237" y="624"/>
                        </a:cubicBezTo>
                        <a:cubicBezTo>
                          <a:pt x="233" y="625"/>
                          <a:pt x="225" y="628"/>
                          <a:pt x="225" y="628"/>
                        </a:cubicBezTo>
                        <a:cubicBezTo>
                          <a:pt x="215" y="659"/>
                          <a:pt x="212" y="652"/>
                          <a:pt x="173" y="656"/>
                        </a:cubicBezTo>
                        <a:cubicBezTo>
                          <a:pt x="140" y="667"/>
                          <a:pt x="132" y="687"/>
                          <a:pt x="97" y="696"/>
                        </a:cubicBezTo>
                        <a:cubicBezTo>
                          <a:pt x="77" y="691"/>
                          <a:pt x="75" y="687"/>
                          <a:pt x="81" y="668"/>
                        </a:cubicBezTo>
                        <a:cubicBezTo>
                          <a:pt x="77" y="646"/>
                          <a:pt x="72" y="639"/>
                          <a:pt x="77" y="616"/>
                        </a:cubicBezTo>
                        <a:cubicBezTo>
                          <a:pt x="73" y="598"/>
                          <a:pt x="71" y="587"/>
                          <a:pt x="61" y="572"/>
                        </a:cubicBezTo>
                        <a:cubicBezTo>
                          <a:pt x="58" y="551"/>
                          <a:pt x="51" y="543"/>
                          <a:pt x="45" y="524"/>
                        </a:cubicBezTo>
                        <a:cubicBezTo>
                          <a:pt x="52" y="502"/>
                          <a:pt x="58" y="496"/>
                          <a:pt x="49" y="472"/>
                        </a:cubicBezTo>
                        <a:cubicBezTo>
                          <a:pt x="46" y="463"/>
                          <a:pt x="33" y="448"/>
                          <a:pt x="33" y="448"/>
                        </a:cubicBezTo>
                        <a:cubicBezTo>
                          <a:pt x="42" y="422"/>
                          <a:pt x="42" y="408"/>
                          <a:pt x="33" y="380"/>
                        </a:cubicBezTo>
                        <a:cubicBezTo>
                          <a:pt x="49" y="369"/>
                          <a:pt x="48" y="362"/>
                          <a:pt x="53" y="344"/>
                        </a:cubicBezTo>
                        <a:cubicBezTo>
                          <a:pt x="47" y="327"/>
                          <a:pt x="49" y="308"/>
                          <a:pt x="33" y="332"/>
                        </a:cubicBezTo>
                        <a:cubicBezTo>
                          <a:pt x="40" y="353"/>
                          <a:pt x="29" y="374"/>
                          <a:pt x="17" y="392"/>
                        </a:cubicBezTo>
                        <a:cubicBezTo>
                          <a:pt x="6" y="360"/>
                          <a:pt x="10" y="340"/>
                          <a:pt x="13" y="304"/>
                        </a:cubicBezTo>
                        <a:cubicBezTo>
                          <a:pt x="44" y="314"/>
                          <a:pt x="54" y="289"/>
                          <a:pt x="81" y="280"/>
                        </a:cubicBezTo>
                        <a:cubicBezTo>
                          <a:pt x="94" y="261"/>
                          <a:pt x="85" y="242"/>
                          <a:pt x="105" y="228"/>
                        </a:cubicBezTo>
                        <a:cubicBezTo>
                          <a:pt x="108" y="220"/>
                          <a:pt x="110" y="212"/>
                          <a:pt x="113" y="204"/>
                        </a:cubicBezTo>
                        <a:cubicBezTo>
                          <a:pt x="116" y="196"/>
                          <a:pt x="89" y="196"/>
                          <a:pt x="89" y="196"/>
                        </a:cubicBezTo>
                        <a:cubicBezTo>
                          <a:pt x="81" y="221"/>
                          <a:pt x="58" y="211"/>
                          <a:pt x="37" y="204"/>
                        </a:cubicBezTo>
                        <a:cubicBezTo>
                          <a:pt x="33" y="207"/>
                          <a:pt x="30" y="213"/>
                          <a:pt x="25" y="212"/>
                        </a:cubicBezTo>
                        <a:cubicBezTo>
                          <a:pt x="16" y="210"/>
                          <a:pt x="1" y="196"/>
                          <a:pt x="1" y="196"/>
                        </a:cubicBezTo>
                        <a:cubicBezTo>
                          <a:pt x="4" y="186"/>
                          <a:pt x="4" y="174"/>
                          <a:pt x="9" y="164"/>
                        </a:cubicBezTo>
                        <a:cubicBezTo>
                          <a:pt x="13" y="155"/>
                          <a:pt x="25" y="140"/>
                          <a:pt x="25" y="140"/>
                        </a:cubicBezTo>
                        <a:cubicBezTo>
                          <a:pt x="0" y="132"/>
                          <a:pt x="25" y="128"/>
                          <a:pt x="37" y="124"/>
                        </a:cubicBezTo>
                        <a:cubicBezTo>
                          <a:pt x="58" y="131"/>
                          <a:pt x="75" y="116"/>
                          <a:pt x="97" y="112"/>
                        </a:cubicBezTo>
                        <a:cubicBezTo>
                          <a:pt x="135" y="87"/>
                          <a:pt x="159" y="122"/>
                          <a:pt x="197" y="132"/>
                        </a:cubicBezTo>
                        <a:cubicBezTo>
                          <a:pt x="205" y="129"/>
                          <a:pt x="213" y="127"/>
                          <a:pt x="221" y="124"/>
                        </a:cubicBezTo>
                        <a:cubicBezTo>
                          <a:pt x="225" y="123"/>
                          <a:pt x="226" y="147"/>
                          <a:pt x="233" y="120"/>
                        </a:cubicBezTo>
                        <a:lnTo>
                          <a:pt x="229" y="64"/>
                        </a:lnTo>
                        <a:lnTo>
                          <a:pt x="209" y="40"/>
                        </a:lnTo>
                        <a:cubicBezTo>
                          <a:pt x="243" y="21"/>
                          <a:pt x="240" y="21"/>
                          <a:pt x="261" y="0"/>
                        </a:cubicBezTo>
                        <a:cubicBezTo>
                          <a:pt x="297" y="16"/>
                          <a:pt x="333" y="32"/>
                          <a:pt x="369" y="48"/>
                        </a:cubicBezTo>
                        <a:cubicBezTo>
                          <a:pt x="373" y="50"/>
                          <a:pt x="361" y="44"/>
                          <a:pt x="357" y="44"/>
                        </a:cubicBezTo>
                        <a:cubicBezTo>
                          <a:pt x="349" y="45"/>
                          <a:pt x="333" y="52"/>
                          <a:pt x="333" y="52"/>
                        </a:cubicBezTo>
                        <a:cubicBezTo>
                          <a:pt x="322" y="68"/>
                          <a:pt x="318" y="71"/>
                          <a:pt x="329" y="88"/>
                        </a:cubicBezTo>
                        <a:cubicBezTo>
                          <a:pt x="308" y="119"/>
                          <a:pt x="323" y="118"/>
                          <a:pt x="333" y="148"/>
                        </a:cubicBezTo>
                        <a:cubicBezTo>
                          <a:pt x="320" y="157"/>
                          <a:pt x="314" y="167"/>
                          <a:pt x="301" y="176"/>
                        </a:cubicBezTo>
                        <a:cubicBezTo>
                          <a:pt x="306" y="213"/>
                          <a:pt x="303" y="213"/>
                          <a:pt x="337" y="220"/>
                        </a:cubicBezTo>
                        <a:cubicBezTo>
                          <a:pt x="358" y="216"/>
                          <a:pt x="368" y="214"/>
                          <a:pt x="361" y="192"/>
                        </a:cubicBezTo>
                        <a:cubicBezTo>
                          <a:pt x="362" y="177"/>
                          <a:pt x="362" y="162"/>
                          <a:pt x="365" y="148"/>
                        </a:cubicBezTo>
                        <a:cubicBezTo>
                          <a:pt x="366" y="143"/>
                          <a:pt x="369" y="133"/>
                          <a:pt x="373" y="136"/>
                        </a:cubicBezTo>
                        <a:cubicBezTo>
                          <a:pt x="379" y="140"/>
                          <a:pt x="376" y="149"/>
                          <a:pt x="377" y="156"/>
                        </a:cubicBezTo>
                        <a:cubicBezTo>
                          <a:pt x="404" y="147"/>
                          <a:pt x="409" y="116"/>
                          <a:pt x="417" y="92"/>
                        </a:cubicBezTo>
                        <a:cubicBezTo>
                          <a:pt x="422" y="76"/>
                          <a:pt x="453" y="74"/>
                          <a:pt x="465" y="72"/>
                        </a:cubicBezTo>
                        <a:cubicBezTo>
                          <a:pt x="472" y="92"/>
                          <a:pt x="477" y="93"/>
                          <a:pt x="497" y="88"/>
                        </a:cubicBezTo>
                        <a:cubicBezTo>
                          <a:pt x="512" y="78"/>
                          <a:pt x="515" y="74"/>
                          <a:pt x="509" y="56"/>
                        </a:cubicBezTo>
                        <a:cubicBezTo>
                          <a:pt x="523" y="46"/>
                          <a:pt x="517" y="46"/>
                          <a:pt x="529" y="52"/>
                        </a:cubicBezTo>
                        <a:lnTo>
                          <a:pt x="693" y="72"/>
                        </a:lnTo>
                        <a:lnTo>
                          <a:pt x="541" y="460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  <p:sp>
                <p:nvSpPr>
                  <p:cNvPr id="2202" name="Freeform 62"/>
                  <p:cNvSpPr>
                    <a:spLocks/>
                  </p:cNvSpPr>
                  <p:nvPr/>
                </p:nvSpPr>
                <p:spPr bwMode="ltGray">
                  <a:xfrm>
                    <a:off x="1173" y="247"/>
                    <a:ext cx="591" cy="95"/>
                  </a:xfrm>
                  <a:custGeom>
                    <a:avLst/>
                    <a:gdLst>
                      <a:gd name="T0" fmla="*/ 1 w 931"/>
                      <a:gd name="T1" fmla="*/ 0 h 149"/>
                      <a:gd name="T2" fmla="*/ 1 w 931"/>
                      <a:gd name="T3" fmla="*/ 1 h 149"/>
                      <a:gd name="T4" fmla="*/ 1 w 931"/>
                      <a:gd name="T5" fmla="*/ 1 h 149"/>
                      <a:gd name="T6" fmla="*/ 1 w 931"/>
                      <a:gd name="T7" fmla="*/ 1 h 149"/>
                      <a:gd name="T8" fmla="*/ 1 w 931"/>
                      <a:gd name="T9" fmla="*/ 1 h 149"/>
                      <a:gd name="T10" fmla="*/ 0 w 931"/>
                      <a:gd name="T11" fmla="*/ 1 h 149"/>
                      <a:gd name="T12" fmla="*/ 1 w 931"/>
                      <a:gd name="T13" fmla="*/ 1 h 149"/>
                      <a:gd name="T14" fmla="*/ 1 w 931"/>
                      <a:gd name="T15" fmla="*/ 1 h 149"/>
                      <a:gd name="T16" fmla="*/ 1 w 931"/>
                      <a:gd name="T17" fmla="*/ 1 h 149"/>
                      <a:gd name="T18" fmla="*/ 1 w 931"/>
                      <a:gd name="T19" fmla="*/ 1 h 149"/>
                      <a:gd name="T20" fmla="*/ 1 w 931"/>
                      <a:gd name="T21" fmla="*/ 1 h 149"/>
                      <a:gd name="T22" fmla="*/ 1 w 931"/>
                      <a:gd name="T23" fmla="*/ 1 h 149"/>
                      <a:gd name="T24" fmla="*/ 1 w 931"/>
                      <a:gd name="T25" fmla="*/ 1 h 149"/>
                      <a:gd name="T26" fmla="*/ 1 w 931"/>
                      <a:gd name="T27" fmla="*/ 1 h 149"/>
                      <a:gd name="T28" fmla="*/ 1 w 931"/>
                      <a:gd name="T29" fmla="*/ 1 h 149"/>
                      <a:gd name="T30" fmla="*/ 1 w 931"/>
                      <a:gd name="T31" fmla="*/ 1 h 149"/>
                      <a:gd name="T32" fmla="*/ 1 w 931"/>
                      <a:gd name="T33" fmla="*/ 1 h 149"/>
                      <a:gd name="T34" fmla="*/ 1 w 931"/>
                      <a:gd name="T35" fmla="*/ 1 h 149"/>
                      <a:gd name="T36" fmla="*/ 1 w 931"/>
                      <a:gd name="T37" fmla="*/ 1 h 149"/>
                      <a:gd name="T38" fmla="*/ 1 w 931"/>
                      <a:gd name="T39" fmla="*/ 1 h 149"/>
                      <a:gd name="T40" fmla="*/ 1 w 931"/>
                      <a:gd name="T41" fmla="*/ 1 h 149"/>
                      <a:gd name="T42" fmla="*/ 1 w 931"/>
                      <a:gd name="T43" fmla="*/ 1 h 149"/>
                      <a:gd name="T44" fmla="*/ 1 w 931"/>
                      <a:gd name="T45" fmla="*/ 1 h 149"/>
                      <a:gd name="T46" fmla="*/ 1 w 931"/>
                      <a:gd name="T47" fmla="*/ 1 h 149"/>
                      <a:gd name="T48" fmla="*/ 1 w 931"/>
                      <a:gd name="T49" fmla="*/ 1 h 149"/>
                      <a:gd name="T50" fmla="*/ 1 w 931"/>
                      <a:gd name="T51" fmla="*/ 1 h 149"/>
                      <a:gd name="T52" fmla="*/ 1 w 931"/>
                      <a:gd name="T53" fmla="*/ 1 h 149"/>
                      <a:gd name="T54" fmla="*/ 1 w 931"/>
                      <a:gd name="T55" fmla="*/ 1 h 149"/>
                      <a:gd name="T56" fmla="*/ 1 w 931"/>
                      <a:gd name="T57" fmla="*/ 1 h 149"/>
                      <a:gd name="T58" fmla="*/ 1 w 931"/>
                      <a:gd name="T59" fmla="*/ 1 h 149"/>
                      <a:gd name="T60" fmla="*/ 1 w 931"/>
                      <a:gd name="T61" fmla="*/ 1 h 149"/>
                      <a:gd name="T62" fmla="*/ 1 w 931"/>
                      <a:gd name="T63" fmla="*/ 1 h 149"/>
                      <a:gd name="T64" fmla="*/ 1 w 931"/>
                      <a:gd name="T65" fmla="*/ 1 h 149"/>
                      <a:gd name="T66" fmla="*/ 1 w 931"/>
                      <a:gd name="T67" fmla="*/ 1 h 149"/>
                      <a:gd name="T68" fmla="*/ 1 w 931"/>
                      <a:gd name="T69" fmla="*/ 1 h 149"/>
                      <a:gd name="T70" fmla="*/ 1 w 931"/>
                      <a:gd name="T71" fmla="*/ 1 h 149"/>
                      <a:gd name="T72" fmla="*/ 1 w 931"/>
                      <a:gd name="T73" fmla="*/ 1 h 149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</a:gdLst>
                    <a:ahLst/>
                    <a:cxnLst>
                      <a:cxn ang="T74">
                        <a:pos x="T0" y="T1"/>
                      </a:cxn>
                      <a:cxn ang="T75">
                        <a:pos x="T2" y="T3"/>
                      </a:cxn>
                      <a:cxn ang="T76">
                        <a:pos x="T4" y="T5"/>
                      </a:cxn>
                      <a:cxn ang="T77">
                        <a:pos x="T6" y="T7"/>
                      </a:cxn>
                      <a:cxn ang="T78">
                        <a:pos x="T8" y="T9"/>
                      </a:cxn>
                      <a:cxn ang="T79">
                        <a:pos x="T10" y="T11"/>
                      </a:cxn>
                      <a:cxn ang="T80">
                        <a:pos x="T12" y="T13"/>
                      </a:cxn>
                      <a:cxn ang="T81">
                        <a:pos x="T14" y="T15"/>
                      </a:cxn>
                      <a:cxn ang="T82">
                        <a:pos x="T16" y="T17"/>
                      </a:cxn>
                      <a:cxn ang="T83">
                        <a:pos x="T18" y="T19"/>
                      </a:cxn>
                      <a:cxn ang="T84">
                        <a:pos x="T20" y="T21"/>
                      </a:cxn>
                      <a:cxn ang="T85">
                        <a:pos x="T22" y="T23"/>
                      </a:cxn>
                      <a:cxn ang="T86">
                        <a:pos x="T24" y="T25"/>
                      </a:cxn>
                      <a:cxn ang="T87">
                        <a:pos x="T26" y="T27"/>
                      </a:cxn>
                      <a:cxn ang="T88">
                        <a:pos x="T28" y="T29"/>
                      </a:cxn>
                      <a:cxn ang="T89">
                        <a:pos x="T30" y="T31"/>
                      </a:cxn>
                      <a:cxn ang="T90">
                        <a:pos x="T32" y="T33"/>
                      </a:cxn>
                      <a:cxn ang="T91">
                        <a:pos x="T34" y="T35"/>
                      </a:cxn>
                      <a:cxn ang="T92">
                        <a:pos x="T36" y="T37"/>
                      </a:cxn>
                      <a:cxn ang="T93">
                        <a:pos x="T38" y="T39"/>
                      </a:cxn>
                      <a:cxn ang="T94">
                        <a:pos x="T40" y="T41"/>
                      </a:cxn>
                      <a:cxn ang="T95">
                        <a:pos x="T42" y="T43"/>
                      </a:cxn>
                      <a:cxn ang="T96">
                        <a:pos x="T44" y="T45"/>
                      </a:cxn>
                      <a:cxn ang="T97">
                        <a:pos x="T46" y="T47"/>
                      </a:cxn>
                      <a:cxn ang="T98">
                        <a:pos x="T48" y="T49"/>
                      </a:cxn>
                      <a:cxn ang="T99">
                        <a:pos x="T50" y="T51"/>
                      </a:cxn>
                      <a:cxn ang="T100">
                        <a:pos x="T52" y="T53"/>
                      </a:cxn>
                      <a:cxn ang="T101">
                        <a:pos x="T54" y="T55"/>
                      </a:cxn>
                      <a:cxn ang="T102">
                        <a:pos x="T56" y="T57"/>
                      </a:cxn>
                      <a:cxn ang="T103">
                        <a:pos x="T58" y="T59"/>
                      </a:cxn>
                      <a:cxn ang="T104">
                        <a:pos x="T60" y="T61"/>
                      </a:cxn>
                      <a:cxn ang="T105">
                        <a:pos x="T62" y="T63"/>
                      </a:cxn>
                      <a:cxn ang="T106">
                        <a:pos x="T64" y="T65"/>
                      </a:cxn>
                      <a:cxn ang="T107">
                        <a:pos x="T66" y="T67"/>
                      </a:cxn>
                      <a:cxn ang="T108">
                        <a:pos x="T68" y="T69"/>
                      </a:cxn>
                      <a:cxn ang="T109">
                        <a:pos x="T70" y="T71"/>
                      </a:cxn>
                      <a:cxn ang="T110">
                        <a:pos x="T72" y="T73"/>
                      </a:cxn>
                    </a:cxnLst>
                    <a:rect l="0" t="0" r="r" b="b"/>
                    <a:pathLst>
                      <a:path w="931" h="149">
                        <a:moveTo>
                          <a:pt x="794" y="84"/>
                        </a:moveTo>
                        <a:cubicBezTo>
                          <a:pt x="813" y="72"/>
                          <a:pt x="931" y="14"/>
                          <a:pt x="825" y="0"/>
                        </a:cubicBezTo>
                        <a:lnTo>
                          <a:pt x="159" y="0"/>
                        </a:lnTo>
                        <a:cubicBezTo>
                          <a:pt x="149" y="12"/>
                          <a:pt x="162" y="18"/>
                          <a:pt x="143" y="29"/>
                        </a:cubicBezTo>
                        <a:cubicBezTo>
                          <a:pt x="130" y="44"/>
                          <a:pt x="133" y="39"/>
                          <a:pt x="116" y="48"/>
                        </a:cubicBezTo>
                        <a:cubicBezTo>
                          <a:pt x="108" y="46"/>
                          <a:pt x="100" y="44"/>
                          <a:pt x="91" y="42"/>
                        </a:cubicBezTo>
                        <a:cubicBezTo>
                          <a:pt x="89" y="41"/>
                          <a:pt x="83" y="40"/>
                          <a:pt x="83" y="40"/>
                        </a:cubicBezTo>
                        <a:cubicBezTo>
                          <a:pt x="76" y="40"/>
                          <a:pt x="68" y="39"/>
                          <a:pt x="62" y="42"/>
                        </a:cubicBezTo>
                        <a:cubicBezTo>
                          <a:pt x="54" y="45"/>
                          <a:pt x="46" y="61"/>
                          <a:pt x="38" y="67"/>
                        </a:cubicBezTo>
                        <a:cubicBezTo>
                          <a:pt x="32" y="71"/>
                          <a:pt x="27" y="74"/>
                          <a:pt x="22" y="77"/>
                        </a:cubicBezTo>
                        <a:cubicBezTo>
                          <a:pt x="16" y="81"/>
                          <a:pt x="5" y="86"/>
                          <a:pt x="5" y="86"/>
                        </a:cubicBezTo>
                        <a:cubicBezTo>
                          <a:pt x="9" y="95"/>
                          <a:pt x="7" y="97"/>
                          <a:pt x="0" y="105"/>
                        </a:cubicBezTo>
                        <a:cubicBezTo>
                          <a:pt x="17" y="107"/>
                          <a:pt x="22" y="107"/>
                          <a:pt x="16" y="120"/>
                        </a:cubicBezTo>
                        <a:cubicBezTo>
                          <a:pt x="27" y="122"/>
                          <a:pt x="48" y="116"/>
                          <a:pt x="59" y="115"/>
                        </a:cubicBezTo>
                        <a:cubicBezTo>
                          <a:pt x="71" y="112"/>
                          <a:pt x="73" y="117"/>
                          <a:pt x="83" y="111"/>
                        </a:cubicBezTo>
                        <a:cubicBezTo>
                          <a:pt x="89" y="96"/>
                          <a:pt x="83" y="100"/>
                          <a:pt x="97" y="96"/>
                        </a:cubicBezTo>
                        <a:cubicBezTo>
                          <a:pt x="100" y="94"/>
                          <a:pt x="103" y="93"/>
                          <a:pt x="105" y="90"/>
                        </a:cubicBezTo>
                        <a:cubicBezTo>
                          <a:pt x="106" y="88"/>
                          <a:pt x="106" y="85"/>
                          <a:pt x="108" y="84"/>
                        </a:cubicBezTo>
                        <a:cubicBezTo>
                          <a:pt x="112" y="80"/>
                          <a:pt x="140" y="69"/>
                          <a:pt x="148" y="67"/>
                        </a:cubicBezTo>
                        <a:cubicBezTo>
                          <a:pt x="160" y="52"/>
                          <a:pt x="153" y="56"/>
                          <a:pt x="167" y="52"/>
                        </a:cubicBezTo>
                        <a:cubicBezTo>
                          <a:pt x="178" y="55"/>
                          <a:pt x="179" y="62"/>
                          <a:pt x="191" y="58"/>
                        </a:cubicBezTo>
                        <a:cubicBezTo>
                          <a:pt x="199" y="52"/>
                          <a:pt x="206" y="51"/>
                          <a:pt x="215" y="46"/>
                        </a:cubicBezTo>
                        <a:cubicBezTo>
                          <a:pt x="226" y="58"/>
                          <a:pt x="217" y="46"/>
                          <a:pt x="223" y="69"/>
                        </a:cubicBezTo>
                        <a:cubicBezTo>
                          <a:pt x="226" y="79"/>
                          <a:pt x="233" y="85"/>
                          <a:pt x="237" y="94"/>
                        </a:cubicBezTo>
                        <a:cubicBezTo>
                          <a:pt x="227" y="100"/>
                          <a:pt x="229" y="104"/>
                          <a:pt x="218" y="107"/>
                        </a:cubicBezTo>
                        <a:cubicBezTo>
                          <a:pt x="207" y="120"/>
                          <a:pt x="203" y="113"/>
                          <a:pt x="188" y="109"/>
                        </a:cubicBezTo>
                        <a:cubicBezTo>
                          <a:pt x="191" y="117"/>
                          <a:pt x="200" y="127"/>
                          <a:pt x="210" y="132"/>
                        </a:cubicBezTo>
                        <a:cubicBezTo>
                          <a:pt x="218" y="114"/>
                          <a:pt x="211" y="122"/>
                          <a:pt x="231" y="113"/>
                        </a:cubicBezTo>
                        <a:cubicBezTo>
                          <a:pt x="237" y="111"/>
                          <a:pt x="248" y="105"/>
                          <a:pt x="248" y="105"/>
                        </a:cubicBezTo>
                        <a:cubicBezTo>
                          <a:pt x="248" y="100"/>
                          <a:pt x="246" y="94"/>
                          <a:pt x="250" y="90"/>
                        </a:cubicBezTo>
                        <a:cubicBezTo>
                          <a:pt x="253" y="88"/>
                          <a:pt x="254" y="96"/>
                          <a:pt x="258" y="96"/>
                        </a:cubicBezTo>
                        <a:cubicBezTo>
                          <a:pt x="262" y="97"/>
                          <a:pt x="264" y="94"/>
                          <a:pt x="266" y="92"/>
                        </a:cubicBezTo>
                        <a:cubicBezTo>
                          <a:pt x="262" y="82"/>
                          <a:pt x="252" y="77"/>
                          <a:pt x="248" y="67"/>
                        </a:cubicBezTo>
                        <a:cubicBezTo>
                          <a:pt x="250" y="63"/>
                          <a:pt x="255" y="58"/>
                          <a:pt x="253" y="54"/>
                        </a:cubicBezTo>
                        <a:cubicBezTo>
                          <a:pt x="251" y="50"/>
                          <a:pt x="248" y="42"/>
                          <a:pt x="248" y="42"/>
                        </a:cubicBezTo>
                        <a:cubicBezTo>
                          <a:pt x="256" y="32"/>
                          <a:pt x="259" y="35"/>
                          <a:pt x="266" y="44"/>
                        </a:cubicBezTo>
                        <a:cubicBezTo>
                          <a:pt x="270" y="56"/>
                          <a:pt x="276" y="61"/>
                          <a:pt x="285" y="71"/>
                        </a:cubicBezTo>
                        <a:cubicBezTo>
                          <a:pt x="281" y="81"/>
                          <a:pt x="289" y="82"/>
                          <a:pt x="277" y="88"/>
                        </a:cubicBezTo>
                        <a:cubicBezTo>
                          <a:pt x="262" y="106"/>
                          <a:pt x="278" y="83"/>
                          <a:pt x="274" y="101"/>
                        </a:cubicBezTo>
                        <a:cubicBezTo>
                          <a:pt x="274" y="105"/>
                          <a:pt x="268" y="109"/>
                          <a:pt x="266" y="113"/>
                        </a:cubicBezTo>
                        <a:cubicBezTo>
                          <a:pt x="270" y="122"/>
                          <a:pt x="268" y="125"/>
                          <a:pt x="261" y="132"/>
                        </a:cubicBezTo>
                        <a:cubicBezTo>
                          <a:pt x="268" y="149"/>
                          <a:pt x="282" y="134"/>
                          <a:pt x="296" y="130"/>
                        </a:cubicBezTo>
                        <a:cubicBezTo>
                          <a:pt x="299" y="122"/>
                          <a:pt x="295" y="119"/>
                          <a:pt x="299" y="111"/>
                        </a:cubicBezTo>
                        <a:cubicBezTo>
                          <a:pt x="296" y="105"/>
                          <a:pt x="288" y="97"/>
                          <a:pt x="299" y="92"/>
                        </a:cubicBezTo>
                        <a:cubicBezTo>
                          <a:pt x="303" y="90"/>
                          <a:pt x="315" y="88"/>
                          <a:pt x="315" y="88"/>
                        </a:cubicBezTo>
                        <a:cubicBezTo>
                          <a:pt x="326" y="91"/>
                          <a:pt x="325" y="95"/>
                          <a:pt x="331" y="103"/>
                        </a:cubicBezTo>
                        <a:cubicBezTo>
                          <a:pt x="339" y="84"/>
                          <a:pt x="331" y="90"/>
                          <a:pt x="361" y="92"/>
                        </a:cubicBezTo>
                        <a:cubicBezTo>
                          <a:pt x="355" y="76"/>
                          <a:pt x="365" y="76"/>
                          <a:pt x="382" y="73"/>
                        </a:cubicBezTo>
                        <a:cubicBezTo>
                          <a:pt x="383" y="71"/>
                          <a:pt x="387" y="57"/>
                          <a:pt x="393" y="54"/>
                        </a:cubicBezTo>
                        <a:cubicBezTo>
                          <a:pt x="398" y="52"/>
                          <a:pt x="409" y="50"/>
                          <a:pt x="409" y="50"/>
                        </a:cubicBezTo>
                        <a:cubicBezTo>
                          <a:pt x="430" y="54"/>
                          <a:pt x="413" y="58"/>
                          <a:pt x="431" y="63"/>
                        </a:cubicBezTo>
                        <a:cubicBezTo>
                          <a:pt x="433" y="61"/>
                          <a:pt x="435" y="57"/>
                          <a:pt x="439" y="56"/>
                        </a:cubicBezTo>
                        <a:cubicBezTo>
                          <a:pt x="445" y="55"/>
                          <a:pt x="452" y="61"/>
                          <a:pt x="457" y="58"/>
                        </a:cubicBezTo>
                        <a:cubicBezTo>
                          <a:pt x="461" y="57"/>
                          <a:pt x="457" y="52"/>
                          <a:pt x="455" y="50"/>
                        </a:cubicBezTo>
                        <a:cubicBezTo>
                          <a:pt x="451" y="47"/>
                          <a:pt x="444" y="47"/>
                          <a:pt x="439" y="46"/>
                        </a:cubicBezTo>
                        <a:cubicBezTo>
                          <a:pt x="436" y="45"/>
                          <a:pt x="431" y="44"/>
                          <a:pt x="431" y="44"/>
                        </a:cubicBezTo>
                        <a:cubicBezTo>
                          <a:pt x="440" y="38"/>
                          <a:pt x="443" y="36"/>
                          <a:pt x="455" y="40"/>
                        </a:cubicBezTo>
                        <a:cubicBezTo>
                          <a:pt x="461" y="38"/>
                          <a:pt x="467" y="35"/>
                          <a:pt x="474" y="35"/>
                        </a:cubicBezTo>
                        <a:cubicBezTo>
                          <a:pt x="483" y="36"/>
                          <a:pt x="511" y="43"/>
                          <a:pt x="519" y="46"/>
                        </a:cubicBezTo>
                        <a:cubicBezTo>
                          <a:pt x="527" y="49"/>
                          <a:pt x="544" y="54"/>
                          <a:pt x="544" y="54"/>
                        </a:cubicBezTo>
                        <a:cubicBezTo>
                          <a:pt x="548" y="54"/>
                          <a:pt x="560" y="52"/>
                          <a:pt x="565" y="50"/>
                        </a:cubicBezTo>
                        <a:cubicBezTo>
                          <a:pt x="570" y="47"/>
                          <a:pt x="581" y="42"/>
                          <a:pt x="581" y="42"/>
                        </a:cubicBezTo>
                        <a:cubicBezTo>
                          <a:pt x="585" y="42"/>
                          <a:pt x="598" y="44"/>
                          <a:pt x="600" y="48"/>
                        </a:cubicBezTo>
                        <a:cubicBezTo>
                          <a:pt x="603" y="55"/>
                          <a:pt x="589" y="61"/>
                          <a:pt x="584" y="63"/>
                        </a:cubicBezTo>
                        <a:cubicBezTo>
                          <a:pt x="576" y="69"/>
                          <a:pt x="568" y="69"/>
                          <a:pt x="565" y="77"/>
                        </a:cubicBezTo>
                        <a:cubicBezTo>
                          <a:pt x="568" y="86"/>
                          <a:pt x="564" y="92"/>
                          <a:pt x="568" y="101"/>
                        </a:cubicBezTo>
                        <a:cubicBezTo>
                          <a:pt x="574" y="93"/>
                          <a:pt x="577" y="91"/>
                          <a:pt x="589" y="94"/>
                        </a:cubicBezTo>
                        <a:cubicBezTo>
                          <a:pt x="595" y="108"/>
                          <a:pt x="602" y="93"/>
                          <a:pt x="611" y="88"/>
                        </a:cubicBezTo>
                        <a:cubicBezTo>
                          <a:pt x="613" y="86"/>
                          <a:pt x="613" y="83"/>
                          <a:pt x="616" y="82"/>
                        </a:cubicBezTo>
                        <a:cubicBezTo>
                          <a:pt x="618" y="80"/>
                          <a:pt x="622" y="81"/>
                          <a:pt x="624" y="80"/>
                        </a:cubicBezTo>
                        <a:cubicBezTo>
                          <a:pt x="626" y="78"/>
                          <a:pt x="626" y="75"/>
                          <a:pt x="627" y="73"/>
                        </a:cubicBezTo>
                        <a:cubicBezTo>
                          <a:pt x="632" y="65"/>
                          <a:pt x="638" y="63"/>
                          <a:pt x="648" y="61"/>
                        </a:cubicBezTo>
                        <a:cubicBezTo>
                          <a:pt x="664" y="62"/>
                          <a:pt x="684" y="69"/>
                          <a:pt x="700" y="69"/>
                        </a:cubicBezTo>
                        <a:lnTo>
                          <a:pt x="794" y="84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  <p:sp>
                <p:nvSpPr>
                  <p:cNvPr id="2203" name="Freeform 63"/>
                  <p:cNvSpPr>
                    <a:spLocks/>
                  </p:cNvSpPr>
                  <p:nvPr/>
                </p:nvSpPr>
                <p:spPr bwMode="ltGray">
                  <a:xfrm>
                    <a:off x="1293" y="282"/>
                    <a:ext cx="13" cy="10"/>
                  </a:xfrm>
                  <a:custGeom>
                    <a:avLst/>
                    <a:gdLst>
                      <a:gd name="T0" fmla="*/ 0 w 31"/>
                      <a:gd name="T1" fmla="*/ 0 h 30"/>
                      <a:gd name="T2" fmla="*/ 0 w 31"/>
                      <a:gd name="T3" fmla="*/ 0 h 30"/>
                      <a:gd name="T4" fmla="*/ 0 w 31"/>
                      <a:gd name="T5" fmla="*/ 0 h 30"/>
                      <a:gd name="T6" fmla="*/ 0 w 31"/>
                      <a:gd name="T7" fmla="*/ 0 h 3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31" h="30">
                        <a:moveTo>
                          <a:pt x="3" y="28"/>
                        </a:moveTo>
                        <a:cubicBezTo>
                          <a:pt x="8" y="8"/>
                          <a:pt x="12" y="6"/>
                          <a:pt x="31" y="0"/>
                        </a:cubicBezTo>
                        <a:cubicBezTo>
                          <a:pt x="29" y="5"/>
                          <a:pt x="25" y="22"/>
                          <a:pt x="19" y="24"/>
                        </a:cubicBezTo>
                        <a:cubicBezTo>
                          <a:pt x="0" y="30"/>
                          <a:pt x="3" y="9"/>
                          <a:pt x="3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  <p:sp>
                <p:nvSpPr>
                  <p:cNvPr id="2204" name="Freeform 64"/>
                  <p:cNvSpPr>
                    <a:spLocks/>
                  </p:cNvSpPr>
                  <p:nvPr/>
                </p:nvSpPr>
                <p:spPr bwMode="ltGray">
                  <a:xfrm>
                    <a:off x="1278" y="296"/>
                    <a:ext cx="19" cy="11"/>
                  </a:xfrm>
                  <a:custGeom>
                    <a:avLst/>
                    <a:gdLst>
                      <a:gd name="T0" fmla="*/ 0 w 44"/>
                      <a:gd name="T1" fmla="*/ 0 h 32"/>
                      <a:gd name="T2" fmla="*/ 0 w 44"/>
                      <a:gd name="T3" fmla="*/ 0 h 32"/>
                      <a:gd name="T4" fmla="*/ 0 w 44"/>
                      <a:gd name="T5" fmla="*/ 0 h 32"/>
                      <a:gd name="T6" fmla="*/ 0 w 44"/>
                      <a:gd name="T7" fmla="*/ 0 h 32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44" h="32">
                        <a:moveTo>
                          <a:pt x="6" y="32"/>
                        </a:moveTo>
                        <a:cubicBezTo>
                          <a:pt x="0" y="14"/>
                          <a:pt x="7" y="10"/>
                          <a:pt x="22" y="0"/>
                        </a:cubicBezTo>
                        <a:cubicBezTo>
                          <a:pt x="27" y="1"/>
                          <a:pt x="35" y="0"/>
                          <a:pt x="38" y="4"/>
                        </a:cubicBezTo>
                        <a:cubicBezTo>
                          <a:pt x="44" y="13"/>
                          <a:pt x="16" y="32"/>
                          <a:pt x="6" y="3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  <p:sp>
                <p:nvSpPr>
                  <p:cNvPr id="2205" name="Freeform 65"/>
                  <p:cNvSpPr>
                    <a:spLocks/>
                  </p:cNvSpPr>
                  <p:nvPr/>
                </p:nvSpPr>
                <p:spPr bwMode="ltGray">
                  <a:xfrm>
                    <a:off x="1340" y="337"/>
                    <a:ext cx="32" cy="6"/>
                  </a:xfrm>
                  <a:custGeom>
                    <a:avLst/>
                    <a:gdLst>
                      <a:gd name="T0" fmla="*/ 0 w 76"/>
                      <a:gd name="T1" fmla="*/ 0 h 18"/>
                      <a:gd name="T2" fmla="*/ 0 w 76"/>
                      <a:gd name="T3" fmla="*/ 0 h 18"/>
                      <a:gd name="T4" fmla="*/ 0 w 76"/>
                      <a:gd name="T5" fmla="*/ 0 h 18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76" h="18">
                        <a:moveTo>
                          <a:pt x="37" y="18"/>
                        </a:moveTo>
                        <a:cubicBezTo>
                          <a:pt x="25" y="14"/>
                          <a:pt x="0" y="10"/>
                          <a:pt x="25" y="2"/>
                        </a:cubicBezTo>
                        <a:cubicBezTo>
                          <a:pt x="76" y="9"/>
                          <a:pt x="46" y="0"/>
                          <a:pt x="37" y="1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  <p:sp>
                <p:nvSpPr>
                  <p:cNvPr id="2206" name="Freeform 66"/>
                  <p:cNvSpPr>
                    <a:spLocks/>
                  </p:cNvSpPr>
                  <p:nvPr/>
                </p:nvSpPr>
                <p:spPr bwMode="ltGray">
                  <a:xfrm>
                    <a:off x="1395" y="336"/>
                    <a:ext cx="18" cy="15"/>
                  </a:xfrm>
                  <a:custGeom>
                    <a:avLst/>
                    <a:gdLst>
                      <a:gd name="T0" fmla="*/ 0 w 42"/>
                      <a:gd name="T1" fmla="*/ 0 h 44"/>
                      <a:gd name="T2" fmla="*/ 0 w 42"/>
                      <a:gd name="T3" fmla="*/ 0 h 44"/>
                      <a:gd name="T4" fmla="*/ 0 w 42"/>
                      <a:gd name="T5" fmla="*/ 0 h 44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42" h="44">
                        <a:moveTo>
                          <a:pt x="0" y="21"/>
                        </a:moveTo>
                        <a:cubicBezTo>
                          <a:pt x="4" y="17"/>
                          <a:pt x="7" y="11"/>
                          <a:pt x="12" y="9"/>
                        </a:cubicBezTo>
                        <a:cubicBezTo>
                          <a:pt x="42" y="0"/>
                          <a:pt x="23" y="44"/>
                          <a:pt x="0" y="2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  <p:sp>
                <p:nvSpPr>
                  <p:cNvPr id="2207" name="Freeform 67"/>
                  <p:cNvSpPr>
                    <a:spLocks/>
                  </p:cNvSpPr>
                  <p:nvPr/>
                </p:nvSpPr>
                <p:spPr bwMode="ltGray">
                  <a:xfrm>
                    <a:off x="1248" y="295"/>
                    <a:ext cx="14" cy="10"/>
                  </a:xfrm>
                  <a:custGeom>
                    <a:avLst/>
                    <a:gdLst>
                      <a:gd name="T0" fmla="*/ 0 w 31"/>
                      <a:gd name="T1" fmla="*/ 0 h 30"/>
                      <a:gd name="T2" fmla="*/ 0 w 31"/>
                      <a:gd name="T3" fmla="*/ 0 h 30"/>
                      <a:gd name="T4" fmla="*/ 0 w 31"/>
                      <a:gd name="T5" fmla="*/ 0 h 30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31" h="30">
                        <a:moveTo>
                          <a:pt x="7" y="22"/>
                        </a:moveTo>
                        <a:cubicBezTo>
                          <a:pt x="0" y="0"/>
                          <a:pt x="15" y="6"/>
                          <a:pt x="31" y="10"/>
                        </a:cubicBezTo>
                        <a:cubicBezTo>
                          <a:pt x="14" y="16"/>
                          <a:pt x="15" y="30"/>
                          <a:pt x="7" y="2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</p:grpSp>
            <p:grpSp>
              <p:nvGrpSpPr>
                <p:cNvPr id="2109" name="Group 68"/>
                <p:cNvGrpSpPr>
                  <a:grpSpLocks/>
                </p:cNvGrpSpPr>
                <p:nvPr/>
              </p:nvGrpSpPr>
              <p:grpSpPr bwMode="auto">
                <a:xfrm>
                  <a:off x="3709" y="240"/>
                  <a:ext cx="1139" cy="429"/>
                  <a:chOff x="3709" y="240"/>
                  <a:chExt cx="1139" cy="429"/>
                </a:xfrm>
              </p:grpSpPr>
              <p:sp>
                <p:nvSpPr>
                  <p:cNvPr id="2110" name="Freeform 69"/>
                  <p:cNvSpPr>
                    <a:spLocks/>
                  </p:cNvSpPr>
                  <p:nvPr/>
                </p:nvSpPr>
                <p:spPr bwMode="ltGray">
                  <a:xfrm>
                    <a:off x="4808" y="616"/>
                    <a:ext cx="13" cy="14"/>
                  </a:xfrm>
                  <a:custGeom>
                    <a:avLst/>
                    <a:gdLst>
                      <a:gd name="T0" fmla="*/ 0 w 30"/>
                      <a:gd name="T1" fmla="*/ 0 h 42"/>
                      <a:gd name="T2" fmla="*/ 0 w 30"/>
                      <a:gd name="T3" fmla="*/ 0 h 42"/>
                      <a:gd name="T4" fmla="*/ 0 w 30"/>
                      <a:gd name="T5" fmla="*/ 0 h 42"/>
                      <a:gd name="T6" fmla="*/ 0 w 30"/>
                      <a:gd name="T7" fmla="*/ 0 h 42"/>
                      <a:gd name="T8" fmla="*/ 0 w 30"/>
                      <a:gd name="T9" fmla="*/ 0 h 42"/>
                      <a:gd name="T10" fmla="*/ 0 w 30"/>
                      <a:gd name="T11" fmla="*/ 0 h 42"/>
                      <a:gd name="T12" fmla="*/ 0 w 30"/>
                      <a:gd name="T13" fmla="*/ 0 h 42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30" h="42">
                        <a:moveTo>
                          <a:pt x="16" y="33"/>
                        </a:moveTo>
                        <a:cubicBezTo>
                          <a:pt x="3" y="20"/>
                          <a:pt x="15" y="34"/>
                          <a:pt x="8" y="21"/>
                        </a:cubicBezTo>
                        <a:cubicBezTo>
                          <a:pt x="6" y="17"/>
                          <a:pt x="0" y="9"/>
                          <a:pt x="0" y="9"/>
                        </a:cubicBezTo>
                        <a:cubicBezTo>
                          <a:pt x="5" y="1"/>
                          <a:pt x="7" y="0"/>
                          <a:pt x="16" y="3"/>
                        </a:cubicBezTo>
                        <a:cubicBezTo>
                          <a:pt x="25" y="16"/>
                          <a:pt x="10" y="16"/>
                          <a:pt x="30" y="23"/>
                        </a:cubicBezTo>
                        <a:cubicBezTo>
                          <a:pt x="29" y="26"/>
                          <a:pt x="30" y="29"/>
                          <a:pt x="28" y="31"/>
                        </a:cubicBezTo>
                        <a:cubicBezTo>
                          <a:pt x="15" y="42"/>
                          <a:pt x="16" y="38"/>
                          <a:pt x="16" y="33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  <p:sp>
                <p:nvSpPr>
                  <p:cNvPr id="2111" name="Freeform 70"/>
                  <p:cNvSpPr>
                    <a:spLocks/>
                  </p:cNvSpPr>
                  <p:nvPr/>
                </p:nvSpPr>
                <p:spPr bwMode="ltGray">
                  <a:xfrm>
                    <a:off x="4655" y="629"/>
                    <a:ext cx="11" cy="5"/>
                  </a:xfrm>
                  <a:custGeom>
                    <a:avLst/>
                    <a:gdLst>
                      <a:gd name="T0" fmla="*/ 0 w 25"/>
                      <a:gd name="T1" fmla="*/ 0 h 16"/>
                      <a:gd name="T2" fmla="*/ 0 w 25"/>
                      <a:gd name="T3" fmla="*/ 0 h 16"/>
                      <a:gd name="T4" fmla="*/ 0 w 25"/>
                      <a:gd name="T5" fmla="*/ 0 h 16"/>
                      <a:gd name="T6" fmla="*/ 0 w 25"/>
                      <a:gd name="T7" fmla="*/ 0 h 16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25" h="16">
                        <a:moveTo>
                          <a:pt x="15" y="16"/>
                        </a:moveTo>
                        <a:cubicBezTo>
                          <a:pt x="10" y="15"/>
                          <a:pt x="0" y="12"/>
                          <a:pt x="3" y="8"/>
                        </a:cubicBezTo>
                        <a:cubicBezTo>
                          <a:pt x="6" y="4"/>
                          <a:pt x="15" y="0"/>
                          <a:pt x="15" y="0"/>
                        </a:cubicBezTo>
                        <a:cubicBezTo>
                          <a:pt x="17" y="3"/>
                          <a:pt x="25" y="16"/>
                          <a:pt x="15" y="1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  <p:sp>
                <p:nvSpPr>
                  <p:cNvPr id="2112" name="Freeform 71"/>
                  <p:cNvSpPr>
                    <a:spLocks/>
                  </p:cNvSpPr>
                  <p:nvPr/>
                </p:nvSpPr>
                <p:spPr bwMode="ltGray">
                  <a:xfrm>
                    <a:off x="4609" y="635"/>
                    <a:ext cx="28" cy="16"/>
                  </a:xfrm>
                  <a:custGeom>
                    <a:avLst/>
                    <a:gdLst>
                      <a:gd name="T0" fmla="*/ 0 w 65"/>
                      <a:gd name="T1" fmla="*/ 0 h 46"/>
                      <a:gd name="T2" fmla="*/ 0 w 65"/>
                      <a:gd name="T3" fmla="*/ 0 h 46"/>
                      <a:gd name="T4" fmla="*/ 0 w 65"/>
                      <a:gd name="T5" fmla="*/ 0 h 46"/>
                      <a:gd name="T6" fmla="*/ 0 w 65"/>
                      <a:gd name="T7" fmla="*/ 0 h 46"/>
                      <a:gd name="T8" fmla="*/ 0 w 65"/>
                      <a:gd name="T9" fmla="*/ 0 h 46"/>
                      <a:gd name="T10" fmla="*/ 0 w 65"/>
                      <a:gd name="T11" fmla="*/ 0 h 46"/>
                      <a:gd name="T12" fmla="*/ 0 w 65"/>
                      <a:gd name="T13" fmla="*/ 0 h 46"/>
                      <a:gd name="T14" fmla="*/ 0 w 65"/>
                      <a:gd name="T15" fmla="*/ 0 h 46"/>
                      <a:gd name="T16" fmla="*/ 0 w 65"/>
                      <a:gd name="T17" fmla="*/ 0 h 4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0" t="0" r="r" b="b"/>
                    <a:pathLst>
                      <a:path w="65" h="46">
                        <a:moveTo>
                          <a:pt x="14" y="24"/>
                        </a:moveTo>
                        <a:cubicBezTo>
                          <a:pt x="18" y="13"/>
                          <a:pt x="16" y="9"/>
                          <a:pt x="30" y="4"/>
                        </a:cubicBezTo>
                        <a:cubicBezTo>
                          <a:pt x="34" y="3"/>
                          <a:pt x="42" y="0"/>
                          <a:pt x="42" y="0"/>
                        </a:cubicBezTo>
                        <a:cubicBezTo>
                          <a:pt x="50" y="1"/>
                          <a:pt x="65" y="0"/>
                          <a:pt x="58" y="12"/>
                        </a:cubicBezTo>
                        <a:cubicBezTo>
                          <a:pt x="53" y="21"/>
                          <a:pt x="40" y="21"/>
                          <a:pt x="32" y="26"/>
                        </a:cubicBezTo>
                        <a:cubicBezTo>
                          <a:pt x="26" y="35"/>
                          <a:pt x="23" y="42"/>
                          <a:pt x="12" y="46"/>
                        </a:cubicBezTo>
                        <a:cubicBezTo>
                          <a:pt x="0" y="42"/>
                          <a:pt x="5" y="30"/>
                          <a:pt x="8" y="20"/>
                        </a:cubicBezTo>
                        <a:cubicBezTo>
                          <a:pt x="9" y="18"/>
                          <a:pt x="10" y="13"/>
                          <a:pt x="12" y="14"/>
                        </a:cubicBezTo>
                        <a:cubicBezTo>
                          <a:pt x="15" y="16"/>
                          <a:pt x="13" y="21"/>
                          <a:pt x="14" y="2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  <p:sp>
                <p:nvSpPr>
                  <p:cNvPr id="2113" name="Freeform 72"/>
                  <p:cNvSpPr>
                    <a:spLocks/>
                  </p:cNvSpPr>
                  <p:nvPr/>
                </p:nvSpPr>
                <p:spPr bwMode="ltGray">
                  <a:xfrm>
                    <a:off x="4580" y="634"/>
                    <a:ext cx="29" cy="16"/>
                  </a:xfrm>
                  <a:custGeom>
                    <a:avLst/>
                    <a:gdLst>
                      <a:gd name="T0" fmla="*/ 0 w 69"/>
                      <a:gd name="T1" fmla="*/ 0 h 47"/>
                      <a:gd name="T2" fmla="*/ 0 w 69"/>
                      <a:gd name="T3" fmla="*/ 0 h 47"/>
                      <a:gd name="T4" fmla="*/ 0 w 69"/>
                      <a:gd name="T5" fmla="*/ 0 h 47"/>
                      <a:gd name="T6" fmla="*/ 0 w 69"/>
                      <a:gd name="T7" fmla="*/ 0 h 47"/>
                      <a:gd name="T8" fmla="*/ 0 w 69"/>
                      <a:gd name="T9" fmla="*/ 0 h 47"/>
                      <a:gd name="T10" fmla="*/ 0 w 69"/>
                      <a:gd name="T11" fmla="*/ 0 h 47"/>
                      <a:gd name="T12" fmla="*/ 0 w 69"/>
                      <a:gd name="T13" fmla="*/ 0 h 47"/>
                      <a:gd name="T14" fmla="*/ 0 w 69"/>
                      <a:gd name="T15" fmla="*/ 0 h 47"/>
                      <a:gd name="T16" fmla="*/ 0 w 69"/>
                      <a:gd name="T17" fmla="*/ 0 h 47"/>
                      <a:gd name="T18" fmla="*/ 0 w 69"/>
                      <a:gd name="T19" fmla="*/ 0 h 47"/>
                      <a:gd name="T20" fmla="*/ 0 w 69"/>
                      <a:gd name="T21" fmla="*/ 0 h 47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0" t="0" r="r" b="b"/>
                    <a:pathLst>
                      <a:path w="69" h="47">
                        <a:moveTo>
                          <a:pt x="0" y="31"/>
                        </a:moveTo>
                        <a:cubicBezTo>
                          <a:pt x="7" y="24"/>
                          <a:pt x="9" y="22"/>
                          <a:pt x="18" y="25"/>
                        </a:cubicBezTo>
                        <a:cubicBezTo>
                          <a:pt x="25" y="4"/>
                          <a:pt x="36" y="12"/>
                          <a:pt x="52" y="1"/>
                        </a:cubicBezTo>
                        <a:cubicBezTo>
                          <a:pt x="56" y="2"/>
                          <a:pt x="61" y="0"/>
                          <a:pt x="64" y="3"/>
                        </a:cubicBezTo>
                        <a:cubicBezTo>
                          <a:pt x="69" y="8"/>
                          <a:pt x="50" y="19"/>
                          <a:pt x="50" y="19"/>
                        </a:cubicBezTo>
                        <a:cubicBezTo>
                          <a:pt x="46" y="31"/>
                          <a:pt x="35" y="22"/>
                          <a:pt x="28" y="33"/>
                        </a:cubicBezTo>
                        <a:cubicBezTo>
                          <a:pt x="31" y="41"/>
                          <a:pt x="31" y="44"/>
                          <a:pt x="22" y="47"/>
                        </a:cubicBezTo>
                        <a:cubicBezTo>
                          <a:pt x="20" y="46"/>
                          <a:pt x="18" y="46"/>
                          <a:pt x="16" y="45"/>
                        </a:cubicBezTo>
                        <a:cubicBezTo>
                          <a:pt x="14" y="43"/>
                          <a:pt x="14" y="40"/>
                          <a:pt x="12" y="39"/>
                        </a:cubicBezTo>
                        <a:cubicBezTo>
                          <a:pt x="8" y="37"/>
                          <a:pt x="0" y="35"/>
                          <a:pt x="0" y="35"/>
                        </a:cubicBezTo>
                        <a:cubicBezTo>
                          <a:pt x="2" y="26"/>
                          <a:pt x="3" y="25"/>
                          <a:pt x="0" y="3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  <p:sp>
                <p:nvSpPr>
                  <p:cNvPr id="2114" name="Freeform 73"/>
                  <p:cNvSpPr>
                    <a:spLocks/>
                  </p:cNvSpPr>
                  <p:nvPr/>
                </p:nvSpPr>
                <p:spPr bwMode="ltGray">
                  <a:xfrm>
                    <a:off x="4423" y="547"/>
                    <a:ext cx="151" cy="93"/>
                  </a:xfrm>
                  <a:custGeom>
                    <a:avLst/>
                    <a:gdLst>
                      <a:gd name="T0" fmla="*/ 0 w 355"/>
                      <a:gd name="T1" fmla="*/ 0 h 277"/>
                      <a:gd name="T2" fmla="*/ 0 w 355"/>
                      <a:gd name="T3" fmla="*/ 0 h 277"/>
                      <a:gd name="T4" fmla="*/ 0 w 355"/>
                      <a:gd name="T5" fmla="*/ 0 h 277"/>
                      <a:gd name="T6" fmla="*/ 0 w 355"/>
                      <a:gd name="T7" fmla="*/ 0 h 277"/>
                      <a:gd name="T8" fmla="*/ 0 w 355"/>
                      <a:gd name="T9" fmla="*/ 0 h 277"/>
                      <a:gd name="T10" fmla="*/ 0 w 355"/>
                      <a:gd name="T11" fmla="*/ 0 h 277"/>
                      <a:gd name="T12" fmla="*/ 0 w 355"/>
                      <a:gd name="T13" fmla="*/ 0 h 277"/>
                      <a:gd name="T14" fmla="*/ 0 w 355"/>
                      <a:gd name="T15" fmla="*/ 0 h 277"/>
                      <a:gd name="T16" fmla="*/ 0 w 355"/>
                      <a:gd name="T17" fmla="*/ 0 h 277"/>
                      <a:gd name="T18" fmla="*/ 0 w 355"/>
                      <a:gd name="T19" fmla="*/ 0 h 277"/>
                      <a:gd name="T20" fmla="*/ 0 w 355"/>
                      <a:gd name="T21" fmla="*/ 0 h 277"/>
                      <a:gd name="T22" fmla="*/ 0 w 355"/>
                      <a:gd name="T23" fmla="*/ 0 h 277"/>
                      <a:gd name="T24" fmla="*/ 0 w 355"/>
                      <a:gd name="T25" fmla="*/ 0 h 277"/>
                      <a:gd name="T26" fmla="*/ 0 w 355"/>
                      <a:gd name="T27" fmla="*/ 0 h 277"/>
                      <a:gd name="T28" fmla="*/ 0 w 355"/>
                      <a:gd name="T29" fmla="*/ 0 h 277"/>
                      <a:gd name="T30" fmla="*/ 0 w 355"/>
                      <a:gd name="T31" fmla="*/ 0 h 277"/>
                      <a:gd name="T32" fmla="*/ 0 w 355"/>
                      <a:gd name="T33" fmla="*/ 0 h 277"/>
                      <a:gd name="T34" fmla="*/ 0 w 355"/>
                      <a:gd name="T35" fmla="*/ 0 h 277"/>
                      <a:gd name="T36" fmla="*/ 0 w 355"/>
                      <a:gd name="T37" fmla="*/ 0 h 277"/>
                      <a:gd name="T38" fmla="*/ 0 w 355"/>
                      <a:gd name="T39" fmla="*/ 0 h 277"/>
                      <a:gd name="T40" fmla="*/ 0 w 355"/>
                      <a:gd name="T41" fmla="*/ 0 h 277"/>
                      <a:gd name="T42" fmla="*/ 0 w 355"/>
                      <a:gd name="T43" fmla="*/ 0 h 277"/>
                      <a:gd name="T44" fmla="*/ 0 w 355"/>
                      <a:gd name="T45" fmla="*/ 0 h 277"/>
                      <a:gd name="T46" fmla="*/ 0 w 355"/>
                      <a:gd name="T47" fmla="*/ 0 h 277"/>
                      <a:gd name="T48" fmla="*/ 0 w 355"/>
                      <a:gd name="T49" fmla="*/ 0 h 277"/>
                      <a:gd name="T50" fmla="*/ 0 w 355"/>
                      <a:gd name="T51" fmla="*/ 0 h 277"/>
                      <a:gd name="T52" fmla="*/ 0 w 355"/>
                      <a:gd name="T53" fmla="*/ 0 h 277"/>
                      <a:gd name="T54" fmla="*/ 0 w 355"/>
                      <a:gd name="T55" fmla="*/ 0 h 277"/>
                      <a:gd name="T56" fmla="*/ 0 w 355"/>
                      <a:gd name="T57" fmla="*/ 0 h 277"/>
                      <a:gd name="T58" fmla="*/ 0 w 355"/>
                      <a:gd name="T59" fmla="*/ 0 h 277"/>
                      <a:gd name="T60" fmla="*/ 0 w 355"/>
                      <a:gd name="T61" fmla="*/ 0 h 277"/>
                      <a:gd name="T62" fmla="*/ 0 w 355"/>
                      <a:gd name="T63" fmla="*/ 0 h 277"/>
                      <a:gd name="T64" fmla="*/ 0 w 355"/>
                      <a:gd name="T65" fmla="*/ 0 h 277"/>
                      <a:gd name="T66" fmla="*/ 0 w 355"/>
                      <a:gd name="T67" fmla="*/ 0 h 277"/>
                      <a:gd name="T68" fmla="*/ 0 w 355"/>
                      <a:gd name="T69" fmla="*/ 0 h 277"/>
                      <a:gd name="T70" fmla="*/ 0 w 355"/>
                      <a:gd name="T71" fmla="*/ 0 h 277"/>
                      <a:gd name="T72" fmla="*/ 0 w 355"/>
                      <a:gd name="T73" fmla="*/ 0 h 277"/>
                      <a:gd name="T74" fmla="*/ 0 w 355"/>
                      <a:gd name="T75" fmla="*/ 0 h 277"/>
                      <a:gd name="T76" fmla="*/ 0 w 355"/>
                      <a:gd name="T77" fmla="*/ 0 h 277"/>
                      <a:gd name="T78" fmla="*/ 0 w 355"/>
                      <a:gd name="T79" fmla="*/ 0 h 277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</a:gdLst>
                    <a:ahLst/>
                    <a:cxnLst>
                      <a:cxn ang="T80">
                        <a:pos x="T0" y="T1"/>
                      </a:cxn>
                      <a:cxn ang="T81">
                        <a:pos x="T2" y="T3"/>
                      </a:cxn>
                      <a:cxn ang="T82">
                        <a:pos x="T4" y="T5"/>
                      </a:cxn>
                      <a:cxn ang="T83">
                        <a:pos x="T6" y="T7"/>
                      </a:cxn>
                      <a:cxn ang="T84">
                        <a:pos x="T8" y="T9"/>
                      </a:cxn>
                      <a:cxn ang="T85">
                        <a:pos x="T10" y="T11"/>
                      </a:cxn>
                      <a:cxn ang="T86">
                        <a:pos x="T12" y="T13"/>
                      </a:cxn>
                      <a:cxn ang="T87">
                        <a:pos x="T14" y="T15"/>
                      </a:cxn>
                      <a:cxn ang="T88">
                        <a:pos x="T16" y="T17"/>
                      </a:cxn>
                      <a:cxn ang="T89">
                        <a:pos x="T18" y="T19"/>
                      </a:cxn>
                      <a:cxn ang="T90">
                        <a:pos x="T20" y="T21"/>
                      </a:cxn>
                      <a:cxn ang="T91">
                        <a:pos x="T22" y="T23"/>
                      </a:cxn>
                      <a:cxn ang="T92">
                        <a:pos x="T24" y="T25"/>
                      </a:cxn>
                      <a:cxn ang="T93">
                        <a:pos x="T26" y="T27"/>
                      </a:cxn>
                      <a:cxn ang="T94">
                        <a:pos x="T28" y="T29"/>
                      </a:cxn>
                      <a:cxn ang="T95">
                        <a:pos x="T30" y="T31"/>
                      </a:cxn>
                      <a:cxn ang="T96">
                        <a:pos x="T32" y="T33"/>
                      </a:cxn>
                      <a:cxn ang="T97">
                        <a:pos x="T34" y="T35"/>
                      </a:cxn>
                      <a:cxn ang="T98">
                        <a:pos x="T36" y="T37"/>
                      </a:cxn>
                      <a:cxn ang="T99">
                        <a:pos x="T38" y="T39"/>
                      </a:cxn>
                      <a:cxn ang="T100">
                        <a:pos x="T40" y="T41"/>
                      </a:cxn>
                      <a:cxn ang="T101">
                        <a:pos x="T42" y="T43"/>
                      </a:cxn>
                      <a:cxn ang="T102">
                        <a:pos x="T44" y="T45"/>
                      </a:cxn>
                      <a:cxn ang="T103">
                        <a:pos x="T46" y="T47"/>
                      </a:cxn>
                      <a:cxn ang="T104">
                        <a:pos x="T48" y="T49"/>
                      </a:cxn>
                      <a:cxn ang="T105">
                        <a:pos x="T50" y="T51"/>
                      </a:cxn>
                      <a:cxn ang="T106">
                        <a:pos x="T52" y="T53"/>
                      </a:cxn>
                      <a:cxn ang="T107">
                        <a:pos x="T54" y="T55"/>
                      </a:cxn>
                      <a:cxn ang="T108">
                        <a:pos x="T56" y="T57"/>
                      </a:cxn>
                      <a:cxn ang="T109">
                        <a:pos x="T58" y="T59"/>
                      </a:cxn>
                      <a:cxn ang="T110">
                        <a:pos x="T60" y="T61"/>
                      </a:cxn>
                      <a:cxn ang="T111">
                        <a:pos x="T62" y="T63"/>
                      </a:cxn>
                      <a:cxn ang="T112">
                        <a:pos x="T64" y="T65"/>
                      </a:cxn>
                      <a:cxn ang="T113">
                        <a:pos x="T66" y="T67"/>
                      </a:cxn>
                      <a:cxn ang="T114">
                        <a:pos x="T68" y="T69"/>
                      </a:cxn>
                      <a:cxn ang="T115">
                        <a:pos x="T70" y="T71"/>
                      </a:cxn>
                      <a:cxn ang="T116">
                        <a:pos x="T72" y="T73"/>
                      </a:cxn>
                      <a:cxn ang="T117">
                        <a:pos x="T74" y="T75"/>
                      </a:cxn>
                      <a:cxn ang="T118">
                        <a:pos x="T76" y="T77"/>
                      </a:cxn>
                      <a:cxn ang="T119">
                        <a:pos x="T78" y="T79"/>
                      </a:cxn>
                    </a:cxnLst>
                    <a:rect l="0" t="0" r="r" b="b"/>
                    <a:pathLst>
                      <a:path w="355" h="277">
                        <a:moveTo>
                          <a:pt x="10" y="4"/>
                        </a:moveTo>
                        <a:cubicBezTo>
                          <a:pt x="22" y="0"/>
                          <a:pt x="24" y="14"/>
                          <a:pt x="36" y="18"/>
                        </a:cubicBezTo>
                        <a:cubicBezTo>
                          <a:pt x="37" y="19"/>
                          <a:pt x="45" y="29"/>
                          <a:pt x="46" y="30"/>
                        </a:cubicBezTo>
                        <a:cubicBezTo>
                          <a:pt x="56" y="40"/>
                          <a:pt x="67" y="38"/>
                          <a:pt x="76" y="52"/>
                        </a:cubicBezTo>
                        <a:cubicBezTo>
                          <a:pt x="80" y="58"/>
                          <a:pt x="92" y="66"/>
                          <a:pt x="92" y="66"/>
                        </a:cubicBezTo>
                        <a:cubicBezTo>
                          <a:pt x="96" y="79"/>
                          <a:pt x="112" y="88"/>
                          <a:pt x="122" y="98"/>
                        </a:cubicBezTo>
                        <a:cubicBezTo>
                          <a:pt x="124" y="105"/>
                          <a:pt x="130" y="124"/>
                          <a:pt x="136" y="128"/>
                        </a:cubicBezTo>
                        <a:cubicBezTo>
                          <a:pt x="140" y="130"/>
                          <a:pt x="148" y="132"/>
                          <a:pt x="148" y="132"/>
                        </a:cubicBezTo>
                        <a:cubicBezTo>
                          <a:pt x="150" y="138"/>
                          <a:pt x="154" y="150"/>
                          <a:pt x="154" y="150"/>
                        </a:cubicBezTo>
                        <a:cubicBezTo>
                          <a:pt x="161" y="139"/>
                          <a:pt x="168" y="144"/>
                          <a:pt x="176" y="152"/>
                        </a:cubicBezTo>
                        <a:cubicBezTo>
                          <a:pt x="174" y="167"/>
                          <a:pt x="173" y="181"/>
                          <a:pt x="170" y="196"/>
                        </a:cubicBezTo>
                        <a:cubicBezTo>
                          <a:pt x="171" y="202"/>
                          <a:pt x="174" y="220"/>
                          <a:pt x="180" y="224"/>
                        </a:cubicBezTo>
                        <a:cubicBezTo>
                          <a:pt x="185" y="228"/>
                          <a:pt x="193" y="228"/>
                          <a:pt x="198" y="232"/>
                        </a:cubicBezTo>
                        <a:cubicBezTo>
                          <a:pt x="204" y="230"/>
                          <a:pt x="216" y="234"/>
                          <a:pt x="216" y="234"/>
                        </a:cubicBezTo>
                        <a:cubicBezTo>
                          <a:pt x="223" y="241"/>
                          <a:pt x="225" y="245"/>
                          <a:pt x="236" y="242"/>
                        </a:cubicBezTo>
                        <a:cubicBezTo>
                          <a:pt x="242" y="240"/>
                          <a:pt x="254" y="236"/>
                          <a:pt x="254" y="236"/>
                        </a:cubicBezTo>
                        <a:cubicBezTo>
                          <a:pt x="260" y="240"/>
                          <a:pt x="265" y="246"/>
                          <a:pt x="272" y="248"/>
                        </a:cubicBezTo>
                        <a:cubicBezTo>
                          <a:pt x="277" y="250"/>
                          <a:pt x="291" y="252"/>
                          <a:pt x="296" y="256"/>
                        </a:cubicBezTo>
                        <a:cubicBezTo>
                          <a:pt x="301" y="260"/>
                          <a:pt x="314" y="264"/>
                          <a:pt x="314" y="264"/>
                        </a:cubicBezTo>
                        <a:cubicBezTo>
                          <a:pt x="330" y="263"/>
                          <a:pt x="338" y="261"/>
                          <a:pt x="352" y="266"/>
                        </a:cubicBezTo>
                        <a:cubicBezTo>
                          <a:pt x="355" y="275"/>
                          <a:pt x="350" y="277"/>
                          <a:pt x="342" y="274"/>
                        </a:cubicBezTo>
                        <a:cubicBezTo>
                          <a:pt x="336" y="276"/>
                          <a:pt x="322" y="272"/>
                          <a:pt x="322" y="272"/>
                        </a:cubicBezTo>
                        <a:cubicBezTo>
                          <a:pt x="314" y="275"/>
                          <a:pt x="308" y="272"/>
                          <a:pt x="300" y="270"/>
                        </a:cubicBezTo>
                        <a:cubicBezTo>
                          <a:pt x="296" y="269"/>
                          <a:pt x="288" y="266"/>
                          <a:pt x="288" y="266"/>
                        </a:cubicBezTo>
                        <a:cubicBezTo>
                          <a:pt x="276" y="270"/>
                          <a:pt x="264" y="266"/>
                          <a:pt x="252" y="264"/>
                        </a:cubicBezTo>
                        <a:cubicBezTo>
                          <a:pt x="245" y="259"/>
                          <a:pt x="242" y="257"/>
                          <a:pt x="234" y="260"/>
                        </a:cubicBezTo>
                        <a:cubicBezTo>
                          <a:pt x="211" y="252"/>
                          <a:pt x="192" y="256"/>
                          <a:pt x="172" y="242"/>
                        </a:cubicBezTo>
                        <a:cubicBezTo>
                          <a:pt x="165" y="231"/>
                          <a:pt x="176" y="221"/>
                          <a:pt x="160" y="216"/>
                        </a:cubicBezTo>
                        <a:cubicBezTo>
                          <a:pt x="154" y="233"/>
                          <a:pt x="136" y="203"/>
                          <a:pt x="126" y="200"/>
                        </a:cubicBezTo>
                        <a:cubicBezTo>
                          <a:pt x="120" y="196"/>
                          <a:pt x="114" y="190"/>
                          <a:pt x="108" y="186"/>
                        </a:cubicBezTo>
                        <a:cubicBezTo>
                          <a:pt x="104" y="175"/>
                          <a:pt x="104" y="165"/>
                          <a:pt x="94" y="158"/>
                        </a:cubicBezTo>
                        <a:cubicBezTo>
                          <a:pt x="83" y="142"/>
                          <a:pt x="85" y="119"/>
                          <a:pt x="68" y="108"/>
                        </a:cubicBezTo>
                        <a:cubicBezTo>
                          <a:pt x="67" y="106"/>
                          <a:pt x="66" y="104"/>
                          <a:pt x="64" y="102"/>
                        </a:cubicBezTo>
                        <a:cubicBezTo>
                          <a:pt x="62" y="101"/>
                          <a:pt x="59" y="102"/>
                          <a:pt x="58" y="100"/>
                        </a:cubicBezTo>
                        <a:cubicBezTo>
                          <a:pt x="56" y="97"/>
                          <a:pt x="54" y="88"/>
                          <a:pt x="54" y="88"/>
                        </a:cubicBezTo>
                        <a:cubicBezTo>
                          <a:pt x="59" y="73"/>
                          <a:pt x="52" y="61"/>
                          <a:pt x="38" y="58"/>
                        </a:cubicBezTo>
                        <a:cubicBezTo>
                          <a:pt x="32" y="49"/>
                          <a:pt x="31" y="44"/>
                          <a:pt x="20" y="40"/>
                        </a:cubicBezTo>
                        <a:cubicBezTo>
                          <a:pt x="16" y="27"/>
                          <a:pt x="16" y="26"/>
                          <a:pt x="4" y="22"/>
                        </a:cubicBezTo>
                        <a:cubicBezTo>
                          <a:pt x="1" y="13"/>
                          <a:pt x="0" y="5"/>
                          <a:pt x="10" y="2"/>
                        </a:cubicBezTo>
                        <a:cubicBezTo>
                          <a:pt x="18" y="5"/>
                          <a:pt x="18" y="4"/>
                          <a:pt x="10" y="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  <p:sp>
                <p:nvSpPr>
                  <p:cNvPr id="2115" name="Freeform 74"/>
                  <p:cNvSpPr>
                    <a:spLocks/>
                  </p:cNvSpPr>
                  <p:nvPr/>
                </p:nvSpPr>
                <p:spPr bwMode="ltGray">
                  <a:xfrm>
                    <a:off x="4515" y="541"/>
                    <a:ext cx="67" cy="68"/>
                  </a:xfrm>
                  <a:custGeom>
                    <a:avLst/>
                    <a:gdLst>
                      <a:gd name="T0" fmla="*/ 0 w 156"/>
                      <a:gd name="T1" fmla="*/ 0 h 206"/>
                      <a:gd name="T2" fmla="*/ 0 w 156"/>
                      <a:gd name="T3" fmla="*/ 0 h 206"/>
                      <a:gd name="T4" fmla="*/ 0 w 156"/>
                      <a:gd name="T5" fmla="*/ 0 h 206"/>
                      <a:gd name="T6" fmla="*/ 0 w 156"/>
                      <a:gd name="T7" fmla="*/ 0 h 206"/>
                      <a:gd name="T8" fmla="*/ 0 w 156"/>
                      <a:gd name="T9" fmla="*/ 0 h 206"/>
                      <a:gd name="T10" fmla="*/ 0 w 156"/>
                      <a:gd name="T11" fmla="*/ 0 h 206"/>
                      <a:gd name="T12" fmla="*/ 0 w 156"/>
                      <a:gd name="T13" fmla="*/ 0 h 206"/>
                      <a:gd name="T14" fmla="*/ 0 w 156"/>
                      <a:gd name="T15" fmla="*/ 0 h 206"/>
                      <a:gd name="T16" fmla="*/ 0 w 156"/>
                      <a:gd name="T17" fmla="*/ 0 h 206"/>
                      <a:gd name="T18" fmla="*/ 0 w 156"/>
                      <a:gd name="T19" fmla="*/ 0 h 206"/>
                      <a:gd name="T20" fmla="*/ 0 w 156"/>
                      <a:gd name="T21" fmla="*/ 0 h 206"/>
                      <a:gd name="T22" fmla="*/ 0 w 156"/>
                      <a:gd name="T23" fmla="*/ 0 h 206"/>
                      <a:gd name="T24" fmla="*/ 0 w 156"/>
                      <a:gd name="T25" fmla="*/ 0 h 206"/>
                      <a:gd name="T26" fmla="*/ 0 w 156"/>
                      <a:gd name="T27" fmla="*/ 0 h 206"/>
                      <a:gd name="T28" fmla="*/ 0 w 156"/>
                      <a:gd name="T29" fmla="*/ 0 h 206"/>
                      <a:gd name="T30" fmla="*/ 0 w 156"/>
                      <a:gd name="T31" fmla="*/ 0 h 206"/>
                      <a:gd name="T32" fmla="*/ 0 w 156"/>
                      <a:gd name="T33" fmla="*/ 0 h 206"/>
                      <a:gd name="T34" fmla="*/ 0 w 156"/>
                      <a:gd name="T35" fmla="*/ 0 h 206"/>
                      <a:gd name="T36" fmla="*/ 0 w 156"/>
                      <a:gd name="T37" fmla="*/ 0 h 206"/>
                      <a:gd name="T38" fmla="*/ 0 w 156"/>
                      <a:gd name="T39" fmla="*/ 0 h 206"/>
                      <a:gd name="T40" fmla="*/ 0 w 156"/>
                      <a:gd name="T41" fmla="*/ 0 h 206"/>
                      <a:gd name="T42" fmla="*/ 0 w 156"/>
                      <a:gd name="T43" fmla="*/ 0 h 206"/>
                      <a:gd name="T44" fmla="*/ 0 w 156"/>
                      <a:gd name="T45" fmla="*/ 0 h 206"/>
                      <a:gd name="T46" fmla="*/ 0 w 156"/>
                      <a:gd name="T47" fmla="*/ 0 h 206"/>
                      <a:gd name="T48" fmla="*/ 0 w 156"/>
                      <a:gd name="T49" fmla="*/ 0 h 206"/>
                      <a:gd name="T50" fmla="*/ 0 w 156"/>
                      <a:gd name="T51" fmla="*/ 0 h 206"/>
                      <a:gd name="T52" fmla="*/ 0 w 156"/>
                      <a:gd name="T53" fmla="*/ 0 h 206"/>
                      <a:gd name="T54" fmla="*/ 0 w 156"/>
                      <a:gd name="T55" fmla="*/ 0 h 206"/>
                      <a:gd name="T56" fmla="*/ 0 w 156"/>
                      <a:gd name="T57" fmla="*/ 0 h 206"/>
                      <a:gd name="T58" fmla="*/ 0 w 156"/>
                      <a:gd name="T59" fmla="*/ 0 h 206"/>
                      <a:gd name="T60" fmla="*/ 0 w 156"/>
                      <a:gd name="T61" fmla="*/ 0 h 206"/>
                      <a:gd name="T62" fmla="*/ 0 w 156"/>
                      <a:gd name="T63" fmla="*/ 0 h 20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</a:gdLst>
                    <a:ahLst/>
                    <a:cxnLst>
                      <a:cxn ang="T64">
                        <a:pos x="T0" y="T1"/>
                      </a:cxn>
                      <a:cxn ang="T65">
                        <a:pos x="T2" y="T3"/>
                      </a:cxn>
                      <a:cxn ang="T66">
                        <a:pos x="T4" y="T5"/>
                      </a:cxn>
                      <a:cxn ang="T67">
                        <a:pos x="T6" y="T7"/>
                      </a:cxn>
                      <a:cxn ang="T68">
                        <a:pos x="T8" y="T9"/>
                      </a:cxn>
                      <a:cxn ang="T69">
                        <a:pos x="T10" y="T11"/>
                      </a:cxn>
                      <a:cxn ang="T70">
                        <a:pos x="T12" y="T13"/>
                      </a:cxn>
                      <a:cxn ang="T71">
                        <a:pos x="T14" y="T15"/>
                      </a:cxn>
                      <a:cxn ang="T72">
                        <a:pos x="T16" y="T17"/>
                      </a:cxn>
                      <a:cxn ang="T73">
                        <a:pos x="T18" y="T19"/>
                      </a:cxn>
                      <a:cxn ang="T74">
                        <a:pos x="T20" y="T21"/>
                      </a:cxn>
                      <a:cxn ang="T75">
                        <a:pos x="T22" y="T23"/>
                      </a:cxn>
                      <a:cxn ang="T76">
                        <a:pos x="T24" y="T25"/>
                      </a:cxn>
                      <a:cxn ang="T77">
                        <a:pos x="T26" y="T27"/>
                      </a:cxn>
                      <a:cxn ang="T78">
                        <a:pos x="T28" y="T29"/>
                      </a:cxn>
                      <a:cxn ang="T79">
                        <a:pos x="T30" y="T31"/>
                      </a:cxn>
                      <a:cxn ang="T80">
                        <a:pos x="T32" y="T33"/>
                      </a:cxn>
                      <a:cxn ang="T81">
                        <a:pos x="T34" y="T35"/>
                      </a:cxn>
                      <a:cxn ang="T82">
                        <a:pos x="T36" y="T37"/>
                      </a:cxn>
                      <a:cxn ang="T83">
                        <a:pos x="T38" y="T39"/>
                      </a:cxn>
                      <a:cxn ang="T84">
                        <a:pos x="T40" y="T41"/>
                      </a:cxn>
                      <a:cxn ang="T85">
                        <a:pos x="T42" y="T43"/>
                      </a:cxn>
                      <a:cxn ang="T86">
                        <a:pos x="T44" y="T45"/>
                      </a:cxn>
                      <a:cxn ang="T87">
                        <a:pos x="T46" y="T47"/>
                      </a:cxn>
                      <a:cxn ang="T88">
                        <a:pos x="T48" y="T49"/>
                      </a:cxn>
                      <a:cxn ang="T89">
                        <a:pos x="T50" y="T51"/>
                      </a:cxn>
                      <a:cxn ang="T90">
                        <a:pos x="T52" y="T53"/>
                      </a:cxn>
                      <a:cxn ang="T91">
                        <a:pos x="T54" y="T55"/>
                      </a:cxn>
                      <a:cxn ang="T92">
                        <a:pos x="T56" y="T57"/>
                      </a:cxn>
                      <a:cxn ang="T93">
                        <a:pos x="T58" y="T59"/>
                      </a:cxn>
                      <a:cxn ang="T94">
                        <a:pos x="T60" y="T61"/>
                      </a:cxn>
                      <a:cxn ang="T95">
                        <a:pos x="T62" y="T63"/>
                      </a:cxn>
                    </a:cxnLst>
                    <a:rect l="0" t="0" r="r" b="b"/>
                    <a:pathLst>
                      <a:path w="156" h="206">
                        <a:moveTo>
                          <a:pt x="54" y="66"/>
                        </a:moveTo>
                        <a:cubicBezTo>
                          <a:pt x="58" y="63"/>
                          <a:pt x="64" y="63"/>
                          <a:pt x="66" y="58"/>
                        </a:cubicBezTo>
                        <a:cubicBezTo>
                          <a:pt x="67" y="56"/>
                          <a:pt x="67" y="53"/>
                          <a:pt x="68" y="52"/>
                        </a:cubicBezTo>
                        <a:cubicBezTo>
                          <a:pt x="71" y="49"/>
                          <a:pt x="80" y="44"/>
                          <a:pt x="80" y="44"/>
                        </a:cubicBezTo>
                        <a:cubicBezTo>
                          <a:pt x="113" y="55"/>
                          <a:pt x="85" y="29"/>
                          <a:pt x="106" y="22"/>
                        </a:cubicBezTo>
                        <a:cubicBezTo>
                          <a:pt x="110" y="17"/>
                          <a:pt x="108" y="9"/>
                          <a:pt x="112" y="4"/>
                        </a:cubicBezTo>
                        <a:cubicBezTo>
                          <a:pt x="115" y="1"/>
                          <a:pt x="124" y="0"/>
                          <a:pt x="124" y="0"/>
                        </a:cubicBezTo>
                        <a:cubicBezTo>
                          <a:pt x="138" y="14"/>
                          <a:pt x="126" y="23"/>
                          <a:pt x="150" y="28"/>
                        </a:cubicBezTo>
                        <a:cubicBezTo>
                          <a:pt x="156" y="36"/>
                          <a:pt x="154" y="39"/>
                          <a:pt x="146" y="44"/>
                        </a:cubicBezTo>
                        <a:cubicBezTo>
                          <a:pt x="141" y="52"/>
                          <a:pt x="135" y="61"/>
                          <a:pt x="126" y="64"/>
                        </a:cubicBezTo>
                        <a:cubicBezTo>
                          <a:pt x="118" y="75"/>
                          <a:pt x="128" y="83"/>
                          <a:pt x="132" y="94"/>
                        </a:cubicBezTo>
                        <a:cubicBezTo>
                          <a:pt x="129" y="103"/>
                          <a:pt x="135" y="105"/>
                          <a:pt x="142" y="110"/>
                        </a:cubicBezTo>
                        <a:cubicBezTo>
                          <a:pt x="145" y="119"/>
                          <a:pt x="141" y="120"/>
                          <a:pt x="146" y="128"/>
                        </a:cubicBezTo>
                        <a:cubicBezTo>
                          <a:pt x="142" y="139"/>
                          <a:pt x="135" y="133"/>
                          <a:pt x="128" y="128"/>
                        </a:cubicBezTo>
                        <a:cubicBezTo>
                          <a:pt x="116" y="132"/>
                          <a:pt x="122" y="136"/>
                          <a:pt x="116" y="146"/>
                        </a:cubicBezTo>
                        <a:cubicBezTo>
                          <a:pt x="113" y="151"/>
                          <a:pt x="108" y="152"/>
                          <a:pt x="104" y="156"/>
                        </a:cubicBezTo>
                        <a:cubicBezTo>
                          <a:pt x="107" y="167"/>
                          <a:pt x="112" y="191"/>
                          <a:pt x="100" y="198"/>
                        </a:cubicBezTo>
                        <a:cubicBezTo>
                          <a:pt x="96" y="200"/>
                          <a:pt x="92" y="200"/>
                          <a:pt x="88" y="202"/>
                        </a:cubicBezTo>
                        <a:cubicBezTo>
                          <a:pt x="86" y="203"/>
                          <a:pt x="84" y="205"/>
                          <a:pt x="82" y="206"/>
                        </a:cubicBezTo>
                        <a:cubicBezTo>
                          <a:pt x="80" y="205"/>
                          <a:pt x="77" y="204"/>
                          <a:pt x="76" y="202"/>
                        </a:cubicBezTo>
                        <a:cubicBezTo>
                          <a:pt x="74" y="198"/>
                          <a:pt x="76" y="191"/>
                          <a:pt x="72" y="190"/>
                        </a:cubicBezTo>
                        <a:cubicBezTo>
                          <a:pt x="68" y="189"/>
                          <a:pt x="60" y="186"/>
                          <a:pt x="60" y="186"/>
                        </a:cubicBezTo>
                        <a:cubicBezTo>
                          <a:pt x="53" y="188"/>
                          <a:pt x="49" y="192"/>
                          <a:pt x="42" y="194"/>
                        </a:cubicBezTo>
                        <a:cubicBezTo>
                          <a:pt x="34" y="189"/>
                          <a:pt x="37" y="183"/>
                          <a:pt x="28" y="186"/>
                        </a:cubicBezTo>
                        <a:cubicBezTo>
                          <a:pt x="12" y="181"/>
                          <a:pt x="19" y="161"/>
                          <a:pt x="10" y="148"/>
                        </a:cubicBezTo>
                        <a:cubicBezTo>
                          <a:pt x="5" y="121"/>
                          <a:pt x="11" y="147"/>
                          <a:pt x="4" y="130"/>
                        </a:cubicBezTo>
                        <a:cubicBezTo>
                          <a:pt x="2" y="126"/>
                          <a:pt x="0" y="118"/>
                          <a:pt x="0" y="118"/>
                        </a:cubicBezTo>
                        <a:cubicBezTo>
                          <a:pt x="2" y="95"/>
                          <a:pt x="0" y="83"/>
                          <a:pt x="20" y="96"/>
                        </a:cubicBezTo>
                        <a:cubicBezTo>
                          <a:pt x="23" y="105"/>
                          <a:pt x="23" y="110"/>
                          <a:pt x="32" y="104"/>
                        </a:cubicBezTo>
                        <a:cubicBezTo>
                          <a:pt x="35" y="95"/>
                          <a:pt x="29" y="88"/>
                          <a:pt x="34" y="80"/>
                        </a:cubicBezTo>
                        <a:cubicBezTo>
                          <a:pt x="36" y="76"/>
                          <a:pt x="48" y="73"/>
                          <a:pt x="52" y="70"/>
                        </a:cubicBezTo>
                        <a:cubicBezTo>
                          <a:pt x="57" y="63"/>
                          <a:pt x="58" y="62"/>
                          <a:pt x="54" y="6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  <p:sp>
                <p:nvSpPr>
                  <p:cNvPr id="2116" name="Freeform 75"/>
                  <p:cNvSpPr>
                    <a:spLocks/>
                  </p:cNvSpPr>
                  <p:nvPr/>
                </p:nvSpPr>
                <p:spPr bwMode="ltGray">
                  <a:xfrm>
                    <a:off x="4580" y="572"/>
                    <a:ext cx="47" cy="13"/>
                  </a:xfrm>
                  <a:custGeom>
                    <a:avLst/>
                    <a:gdLst>
                      <a:gd name="T0" fmla="*/ 0 w 109"/>
                      <a:gd name="T1" fmla="*/ 0 h 38"/>
                      <a:gd name="T2" fmla="*/ 0 w 109"/>
                      <a:gd name="T3" fmla="*/ 0 h 38"/>
                      <a:gd name="T4" fmla="*/ 0 w 109"/>
                      <a:gd name="T5" fmla="*/ 0 h 38"/>
                      <a:gd name="T6" fmla="*/ 0 w 109"/>
                      <a:gd name="T7" fmla="*/ 0 h 38"/>
                      <a:gd name="T8" fmla="*/ 0 w 109"/>
                      <a:gd name="T9" fmla="*/ 0 h 38"/>
                      <a:gd name="T10" fmla="*/ 0 w 109"/>
                      <a:gd name="T11" fmla="*/ 0 h 38"/>
                      <a:gd name="T12" fmla="*/ 0 w 109"/>
                      <a:gd name="T13" fmla="*/ 0 h 38"/>
                      <a:gd name="T14" fmla="*/ 0 w 109"/>
                      <a:gd name="T15" fmla="*/ 0 h 38"/>
                      <a:gd name="T16" fmla="*/ 0 w 109"/>
                      <a:gd name="T17" fmla="*/ 0 h 38"/>
                      <a:gd name="T18" fmla="*/ 0 w 109"/>
                      <a:gd name="T19" fmla="*/ 0 h 38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0" t="0" r="r" b="b"/>
                    <a:pathLst>
                      <a:path w="109" h="38">
                        <a:moveTo>
                          <a:pt x="4" y="32"/>
                        </a:moveTo>
                        <a:cubicBezTo>
                          <a:pt x="7" y="22"/>
                          <a:pt x="7" y="14"/>
                          <a:pt x="18" y="10"/>
                        </a:cubicBezTo>
                        <a:cubicBezTo>
                          <a:pt x="28" y="12"/>
                          <a:pt x="37" y="14"/>
                          <a:pt x="46" y="20"/>
                        </a:cubicBezTo>
                        <a:cubicBezTo>
                          <a:pt x="62" y="15"/>
                          <a:pt x="54" y="17"/>
                          <a:pt x="72" y="14"/>
                        </a:cubicBezTo>
                        <a:cubicBezTo>
                          <a:pt x="77" y="9"/>
                          <a:pt x="90" y="0"/>
                          <a:pt x="90" y="0"/>
                        </a:cubicBezTo>
                        <a:cubicBezTo>
                          <a:pt x="109" y="6"/>
                          <a:pt x="85" y="23"/>
                          <a:pt x="76" y="26"/>
                        </a:cubicBezTo>
                        <a:cubicBezTo>
                          <a:pt x="71" y="33"/>
                          <a:pt x="68" y="35"/>
                          <a:pt x="60" y="38"/>
                        </a:cubicBezTo>
                        <a:cubicBezTo>
                          <a:pt x="54" y="36"/>
                          <a:pt x="42" y="32"/>
                          <a:pt x="42" y="32"/>
                        </a:cubicBezTo>
                        <a:cubicBezTo>
                          <a:pt x="33" y="23"/>
                          <a:pt x="26" y="26"/>
                          <a:pt x="14" y="30"/>
                        </a:cubicBezTo>
                        <a:cubicBezTo>
                          <a:pt x="1" y="28"/>
                          <a:pt x="0" y="24"/>
                          <a:pt x="4" y="3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  <p:sp>
                <p:nvSpPr>
                  <p:cNvPr id="2117" name="Freeform 76"/>
                  <p:cNvSpPr>
                    <a:spLocks/>
                  </p:cNvSpPr>
                  <p:nvPr/>
                </p:nvSpPr>
                <p:spPr bwMode="ltGray">
                  <a:xfrm>
                    <a:off x="4578" y="588"/>
                    <a:ext cx="32" cy="34"/>
                  </a:xfrm>
                  <a:custGeom>
                    <a:avLst/>
                    <a:gdLst>
                      <a:gd name="T0" fmla="*/ 0 w 76"/>
                      <a:gd name="T1" fmla="*/ 0 h 104"/>
                      <a:gd name="T2" fmla="*/ 0 w 76"/>
                      <a:gd name="T3" fmla="*/ 0 h 104"/>
                      <a:gd name="T4" fmla="*/ 0 w 76"/>
                      <a:gd name="T5" fmla="*/ 0 h 104"/>
                      <a:gd name="T6" fmla="*/ 0 w 76"/>
                      <a:gd name="T7" fmla="*/ 0 h 104"/>
                      <a:gd name="T8" fmla="*/ 0 w 76"/>
                      <a:gd name="T9" fmla="*/ 0 h 104"/>
                      <a:gd name="T10" fmla="*/ 0 w 76"/>
                      <a:gd name="T11" fmla="*/ 0 h 104"/>
                      <a:gd name="T12" fmla="*/ 0 w 76"/>
                      <a:gd name="T13" fmla="*/ 0 h 104"/>
                      <a:gd name="T14" fmla="*/ 0 w 76"/>
                      <a:gd name="T15" fmla="*/ 0 h 104"/>
                      <a:gd name="T16" fmla="*/ 0 w 76"/>
                      <a:gd name="T17" fmla="*/ 0 h 104"/>
                      <a:gd name="T18" fmla="*/ 0 w 76"/>
                      <a:gd name="T19" fmla="*/ 0 h 104"/>
                      <a:gd name="T20" fmla="*/ 0 w 76"/>
                      <a:gd name="T21" fmla="*/ 0 h 104"/>
                      <a:gd name="T22" fmla="*/ 0 w 76"/>
                      <a:gd name="T23" fmla="*/ 0 h 104"/>
                      <a:gd name="T24" fmla="*/ 0 w 76"/>
                      <a:gd name="T25" fmla="*/ 0 h 104"/>
                      <a:gd name="T26" fmla="*/ 0 w 76"/>
                      <a:gd name="T27" fmla="*/ 0 h 104"/>
                      <a:gd name="T28" fmla="*/ 0 w 76"/>
                      <a:gd name="T29" fmla="*/ 0 h 104"/>
                      <a:gd name="T30" fmla="*/ 0 w 76"/>
                      <a:gd name="T31" fmla="*/ 0 h 104"/>
                      <a:gd name="T32" fmla="*/ 0 w 76"/>
                      <a:gd name="T33" fmla="*/ 0 h 104"/>
                      <a:gd name="T34" fmla="*/ 0 w 76"/>
                      <a:gd name="T35" fmla="*/ 0 h 104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</a:gdLst>
                    <a:ahLst/>
                    <a:cxnLst>
                      <a:cxn ang="T36">
                        <a:pos x="T0" y="T1"/>
                      </a:cxn>
                      <a:cxn ang="T37">
                        <a:pos x="T2" y="T3"/>
                      </a:cxn>
                      <a:cxn ang="T38">
                        <a:pos x="T4" y="T5"/>
                      </a:cxn>
                      <a:cxn ang="T39">
                        <a:pos x="T6" y="T7"/>
                      </a:cxn>
                      <a:cxn ang="T40">
                        <a:pos x="T8" y="T9"/>
                      </a:cxn>
                      <a:cxn ang="T41">
                        <a:pos x="T10" y="T11"/>
                      </a:cxn>
                      <a:cxn ang="T42">
                        <a:pos x="T12" y="T13"/>
                      </a:cxn>
                      <a:cxn ang="T43">
                        <a:pos x="T14" y="T15"/>
                      </a:cxn>
                      <a:cxn ang="T44">
                        <a:pos x="T16" y="T17"/>
                      </a:cxn>
                      <a:cxn ang="T45">
                        <a:pos x="T18" y="T19"/>
                      </a:cxn>
                      <a:cxn ang="T46">
                        <a:pos x="T20" y="T21"/>
                      </a:cxn>
                      <a:cxn ang="T47">
                        <a:pos x="T22" y="T23"/>
                      </a:cxn>
                      <a:cxn ang="T48">
                        <a:pos x="T24" y="T25"/>
                      </a:cxn>
                      <a:cxn ang="T49">
                        <a:pos x="T26" y="T27"/>
                      </a:cxn>
                      <a:cxn ang="T50">
                        <a:pos x="T28" y="T29"/>
                      </a:cxn>
                      <a:cxn ang="T51">
                        <a:pos x="T30" y="T31"/>
                      </a:cxn>
                      <a:cxn ang="T52">
                        <a:pos x="T32" y="T33"/>
                      </a:cxn>
                      <a:cxn ang="T53">
                        <a:pos x="T34" y="T35"/>
                      </a:cxn>
                    </a:cxnLst>
                    <a:rect l="0" t="0" r="r" b="b"/>
                    <a:pathLst>
                      <a:path w="76" h="104">
                        <a:moveTo>
                          <a:pt x="8" y="18"/>
                        </a:moveTo>
                        <a:cubicBezTo>
                          <a:pt x="10" y="8"/>
                          <a:pt x="9" y="3"/>
                          <a:pt x="18" y="0"/>
                        </a:cubicBezTo>
                        <a:cubicBezTo>
                          <a:pt x="28" y="3"/>
                          <a:pt x="25" y="12"/>
                          <a:pt x="34" y="18"/>
                        </a:cubicBezTo>
                        <a:cubicBezTo>
                          <a:pt x="46" y="16"/>
                          <a:pt x="51" y="8"/>
                          <a:pt x="62" y="4"/>
                        </a:cubicBezTo>
                        <a:cubicBezTo>
                          <a:pt x="76" y="9"/>
                          <a:pt x="56" y="31"/>
                          <a:pt x="46" y="34"/>
                        </a:cubicBezTo>
                        <a:cubicBezTo>
                          <a:pt x="51" y="56"/>
                          <a:pt x="43" y="29"/>
                          <a:pt x="54" y="48"/>
                        </a:cubicBezTo>
                        <a:cubicBezTo>
                          <a:pt x="56" y="52"/>
                          <a:pt x="58" y="60"/>
                          <a:pt x="58" y="60"/>
                        </a:cubicBezTo>
                        <a:cubicBezTo>
                          <a:pt x="55" y="68"/>
                          <a:pt x="54" y="71"/>
                          <a:pt x="46" y="74"/>
                        </a:cubicBezTo>
                        <a:cubicBezTo>
                          <a:pt x="38" y="71"/>
                          <a:pt x="37" y="68"/>
                          <a:pt x="34" y="60"/>
                        </a:cubicBezTo>
                        <a:cubicBezTo>
                          <a:pt x="33" y="50"/>
                          <a:pt x="32" y="33"/>
                          <a:pt x="22" y="48"/>
                        </a:cubicBezTo>
                        <a:cubicBezTo>
                          <a:pt x="25" y="60"/>
                          <a:pt x="23" y="53"/>
                          <a:pt x="28" y="68"/>
                        </a:cubicBezTo>
                        <a:cubicBezTo>
                          <a:pt x="29" y="70"/>
                          <a:pt x="30" y="74"/>
                          <a:pt x="30" y="74"/>
                        </a:cubicBezTo>
                        <a:cubicBezTo>
                          <a:pt x="24" y="84"/>
                          <a:pt x="22" y="93"/>
                          <a:pt x="20" y="104"/>
                        </a:cubicBezTo>
                        <a:cubicBezTo>
                          <a:pt x="17" y="103"/>
                          <a:pt x="14" y="104"/>
                          <a:pt x="12" y="102"/>
                        </a:cubicBezTo>
                        <a:cubicBezTo>
                          <a:pt x="9" y="99"/>
                          <a:pt x="8" y="90"/>
                          <a:pt x="8" y="90"/>
                        </a:cubicBezTo>
                        <a:cubicBezTo>
                          <a:pt x="13" y="75"/>
                          <a:pt x="14" y="64"/>
                          <a:pt x="0" y="54"/>
                        </a:cubicBezTo>
                        <a:cubicBezTo>
                          <a:pt x="1" y="46"/>
                          <a:pt x="1" y="38"/>
                          <a:pt x="2" y="30"/>
                        </a:cubicBezTo>
                        <a:cubicBezTo>
                          <a:pt x="2" y="27"/>
                          <a:pt x="13" y="2"/>
                          <a:pt x="8" y="1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  <p:sp>
                <p:nvSpPr>
                  <p:cNvPr id="2118" name="Freeform 77"/>
                  <p:cNvSpPr>
                    <a:spLocks/>
                  </p:cNvSpPr>
                  <p:nvPr/>
                </p:nvSpPr>
                <p:spPr bwMode="ltGray">
                  <a:xfrm>
                    <a:off x="4632" y="569"/>
                    <a:ext cx="16" cy="20"/>
                  </a:xfrm>
                  <a:custGeom>
                    <a:avLst/>
                    <a:gdLst>
                      <a:gd name="T0" fmla="*/ 0 w 37"/>
                      <a:gd name="T1" fmla="*/ 0 h 61"/>
                      <a:gd name="T2" fmla="*/ 0 w 37"/>
                      <a:gd name="T3" fmla="*/ 0 h 61"/>
                      <a:gd name="T4" fmla="*/ 0 w 37"/>
                      <a:gd name="T5" fmla="*/ 0 h 61"/>
                      <a:gd name="T6" fmla="*/ 0 w 37"/>
                      <a:gd name="T7" fmla="*/ 0 h 61"/>
                      <a:gd name="T8" fmla="*/ 0 w 37"/>
                      <a:gd name="T9" fmla="*/ 0 h 61"/>
                      <a:gd name="T10" fmla="*/ 0 w 37"/>
                      <a:gd name="T11" fmla="*/ 0 h 61"/>
                      <a:gd name="T12" fmla="*/ 0 w 37"/>
                      <a:gd name="T13" fmla="*/ 0 h 61"/>
                      <a:gd name="T14" fmla="*/ 0 w 37"/>
                      <a:gd name="T15" fmla="*/ 0 h 61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37" h="61">
                        <a:moveTo>
                          <a:pt x="3" y="28"/>
                        </a:moveTo>
                        <a:cubicBezTo>
                          <a:pt x="5" y="14"/>
                          <a:pt x="2" y="7"/>
                          <a:pt x="13" y="0"/>
                        </a:cubicBezTo>
                        <a:cubicBezTo>
                          <a:pt x="26" y="9"/>
                          <a:pt x="23" y="17"/>
                          <a:pt x="15" y="28"/>
                        </a:cubicBezTo>
                        <a:cubicBezTo>
                          <a:pt x="25" y="31"/>
                          <a:pt x="33" y="27"/>
                          <a:pt x="37" y="38"/>
                        </a:cubicBezTo>
                        <a:cubicBezTo>
                          <a:pt x="30" y="45"/>
                          <a:pt x="28" y="47"/>
                          <a:pt x="19" y="44"/>
                        </a:cubicBezTo>
                        <a:cubicBezTo>
                          <a:pt x="13" y="54"/>
                          <a:pt x="18" y="61"/>
                          <a:pt x="5" y="58"/>
                        </a:cubicBezTo>
                        <a:cubicBezTo>
                          <a:pt x="0" y="50"/>
                          <a:pt x="3" y="44"/>
                          <a:pt x="1" y="34"/>
                        </a:cubicBezTo>
                        <a:cubicBezTo>
                          <a:pt x="2" y="32"/>
                          <a:pt x="3" y="28"/>
                          <a:pt x="3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  <p:sp>
                <p:nvSpPr>
                  <p:cNvPr id="2119" name="Freeform 78"/>
                  <p:cNvSpPr>
                    <a:spLocks/>
                  </p:cNvSpPr>
                  <p:nvPr/>
                </p:nvSpPr>
                <p:spPr bwMode="ltGray">
                  <a:xfrm>
                    <a:off x="4636" y="600"/>
                    <a:ext cx="20" cy="10"/>
                  </a:xfrm>
                  <a:custGeom>
                    <a:avLst/>
                    <a:gdLst>
                      <a:gd name="T0" fmla="*/ 0 w 49"/>
                      <a:gd name="T1" fmla="*/ 0 h 29"/>
                      <a:gd name="T2" fmla="*/ 0 w 49"/>
                      <a:gd name="T3" fmla="*/ 0 h 29"/>
                      <a:gd name="T4" fmla="*/ 0 w 49"/>
                      <a:gd name="T5" fmla="*/ 0 h 29"/>
                      <a:gd name="T6" fmla="*/ 0 w 49"/>
                      <a:gd name="T7" fmla="*/ 0 h 29"/>
                      <a:gd name="T8" fmla="*/ 0 w 49"/>
                      <a:gd name="T9" fmla="*/ 0 h 29"/>
                      <a:gd name="T10" fmla="*/ 0 w 49"/>
                      <a:gd name="T11" fmla="*/ 0 h 29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0" t="0" r="r" b="b"/>
                    <a:pathLst>
                      <a:path w="49" h="29">
                        <a:moveTo>
                          <a:pt x="7" y="0"/>
                        </a:moveTo>
                        <a:cubicBezTo>
                          <a:pt x="15" y="6"/>
                          <a:pt x="19" y="2"/>
                          <a:pt x="29" y="0"/>
                        </a:cubicBezTo>
                        <a:cubicBezTo>
                          <a:pt x="45" y="5"/>
                          <a:pt x="40" y="3"/>
                          <a:pt x="49" y="16"/>
                        </a:cubicBezTo>
                        <a:cubicBezTo>
                          <a:pt x="46" y="29"/>
                          <a:pt x="42" y="21"/>
                          <a:pt x="35" y="14"/>
                        </a:cubicBezTo>
                        <a:cubicBezTo>
                          <a:pt x="26" y="15"/>
                          <a:pt x="12" y="19"/>
                          <a:pt x="3" y="16"/>
                        </a:cubicBezTo>
                        <a:cubicBezTo>
                          <a:pt x="0" y="6"/>
                          <a:pt x="7" y="10"/>
                          <a:pt x="7" y="0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  <p:sp>
                <p:nvSpPr>
                  <p:cNvPr id="2120" name="Freeform 79"/>
                  <p:cNvSpPr>
                    <a:spLocks/>
                  </p:cNvSpPr>
                  <p:nvPr/>
                </p:nvSpPr>
                <p:spPr bwMode="ltGray">
                  <a:xfrm>
                    <a:off x="4657" y="585"/>
                    <a:ext cx="26" cy="17"/>
                  </a:xfrm>
                  <a:custGeom>
                    <a:avLst/>
                    <a:gdLst>
                      <a:gd name="T0" fmla="*/ 0 w 61"/>
                      <a:gd name="T1" fmla="*/ 0 h 48"/>
                      <a:gd name="T2" fmla="*/ 0 w 61"/>
                      <a:gd name="T3" fmla="*/ 0 h 48"/>
                      <a:gd name="T4" fmla="*/ 0 w 61"/>
                      <a:gd name="T5" fmla="*/ 0 h 48"/>
                      <a:gd name="T6" fmla="*/ 0 w 61"/>
                      <a:gd name="T7" fmla="*/ 0 h 48"/>
                      <a:gd name="T8" fmla="*/ 0 w 61"/>
                      <a:gd name="T9" fmla="*/ 0 h 48"/>
                      <a:gd name="T10" fmla="*/ 0 w 61"/>
                      <a:gd name="T11" fmla="*/ 0 h 48"/>
                      <a:gd name="T12" fmla="*/ 0 w 61"/>
                      <a:gd name="T13" fmla="*/ 0 h 48"/>
                      <a:gd name="T14" fmla="*/ 0 w 61"/>
                      <a:gd name="T15" fmla="*/ 0 h 48"/>
                      <a:gd name="T16" fmla="*/ 0 w 61"/>
                      <a:gd name="T17" fmla="*/ 0 h 48"/>
                      <a:gd name="T18" fmla="*/ 0 w 61"/>
                      <a:gd name="T19" fmla="*/ 0 h 48"/>
                      <a:gd name="T20" fmla="*/ 0 w 61"/>
                      <a:gd name="T21" fmla="*/ 0 h 48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0" t="0" r="r" b="b"/>
                    <a:pathLst>
                      <a:path w="61" h="48">
                        <a:moveTo>
                          <a:pt x="21" y="38"/>
                        </a:moveTo>
                        <a:cubicBezTo>
                          <a:pt x="19" y="34"/>
                          <a:pt x="19" y="29"/>
                          <a:pt x="15" y="26"/>
                        </a:cubicBezTo>
                        <a:cubicBezTo>
                          <a:pt x="12" y="24"/>
                          <a:pt x="3" y="22"/>
                          <a:pt x="3" y="22"/>
                        </a:cubicBezTo>
                        <a:cubicBezTo>
                          <a:pt x="0" y="12"/>
                          <a:pt x="5" y="12"/>
                          <a:pt x="13" y="8"/>
                        </a:cubicBezTo>
                        <a:cubicBezTo>
                          <a:pt x="17" y="6"/>
                          <a:pt x="25" y="0"/>
                          <a:pt x="25" y="0"/>
                        </a:cubicBezTo>
                        <a:cubicBezTo>
                          <a:pt x="37" y="2"/>
                          <a:pt x="41" y="2"/>
                          <a:pt x="49" y="10"/>
                        </a:cubicBezTo>
                        <a:cubicBezTo>
                          <a:pt x="45" y="21"/>
                          <a:pt x="46" y="12"/>
                          <a:pt x="53" y="20"/>
                        </a:cubicBezTo>
                        <a:cubicBezTo>
                          <a:pt x="56" y="24"/>
                          <a:pt x="61" y="32"/>
                          <a:pt x="61" y="32"/>
                        </a:cubicBezTo>
                        <a:cubicBezTo>
                          <a:pt x="56" y="47"/>
                          <a:pt x="53" y="42"/>
                          <a:pt x="41" y="38"/>
                        </a:cubicBezTo>
                        <a:cubicBezTo>
                          <a:pt x="27" y="47"/>
                          <a:pt x="34" y="48"/>
                          <a:pt x="23" y="44"/>
                        </a:cubicBezTo>
                        <a:cubicBezTo>
                          <a:pt x="22" y="42"/>
                          <a:pt x="21" y="38"/>
                          <a:pt x="21" y="3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  <p:sp>
                <p:nvSpPr>
                  <p:cNvPr id="2121" name="Freeform 80"/>
                  <p:cNvSpPr>
                    <a:spLocks/>
                  </p:cNvSpPr>
                  <p:nvPr/>
                </p:nvSpPr>
                <p:spPr bwMode="ltGray">
                  <a:xfrm>
                    <a:off x="4664" y="593"/>
                    <a:ext cx="122" cy="61"/>
                  </a:xfrm>
                  <a:custGeom>
                    <a:avLst/>
                    <a:gdLst>
                      <a:gd name="T0" fmla="*/ 0 w 286"/>
                      <a:gd name="T1" fmla="*/ 0 h 182"/>
                      <a:gd name="T2" fmla="*/ 0 w 286"/>
                      <a:gd name="T3" fmla="*/ 0 h 182"/>
                      <a:gd name="T4" fmla="*/ 0 w 286"/>
                      <a:gd name="T5" fmla="*/ 0 h 182"/>
                      <a:gd name="T6" fmla="*/ 0 w 286"/>
                      <a:gd name="T7" fmla="*/ 0 h 182"/>
                      <a:gd name="T8" fmla="*/ 0 w 286"/>
                      <a:gd name="T9" fmla="*/ 0 h 182"/>
                      <a:gd name="T10" fmla="*/ 0 w 286"/>
                      <a:gd name="T11" fmla="*/ 0 h 182"/>
                      <a:gd name="T12" fmla="*/ 0 w 286"/>
                      <a:gd name="T13" fmla="*/ 0 h 182"/>
                      <a:gd name="T14" fmla="*/ 0 w 286"/>
                      <a:gd name="T15" fmla="*/ 0 h 182"/>
                      <a:gd name="T16" fmla="*/ 0 w 286"/>
                      <a:gd name="T17" fmla="*/ 0 h 182"/>
                      <a:gd name="T18" fmla="*/ 0 w 286"/>
                      <a:gd name="T19" fmla="*/ 0 h 182"/>
                      <a:gd name="T20" fmla="*/ 0 w 286"/>
                      <a:gd name="T21" fmla="*/ 0 h 182"/>
                      <a:gd name="T22" fmla="*/ 0 w 286"/>
                      <a:gd name="T23" fmla="*/ 0 h 182"/>
                      <a:gd name="T24" fmla="*/ 0 w 286"/>
                      <a:gd name="T25" fmla="*/ 0 h 182"/>
                      <a:gd name="T26" fmla="*/ 0 w 286"/>
                      <a:gd name="T27" fmla="*/ 0 h 182"/>
                      <a:gd name="T28" fmla="*/ 0 w 286"/>
                      <a:gd name="T29" fmla="*/ 0 h 182"/>
                      <a:gd name="T30" fmla="*/ 0 w 286"/>
                      <a:gd name="T31" fmla="*/ 0 h 182"/>
                      <a:gd name="T32" fmla="*/ 0 w 286"/>
                      <a:gd name="T33" fmla="*/ 0 h 182"/>
                      <a:gd name="T34" fmla="*/ 0 w 286"/>
                      <a:gd name="T35" fmla="*/ 0 h 182"/>
                      <a:gd name="T36" fmla="*/ 0 w 286"/>
                      <a:gd name="T37" fmla="*/ 0 h 182"/>
                      <a:gd name="T38" fmla="*/ 0 w 286"/>
                      <a:gd name="T39" fmla="*/ 0 h 182"/>
                      <a:gd name="T40" fmla="*/ 0 w 286"/>
                      <a:gd name="T41" fmla="*/ 0 h 182"/>
                      <a:gd name="T42" fmla="*/ 0 w 286"/>
                      <a:gd name="T43" fmla="*/ 0 h 182"/>
                      <a:gd name="T44" fmla="*/ 0 w 286"/>
                      <a:gd name="T45" fmla="*/ 0 h 182"/>
                      <a:gd name="T46" fmla="*/ 0 w 286"/>
                      <a:gd name="T47" fmla="*/ 0 h 182"/>
                      <a:gd name="T48" fmla="*/ 0 w 286"/>
                      <a:gd name="T49" fmla="*/ 0 h 182"/>
                      <a:gd name="T50" fmla="*/ 0 w 286"/>
                      <a:gd name="T51" fmla="*/ 0 h 182"/>
                      <a:gd name="T52" fmla="*/ 0 w 286"/>
                      <a:gd name="T53" fmla="*/ 0 h 182"/>
                      <a:gd name="T54" fmla="*/ 0 w 286"/>
                      <a:gd name="T55" fmla="*/ 0 h 182"/>
                      <a:gd name="T56" fmla="*/ 0 w 286"/>
                      <a:gd name="T57" fmla="*/ 0 h 182"/>
                      <a:gd name="T58" fmla="*/ 0 w 286"/>
                      <a:gd name="T59" fmla="*/ 0 h 182"/>
                      <a:gd name="T60" fmla="*/ 0 w 286"/>
                      <a:gd name="T61" fmla="*/ 0 h 182"/>
                      <a:gd name="T62" fmla="*/ 0 w 286"/>
                      <a:gd name="T63" fmla="*/ 0 h 182"/>
                      <a:gd name="T64" fmla="*/ 0 w 286"/>
                      <a:gd name="T65" fmla="*/ 0 h 182"/>
                      <a:gd name="T66" fmla="*/ 0 w 286"/>
                      <a:gd name="T67" fmla="*/ 0 h 182"/>
                      <a:gd name="T68" fmla="*/ 0 w 286"/>
                      <a:gd name="T69" fmla="*/ 0 h 182"/>
                      <a:gd name="T70" fmla="*/ 0 w 286"/>
                      <a:gd name="T71" fmla="*/ 0 h 182"/>
                      <a:gd name="T72" fmla="*/ 0 w 286"/>
                      <a:gd name="T73" fmla="*/ 0 h 182"/>
                      <a:gd name="T74" fmla="*/ 0 w 286"/>
                      <a:gd name="T75" fmla="*/ 0 h 182"/>
                      <a:gd name="T76" fmla="*/ 0 w 286"/>
                      <a:gd name="T77" fmla="*/ 0 h 182"/>
                      <a:gd name="T78" fmla="*/ 0 w 286"/>
                      <a:gd name="T79" fmla="*/ 0 h 182"/>
                      <a:gd name="T80" fmla="*/ 0 w 286"/>
                      <a:gd name="T81" fmla="*/ 0 h 182"/>
                      <a:gd name="T82" fmla="*/ 0 w 286"/>
                      <a:gd name="T83" fmla="*/ 0 h 182"/>
                      <a:gd name="T84" fmla="*/ 0 w 286"/>
                      <a:gd name="T85" fmla="*/ 0 h 182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</a:gdLst>
                    <a:ahLst/>
                    <a:cxnLst>
                      <a:cxn ang="T86">
                        <a:pos x="T0" y="T1"/>
                      </a:cxn>
                      <a:cxn ang="T87">
                        <a:pos x="T2" y="T3"/>
                      </a:cxn>
                      <a:cxn ang="T88">
                        <a:pos x="T4" y="T5"/>
                      </a:cxn>
                      <a:cxn ang="T89">
                        <a:pos x="T6" y="T7"/>
                      </a:cxn>
                      <a:cxn ang="T90">
                        <a:pos x="T8" y="T9"/>
                      </a:cxn>
                      <a:cxn ang="T91">
                        <a:pos x="T10" y="T11"/>
                      </a:cxn>
                      <a:cxn ang="T92">
                        <a:pos x="T12" y="T13"/>
                      </a:cxn>
                      <a:cxn ang="T93">
                        <a:pos x="T14" y="T15"/>
                      </a:cxn>
                      <a:cxn ang="T94">
                        <a:pos x="T16" y="T17"/>
                      </a:cxn>
                      <a:cxn ang="T95">
                        <a:pos x="T18" y="T19"/>
                      </a:cxn>
                      <a:cxn ang="T96">
                        <a:pos x="T20" y="T21"/>
                      </a:cxn>
                      <a:cxn ang="T97">
                        <a:pos x="T22" y="T23"/>
                      </a:cxn>
                      <a:cxn ang="T98">
                        <a:pos x="T24" y="T25"/>
                      </a:cxn>
                      <a:cxn ang="T99">
                        <a:pos x="T26" y="T27"/>
                      </a:cxn>
                      <a:cxn ang="T100">
                        <a:pos x="T28" y="T29"/>
                      </a:cxn>
                      <a:cxn ang="T101">
                        <a:pos x="T30" y="T31"/>
                      </a:cxn>
                      <a:cxn ang="T102">
                        <a:pos x="T32" y="T33"/>
                      </a:cxn>
                      <a:cxn ang="T103">
                        <a:pos x="T34" y="T35"/>
                      </a:cxn>
                      <a:cxn ang="T104">
                        <a:pos x="T36" y="T37"/>
                      </a:cxn>
                      <a:cxn ang="T105">
                        <a:pos x="T38" y="T39"/>
                      </a:cxn>
                      <a:cxn ang="T106">
                        <a:pos x="T40" y="T41"/>
                      </a:cxn>
                      <a:cxn ang="T107">
                        <a:pos x="T42" y="T43"/>
                      </a:cxn>
                      <a:cxn ang="T108">
                        <a:pos x="T44" y="T45"/>
                      </a:cxn>
                      <a:cxn ang="T109">
                        <a:pos x="T46" y="T47"/>
                      </a:cxn>
                      <a:cxn ang="T110">
                        <a:pos x="T48" y="T49"/>
                      </a:cxn>
                      <a:cxn ang="T111">
                        <a:pos x="T50" y="T51"/>
                      </a:cxn>
                      <a:cxn ang="T112">
                        <a:pos x="T52" y="T53"/>
                      </a:cxn>
                      <a:cxn ang="T113">
                        <a:pos x="T54" y="T55"/>
                      </a:cxn>
                      <a:cxn ang="T114">
                        <a:pos x="T56" y="T57"/>
                      </a:cxn>
                      <a:cxn ang="T115">
                        <a:pos x="T58" y="T59"/>
                      </a:cxn>
                      <a:cxn ang="T116">
                        <a:pos x="T60" y="T61"/>
                      </a:cxn>
                      <a:cxn ang="T117">
                        <a:pos x="T62" y="T63"/>
                      </a:cxn>
                      <a:cxn ang="T118">
                        <a:pos x="T64" y="T65"/>
                      </a:cxn>
                      <a:cxn ang="T119">
                        <a:pos x="T66" y="T67"/>
                      </a:cxn>
                      <a:cxn ang="T120">
                        <a:pos x="T68" y="T69"/>
                      </a:cxn>
                      <a:cxn ang="T121">
                        <a:pos x="T70" y="T71"/>
                      </a:cxn>
                      <a:cxn ang="T122">
                        <a:pos x="T72" y="T73"/>
                      </a:cxn>
                      <a:cxn ang="T123">
                        <a:pos x="T74" y="T75"/>
                      </a:cxn>
                      <a:cxn ang="T124">
                        <a:pos x="T76" y="T77"/>
                      </a:cxn>
                      <a:cxn ang="T125">
                        <a:pos x="T78" y="T79"/>
                      </a:cxn>
                      <a:cxn ang="T126">
                        <a:pos x="T80" y="T81"/>
                      </a:cxn>
                      <a:cxn ang="T127">
                        <a:pos x="T82" y="T83"/>
                      </a:cxn>
                      <a:cxn ang="T128">
                        <a:pos x="T84" y="T85"/>
                      </a:cxn>
                    </a:cxnLst>
                    <a:rect l="0" t="0" r="r" b="b"/>
                    <a:pathLst>
                      <a:path w="286" h="182">
                        <a:moveTo>
                          <a:pt x="46" y="28"/>
                        </a:moveTo>
                        <a:cubicBezTo>
                          <a:pt x="41" y="14"/>
                          <a:pt x="46" y="17"/>
                          <a:pt x="36" y="14"/>
                        </a:cubicBezTo>
                        <a:cubicBezTo>
                          <a:pt x="31" y="17"/>
                          <a:pt x="26" y="30"/>
                          <a:pt x="26" y="30"/>
                        </a:cubicBezTo>
                        <a:cubicBezTo>
                          <a:pt x="12" y="25"/>
                          <a:pt x="19" y="21"/>
                          <a:pt x="0" y="24"/>
                        </a:cubicBezTo>
                        <a:cubicBezTo>
                          <a:pt x="2" y="33"/>
                          <a:pt x="2" y="37"/>
                          <a:pt x="10" y="42"/>
                        </a:cubicBezTo>
                        <a:cubicBezTo>
                          <a:pt x="12" y="49"/>
                          <a:pt x="14" y="55"/>
                          <a:pt x="16" y="62"/>
                        </a:cubicBezTo>
                        <a:cubicBezTo>
                          <a:pt x="24" y="59"/>
                          <a:pt x="27" y="57"/>
                          <a:pt x="24" y="48"/>
                        </a:cubicBezTo>
                        <a:cubicBezTo>
                          <a:pt x="26" y="47"/>
                          <a:pt x="28" y="43"/>
                          <a:pt x="30" y="44"/>
                        </a:cubicBezTo>
                        <a:cubicBezTo>
                          <a:pt x="48" y="48"/>
                          <a:pt x="36" y="52"/>
                          <a:pt x="48" y="56"/>
                        </a:cubicBezTo>
                        <a:cubicBezTo>
                          <a:pt x="74" y="65"/>
                          <a:pt x="47" y="56"/>
                          <a:pt x="70" y="62"/>
                        </a:cubicBezTo>
                        <a:cubicBezTo>
                          <a:pt x="77" y="64"/>
                          <a:pt x="88" y="72"/>
                          <a:pt x="88" y="72"/>
                        </a:cubicBezTo>
                        <a:cubicBezTo>
                          <a:pt x="96" y="84"/>
                          <a:pt x="102" y="87"/>
                          <a:pt x="106" y="102"/>
                        </a:cubicBezTo>
                        <a:cubicBezTo>
                          <a:pt x="105" y="109"/>
                          <a:pt x="106" y="115"/>
                          <a:pt x="104" y="122"/>
                        </a:cubicBezTo>
                        <a:cubicBezTo>
                          <a:pt x="103" y="126"/>
                          <a:pt x="94" y="132"/>
                          <a:pt x="98" y="134"/>
                        </a:cubicBezTo>
                        <a:cubicBezTo>
                          <a:pt x="106" y="137"/>
                          <a:pt x="122" y="128"/>
                          <a:pt x="122" y="128"/>
                        </a:cubicBezTo>
                        <a:cubicBezTo>
                          <a:pt x="130" y="131"/>
                          <a:pt x="133" y="135"/>
                          <a:pt x="140" y="140"/>
                        </a:cubicBezTo>
                        <a:cubicBezTo>
                          <a:pt x="148" y="145"/>
                          <a:pt x="159" y="145"/>
                          <a:pt x="168" y="148"/>
                        </a:cubicBezTo>
                        <a:cubicBezTo>
                          <a:pt x="170" y="147"/>
                          <a:pt x="173" y="148"/>
                          <a:pt x="174" y="146"/>
                        </a:cubicBezTo>
                        <a:cubicBezTo>
                          <a:pt x="176" y="142"/>
                          <a:pt x="164" y="136"/>
                          <a:pt x="168" y="134"/>
                        </a:cubicBezTo>
                        <a:cubicBezTo>
                          <a:pt x="171" y="132"/>
                          <a:pt x="175" y="135"/>
                          <a:pt x="178" y="136"/>
                        </a:cubicBezTo>
                        <a:cubicBezTo>
                          <a:pt x="182" y="131"/>
                          <a:pt x="186" y="118"/>
                          <a:pt x="186" y="118"/>
                        </a:cubicBezTo>
                        <a:cubicBezTo>
                          <a:pt x="189" y="119"/>
                          <a:pt x="199" y="120"/>
                          <a:pt x="202" y="122"/>
                        </a:cubicBezTo>
                        <a:cubicBezTo>
                          <a:pt x="206" y="124"/>
                          <a:pt x="214" y="130"/>
                          <a:pt x="214" y="130"/>
                        </a:cubicBezTo>
                        <a:cubicBezTo>
                          <a:pt x="224" y="145"/>
                          <a:pt x="228" y="158"/>
                          <a:pt x="244" y="168"/>
                        </a:cubicBezTo>
                        <a:cubicBezTo>
                          <a:pt x="250" y="172"/>
                          <a:pt x="262" y="178"/>
                          <a:pt x="262" y="178"/>
                        </a:cubicBezTo>
                        <a:cubicBezTo>
                          <a:pt x="265" y="178"/>
                          <a:pt x="286" y="182"/>
                          <a:pt x="284" y="170"/>
                        </a:cubicBezTo>
                        <a:cubicBezTo>
                          <a:pt x="283" y="164"/>
                          <a:pt x="268" y="160"/>
                          <a:pt x="268" y="160"/>
                        </a:cubicBezTo>
                        <a:cubicBezTo>
                          <a:pt x="261" y="150"/>
                          <a:pt x="270" y="143"/>
                          <a:pt x="256" y="138"/>
                        </a:cubicBezTo>
                        <a:cubicBezTo>
                          <a:pt x="254" y="136"/>
                          <a:pt x="251" y="135"/>
                          <a:pt x="250" y="132"/>
                        </a:cubicBezTo>
                        <a:cubicBezTo>
                          <a:pt x="248" y="129"/>
                          <a:pt x="250" y="125"/>
                          <a:pt x="248" y="122"/>
                        </a:cubicBezTo>
                        <a:cubicBezTo>
                          <a:pt x="246" y="118"/>
                          <a:pt x="240" y="118"/>
                          <a:pt x="236" y="116"/>
                        </a:cubicBezTo>
                        <a:cubicBezTo>
                          <a:pt x="230" y="107"/>
                          <a:pt x="227" y="100"/>
                          <a:pt x="240" y="96"/>
                        </a:cubicBezTo>
                        <a:cubicBezTo>
                          <a:pt x="236" y="83"/>
                          <a:pt x="236" y="84"/>
                          <a:pt x="220" y="86"/>
                        </a:cubicBezTo>
                        <a:cubicBezTo>
                          <a:pt x="209" y="82"/>
                          <a:pt x="208" y="82"/>
                          <a:pt x="210" y="70"/>
                        </a:cubicBezTo>
                        <a:cubicBezTo>
                          <a:pt x="207" y="60"/>
                          <a:pt x="199" y="57"/>
                          <a:pt x="190" y="54"/>
                        </a:cubicBezTo>
                        <a:cubicBezTo>
                          <a:pt x="181" y="45"/>
                          <a:pt x="181" y="42"/>
                          <a:pt x="168" y="38"/>
                        </a:cubicBezTo>
                        <a:cubicBezTo>
                          <a:pt x="164" y="37"/>
                          <a:pt x="156" y="34"/>
                          <a:pt x="156" y="34"/>
                        </a:cubicBezTo>
                        <a:cubicBezTo>
                          <a:pt x="146" y="24"/>
                          <a:pt x="134" y="21"/>
                          <a:pt x="120" y="16"/>
                        </a:cubicBezTo>
                        <a:cubicBezTo>
                          <a:pt x="113" y="14"/>
                          <a:pt x="108" y="8"/>
                          <a:pt x="102" y="4"/>
                        </a:cubicBezTo>
                        <a:cubicBezTo>
                          <a:pt x="100" y="3"/>
                          <a:pt x="96" y="0"/>
                          <a:pt x="96" y="0"/>
                        </a:cubicBezTo>
                        <a:cubicBezTo>
                          <a:pt x="83" y="2"/>
                          <a:pt x="79" y="1"/>
                          <a:pt x="70" y="10"/>
                        </a:cubicBezTo>
                        <a:cubicBezTo>
                          <a:pt x="67" y="19"/>
                          <a:pt x="63" y="27"/>
                          <a:pt x="56" y="32"/>
                        </a:cubicBezTo>
                        <a:cubicBezTo>
                          <a:pt x="49" y="30"/>
                          <a:pt x="52" y="31"/>
                          <a:pt x="46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  <p:sp>
                <p:nvSpPr>
                  <p:cNvPr id="2122" name="Freeform 81"/>
                  <p:cNvSpPr>
                    <a:spLocks/>
                  </p:cNvSpPr>
                  <p:nvPr/>
                </p:nvSpPr>
                <p:spPr bwMode="ltGray">
                  <a:xfrm>
                    <a:off x="4770" y="599"/>
                    <a:ext cx="33" cy="26"/>
                  </a:xfrm>
                  <a:custGeom>
                    <a:avLst/>
                    <a:gdLst>
                      <a:gd name="T0" fmla="*/ 0 w 78"/>
                      <a:gd name="T1" fmla="*/ 0 h 78"/>
                      <a:gd name="T2" fmla="*/ 0 w 78"/>
                      <a:gd name="T3" fmla="*/ 0 h 78"/>
                      <a:gd name="T4" fmla="*/ 0 w 78"/>
                      <a:gd name="T5" fmla="*/ 0 h 78"/>
                      <a:gd name="T6" fmla="*/ 0 w 78"/>
                      <a:gd name="T7" fmla="*/ 0 h 78"/>
                      <a:gd name="T8" fmla="*/ 0 w 78"/>
                      <a:gd name="T9" fmla="*/ 0 h 78"/>
                      <a:gd name="T10" fmla="*/ 0 w 78"/>
                      <a:gd name="T11" fmla="*/ 0 h 78"/>
                      <a:gd name="T12" fmla="*/ 0 w 78"/>
                      <a:gd name="T13" fmla="*/ 0 h 78"/>
                      <a:gd name="T14" fmla="*/ 0 w 78"/>
                      <a:gd name="T15" fmla="*/ 0 h 78"/>
                      <a:gd name="T16" fmla="*/ 0 w 78"/>
                      <a:gd name="T17" fmla="*/ 0 h 78"/>
                      <a:gd name="T18" fmla="*/ 0 w 78"/>
                      <a:gd name="T19" fmla="*/ 0 h 78"/>
                      <a:gd name="T20" fmla="*/ 0 w 78"/>
                      <a:gd name="T21" fmla="*/ 0 h 78"/>
                      <a:gd name="T22" fmla="*/ 0 w 78"/>
                      <a:gd name="T23" fmla="*/ 0 h 78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78" h="78">
                        <a:moveTo>
                          <a:pt x="1" y="58"/>
                        </a:moveTo>
                        <a:cubicBezTo>
                          <a:pt x="6" y="44"/>
                          <a:pt x="18" y="57"/>
                          <a:pt x="27" y="60"/>
                        </a:cubicBezTo>
                        <a:cubicBezTo>
                          <a:pt x="35" y="57"/>
                          <a:pt x="38" y="52"/>
                          <a:pt x="45" y="48"/>
                        </a:cubicBezTo>
                        <a:cubicBezTo>
                          <a:pt x="48" y="40"/>
                          <a:pt x="51" y="36"/>
                          <a:pt x="57" y="30"/>
                        </a:cubicBezTo>
                        <a:cubicBezTo>
                          <a:pt x="55" y="23"/>
                          <a:pt x="43" y="14"/>
                          <a:pt x="43" y="14"/>
                        </a:cubicBezTo>
                        <a:cubicBezTo>
                          <a:pt x="33" y="0"/>
                          <a:pt x="30" y="1"/>
                          <a:pt x="43" y="4"/>
                        </a:cubicBezTo>
                        <a:cubicBezTo>
                          <a:pt x="54" y="11"/>
                          <a:pt x="58" y="22"/>
                          <a:pt x="71" y="26"/>
                        </a:cubicBezTo>
                        <a:cubicBezTo>
                          <a:pt x="78" y="37"/>
                          <a:pt x="78" y="46"/>
                          <a:pt x="67" y="54"/>
                        </a:cubicBezTo>
                        <a:cubicBezTo>
                          <a:pt x="51" y="49"/>
                          <a:pt x="53" y="71"/>
                          <a:pt x="33" y="78"/>
                        </a:cubicBezTo>
                        <a:cubicBezTo>
                          <a:pt x="16" y="72"/>
                          <a:pt x="25" y="76"/>
                          <a:pt x="9" y="66"/>
                        </a:cubicBezTo>
                        <a:cubicBezTo>
                          <a:pt x="7" y="65"/>
                          <a:pt x="3" y="62"/>
                          <a:pt x="3" y="62"/>
                        </a:cubicBezTo>
                        <a:cubicBezTo>
                          <a:pt x="0" y="54"/>
                          <a:pt x="13" y="42"/>
                          <a:pt x="1" y="5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  <p:sp>
                <p:nvSpPr>
                  <p:cNvPr id="2123" name="Freeform 82"/>
                  <p:cNvSpPr>
                    <a:spLocks/>
                  </p:cNvSpPr>
                  <p:nvPr/>
                </p:nvSpPr>
                <p:spPr bwMode="ltGray">
                  <a:xfrm>
                    <a:off x="4840" y="544"/>
                    <a:ext cx="8" cy="6"/>
                  </a:xfrm>
                  <a:custGeom>
                    <a:avLst/>
                    <a:gdLst>
                      <a:gd name="T0" fmla="*/ 0 w 17"/>
                      <a:gd name="T1" fmla="*/ 0 h 18"/>
                      <a:gd name="T2" fmla="*/ 0 w 17"/>
                      <a:gd name="T3" fmla="*/ 0 h 18"/>
                      <a:gd name="T4" fmla="*/ 0 w 17"/>
                      <a:gd name="T5" fmla="*/ 0 h 18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17" h="18">
                        <a:moveTo>
                          <a:pt x="3" y="4"/>
                        </a:moveTo>
                        <a:cubicBezTo>
                          <a:pt x="17" y="7"/>
                          <a:pt x="16" y="18"/>
                          <a:pt x="3" y="14"/>
                        </a:cubicBezTo>
                        <a:cubicBezTo>
                          <a:pt x="0" y="6"/>
                          <a:pt x="7" y="0"/>
                          <a:pt x="3" y="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  <p:sp>
                <p:nvSpPr>
                  <p:cNvPr id="2124" name="Freeform 83"/>
                  <p:cNvSpPr>
                    <a:spLocks/>
                  </p:cNvSpPr>
                  <p:nvPr/>
                </p:nvSpPr>
                <p:spPr bwMode="ltGray">
                  <a:xfrm>
                    <a:off x="4747" y="494"/>
                    <a:ext cx="8" cy="5"/>
                  </a:xfrm>
                  <a:custGeom>
                    <a:avLst/>
                    <a:gdLst>
                      <a:gd name="T0" fmla="*/ 0 w 20"/>
                      <a:gd name="T1" fmla="*/ 0 h 15"/>
                      <a:gd name="T2" fmla="*/ 0 w 20"/>
                      <a:gd name="T3" fmla="*/ 0 h 15"/>
                      <a:gd name="T4" fmla="*/ 0 w 20"/>
                      <a:gd name="T5" fmla="*/ 0 h 15"/>
                      <a:gd name="T6" fmla="*/ 0 w 20"/>
                      <a:gd name="T7" fmla="*/ 0 h 15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20" h="15">
                        <a:moveTo>
                          <a:pt x="7" y="12"/>
                        </a:moveTo>
                        <a:cubicBezTo>
                          <a:pt x="0" y="1"/>
                          <a:pt x="6" y="0"/>
                          <a:pt x="17" y="2"/>
                        </a:cubicBezTo>
                        <a:cubicBezTo>
                          <a:pt x="20" y="10"/>
                          <a:pt x="18" y="15"/>
                          <a:pt x="9" y="12"/>
                        </a:cubicBezTo>
                        <a:cubicBezTo>
                          <a:pt x="4" y="4"/>
                          <a:pt x="4" y="4"/>
                          <a:pt x="7" y="1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  <p:sp>
                <p:nvSpPr>
                  <p:cNvPr id="2125" name="Freeform 84"/>
                  <p:cNvSpPr>
                    <a:spLocks/>
                  </p:cNvSpPr>
                  <p:nvPr/>
                </p:nvSpPr>
                <p:spPr bwMode="ltGray">
                  <a:xfrm>
                    <a:off x="4676" y="536"/>
                    <a:ext cx="8" cy="5"/>
                  </a:xfrm>
                  <a:custGeom>
                    <a:avLst/>
                    <a:gdLst>
                      <a:gd name="T0" fmla="*/ 0 w 20"/>
                      <a:gd name="T1" fmla="*/ 0 h 15"/>
                      <a:gd name="T2" fmla="*/ 0 w 20"/>
                      <a:gd name="T3" fmla="*/ 0 h 15"/>
                      <a:gd name="T4" fmla="*/ 0 w 20"/>
                      <a:gd name="T5" fmla="*/ 0 h 15"/>
                      <a:gd name="T6" fmla="*/ 0 w 20"/>
                      <a:gd name="T7" fmla="*/ 0 h 15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20" h="15">
                        <a:moveTo>
                          <a:pt x="7" y="12"/>
                        </a:moveTo>
                        <a:cubicBezTo>
                          <a:pt x="0" y="2"/>
                          <a:pt x="3" y="0"/>
                          <a:pt x="15" y="2"/>
                        </a:cubicBezTo>
                        <a:cubicBezTo>
                          <a:pt x="16" y="4"/>
                          <a:pt x="20" y="12"/>
                          <a:pt x="15" y="14"/>
                        </a:cubicBezTo>
                        <a:cubicBezTo>
                          <a:pt x="12" y="15"/>
                          <a:pt x="7" y="12"/>
                          <a:pt x="7" y="1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  <p:sp>
                <p:nvSpPr>
                  <p:cNvPr id="2126" name="Freeform 85"/>
                  <p:cNvSpPr>
                    <a:spLocks/>
                  </p:cNvSpPr>
                  <p:nvPr/>
                </p:nvSpPr>
                <p:spPr bwMode="ltGray">
                  <a:xfrm>
                    <a:off x="4598" y="523"/>
                    <a:ext cx="34" cy="27"/>
                  </a:xfrm>
                  <a:custGeom>
                    <a:avLst/>
                    <a:gdLst>
                      <a:gd name="T0" fmla="*/ 0 w 80"/>
                      <a:gd name="T1" fmla="*/ 0 h 80"/>
                      <a:gd name="T2" fmla="*/ 0 w 80"/>
                      <a:gd name="T3" fmla="*/ 0 h 80"/>
                      <a:gd name="T4" fmla="*/ 0 w 80"/>
                      <a:gd name="T5" fmla="*/ 0 h 80"/>
                      <a:gd name="T6" fmla="*/ 0 w 80"/>
                      <a:gd name="T7" fmla="*/ 0 h 80"/>
                      <a:gd name="T8" fmla="*/ 0 w 80"/>
                      <a:gd name="T9" fmla="*/ 0 h 80"/>
                      <a:gd name="T10" fmla="*/ 0 w 80"/>
                      <a:gd name="T11" fmla="*/ 0 h 80"/>
                      <a:gd name="T12" fmla="*/ 0 w 80"/>
                      <a:gd name="T13" fmla="*/ 0 h 80"/>
                      <a:gd name="T14" fmla="*/ 0 w 80"/>
                      <a:gd name="T15" fmla="*/ 0 h 80"/>
                      <a:gd name="T16" fmla="*/ 0 w 80"/>
                      <a:gd name="T17" fmla="*/ 0 h 80"/>
                      <a:gd name="T18" fmla="*/ 0 w 80"/>
                      <a:gd name="T19" fmla="*/ 0 h 80"/>
                      <a:gd name="T20" fmla="*/ 0 w 80"/>
                      <a:gd name="T21" fmla="*/ 0 h 80"/>
                      <a:gd name="T22" fmla="*/ 0 w 80"/>
                      <a:gd name="T23" fmla="*/ 0 h 80"/>
                      <a:gd name="T24" fmla="*/ 0 w 80"/>
                      <a:gd name="T25" fmla="*/ 0 h 80"/>
                      <a:gd name="T26" fmla="*/ 0 w 80"/>
                      <a:gd name="T27" fmla="*/ 0 h 80"/>
                      <a:gd name="T28" fmla="*/ 0 w 80"/>
                      <a:gd name="T29" fmla="*/ 0 h 80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</a:gdLst>
                    <a:ahLst/>
                    <a:cxnLst>
                      <a:cxn ang="T30">
                        <a:pos x="T0" y="T1"/>
                      </a:cxn>
                      <a:cxn ang="T31">
                        <a:pos x="T2" y="T3"/>
                      </a:cxn>
                      <a:cxn ang="T32">
                        <a:pos x="T4" y="T5"/>
                      </a:cxn>
                      <a:cxn ang="T33">
                        <a:pos x="T6" y="T7"/>
                      </a:cxn>
                      <a:cxn ang="T34">
                        <a:pos x="T8" y="T9"/>
                      </a:cxn>
                      <a:cxn ang="T35">
                        <a:pos x="T10" y="T11"/>
                      </a:cxn>
                      <a:cxn ang="T36">
                        <a:pos x="T12" y="T13"/>
                      </a:cxn>
                      <a:cxn ang="T37">
                        <a:pos x="T14" y="T15"/>
                      </a:cxn>
                      <a:cxn ang="T38">
                        <a:pos x="T16" y="T17"/>
                      </a:cxn>
                      <a:cxn ang="T39">
                        <a:pos x="T18" y="T19"/>
                      </a:cxn>
                      <a:cxn ang="T40">
                        <a:pos x="T20" y="T21"/>
                      </a:cxn>
                      <a:cxn ang="T41">
                        <a:pos x="T22" y="T23"/>
                      </a:cxn>
                      <a:cxn ang="T42">
                        <a:pos x="T24" y="T25"/>
                      </a:cxn>
                      <a:cxn ang="T43">
                        <a:pos x="T26" y="T27"/>
                      </a:cxn>
                      <a:cxn ang="T44">
                        <a:pos x="T28" y="T29"/>
                      </a:cxn>
                    </a:cxnLst>
                    <a:rect l="0" t="0" r="r" b="b"/>
                    <a:pathLst>
                      <a:path w="80" h="80">
                        <a:moveTo>
                          <a:pt x="0" y="50"/>
                        </a:moveTo>
                        <a:cubicBezTo>
                          <a:pt x="1" y="47"/>
                          <a:pt x="12" y="25"/>
                          <a:pt x="14" y="24"/>
                        </a:cubicBezTo>
                        <a:cubicBezTo>
                          <a:pt x="17" y="22"/>
                          <a:pt x="26" y="20"/>
                          <a:pt x="26" y="20"/>
                        </a:cubicBezTo>
                        <a:cubicBezTo>
                          <a:pt x="34" y="23"/>
                          <a:pt x="40" y="21"/>
                          <a:pt x="48" y="18"/>
                        </a:cubicBezTo>
                        <a:cubicBezTo>
                          <a:pt x="52" y="12"/>
                          <a:pt x="54" y="6"/>
                          <a:pt x="58" y="0"/>
                        </a:cubicBezTo>
                        <a:cubicBezTo>
                          <a:pt x="70" y="4"/>
                          <a:pt x="76" y="28"/>
                          <a:pt x="80" y="40"/>
                        </a:cubicBezTo>
                        <a:cubicBezTo>
                          <a:pt x="75" y="54"/>
                          <a:pt x="80" y="50"/>
                          <a:pt x="70" y="56"/>
                        </a:cubicBezTo>
                        <a:cubicBezTo>
                          <a:pt x="61" y="53"/>
                          <a:pt x="59" y="54"/>
                          <a:pt x="54" y="62"/>
                        </a:cubicBezTo>
                        <a:cubicBezTo>
                          <a:pt x="57" y="71"/>
                          <a:pt x="56" y="75"/>
                          <a:pt x="48" y="80"/>
                        </a:cubicBezTo>
                        <a:cubicBezTo>
                          <a:pt x="40" y="77"/>
                          <a:pt x="39" y="72"/>
                          <a:pt x="32" y="68"/>
                        </a:cubicBezTo>
                        <a:cubicBezTo>
                          <a:pt x="26" y="59"/>
                          <a:pt x="30" y="57"/>
                          <a:pt x="38" y="52"/>
                        </a:cubicBezTo>
                        <a:cubicBezTo>
                          <a:pt x="41" y="42"/>
                          <a:pt x="39" y="34"/>
                          <a:pt x="30" y="28"/>
                        </a:cubicBezTo>
                        <a:cubicBezTo>
                          <a:pt x="20" y="31"/>
                          <a:pt x="30" y="40"/>
                          <a:pt x="20" y="48"/>
                        </a:cubicBezTo>
                        <a:cubicBezTo>
                          <a:pt x="16" y="51"/>
                          <a:pt x="8" y="56"/>
                          <a:pt x="8" y="56"/>
                        </a:cubicBezTo>
                        <a:cubicBezTo>
                          <a:pt x="2" y="50"/>
                          <a:pt x="5" y="50"/>
                          <a:pt x="0" y="50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  <p:sp>
                <p:nvSpPr>
                  <p:cNvPr id="2127" name="Freeform 86"/>
                  <p:cNvSpPr>
                    <a:spLocks/>
                  </p:cNvSpPr>
                  <p:nvPr/>
                </p:nvSpPr>
                <p:spPr bwMode="ltGray">
                  <a:xfrm>
                    <a:off x="4587" y="466"/>
                    <a:ext cx="40" cy="58"/>
                  </a:xfrm>
                  <a:custGeom>
                    <a:avLst/>
                    <a:gdLst>
                      <a:gd name="T0" fmla="*/ 0 w 94"/>
                      <a:gd name="T1" fmla="*/ 0 h 174"/>
                      <a:gd name="T2" fmla="*/ 0 w 94"/>
                      <a:gd name="T3" fmla="*/ 0 h 174"/>
                      <a:gd name="T4" fmla="*/ 0 w 94"/>
                      <a:gd name="T5" fmla="*/ 0 h 174"/>
                      <a:gd name="T6" fmla="*/ 0 w 94"/>
                      <a:gd name="T7" fmla="*/ 0 h 174"/>
                      <a:gd name="T8" fmla="*/ 0 w 94"/>
                      <a:gd name="T9" fmla="*/ 0 h 174"/>
                      <a:gd name="T10" fmla="*/ 0 w 94"/>
                      <a:gd name="T11" fmla="*/ 0 h 174"/>
                      <a:gd name="T12" fmla="*/ 0 w 94"/>
                      <a:gd name="T13" fmla="*/ 0 h 174"/>
                      <a:gd name="T14" fmla="*/ 0 w 94"/>
                      <a:gd name="T15" fmla="*/ 0 h 174"/>
                      <a:gd name="T16" fmla="*/ 0 w 94"/>
                      <a:gd name="T17" fmla="*/ 0 h 174"/>
                      <a:gd name="T18" fmla="*/ 0 w 94"/>
                      <a:gd name="T19" fmla="*/ 0 h 174"/>
                      <a:gd name="T20" fmla="*/ 0 w 94"/>
                      <a:gd name="T21" fmla="*/ 0 h 174"/>
                      <a:gd name="T22" fmla="*/ 0 w 94"/>
                      <a:gd name="T23" fmla="*/ 0 h 174"/>
                      <a:gd name="T24" fmla="*/ 0 w 94"/>
                      <a:gd name="T25" fmla="*/ 0 h 174"/>
                      <a:gd name="T26" fmla="*/ 0 w 94"/>
                      <a:gd name="T27" fmla="*/ 0 h 174"/>
                      <a:gd name="T28" fmla="*/ 0 w 94"/>
                      <a:gd name="T29" fmla="*/ 0 h 174"/>
                      <a:gd name="T30" fmla="*/ 0 w 94"/>
                      <a:gd name="T31" fmla="*/ 0 h 174"/>
                      <a:gd name="T32" fmla="*/ 0 w 94"/>
                      <a:gd name="T33" fmla="*/ 0 h 174"/>
                      <a:gd name="T34" fmla="*/ 0 w 94"/>
                      <a:gd name="T35" fmla="*/ 0 h 174"/>
                      <a:gd name="T36" fmla="*/ 0 w 94"/>
                      <a:gd name="T37" fmla="*/ 0 h 174"/>
                      <a:gd name="T38" fmla="*/ 0 w 94"/>
                      <a:gd name="T39" fmla="*/ 0 h 174"/>
                      <a:gd name="T40" fmla="*/ 0 w 94"/>
                      <a:gd name="T41" fmla="*/ 0 h 174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</a:gdLst>
                    <a:ahLst/>
                    <a:cxnLst>
                      <a:cxn ang="T42">
                        <a:pos x="T0" y="T1"/>
                      </a:cxn>
                      <a:cxn ang="T43">
                        <a:pos x="T2" y="T3"/>
                      </a:cxn>
                      <a:cxn ang="T44">
                        <a:pos x="T4" y="T5"/>
                      </a:cxn>
                      <a:cxn ang="T45">
                        <a:pos x="T6" y="T7"/>
                      </a:cxn>
                      <a:cxn ang="T46">
                        <a:pos x="T8" y="T9"/>
                      </a:cxn>
                      <a:cxn ang="T47">
                        <a:pos x="T10" y="T11"/>
                      </a:cxn>
                      <a:cxn ang="T48">
                        <a:pos x="T12" y="T13"/>
                      </a:cxn>
                      <a:cxn ang="T49">
                        <a:pos x="T14" y="T15"/>
                      </a:cxn>
                      <a:cxn ang="T50">
                        <a:pos x="T16" y="T17"/>
                      </a:cxn>
                      <a:cxn ang="T51">
                        <a:pos x="T18" y="T19"/>
                      </a:cxn>
                      <a:cxn ang="T52">
                        <a:pos x="T20" y="T21"/>
                      </a:cxn>
                      <a:cxn ang="T53">
                        <a:pos x="T22" y="T23"/>
                      </a:cxn>
                      <a:cxn ang="T54">
                        <a:pos x="T24" y="T25"/>
                      </a:cxn>
                      <a:cxn ang="T55">
                        <a:pos x="T26" y="T27"/>
                      </a:cxn>
                      <a:cxn ang="T56">
                        <a:pos x="T28" y="T29"/>
                      </a:cxn>
                      <a:cxn ang="T57">
                        <a:pos x="T30" y="T31"/>
                      </a:cxn>
                      <a:cxn ang="T58">
                        <a:pos x="T32" y="T33"/>
                      </a:cxn>
                      <a:cxn ang="T59">
                        <a:pos x="T34" y="T35"/>
                      </a:cxn>
                      <a:cxn ang="T60">
                        <a:pos x="T36" y="T37"/>
                      </a:cxn>
                      <a:cxn ang="T61">
                        <a:pos x="T38" y="T39"/>
                      </a:cxn>
                      <a:cxn ang="T62">
                        <a:pos x="T40" y="T41"/>
                      </a:cxn>
                    </a:cxnLst>
                    <a:rect l="0" t="0" r="r" b="b"/>
                    <a:pathLst>
                      <a:path w="94" h="174">
                        <a:moveTo>
                          <a:pt x="14" y="96"/>
                        </a:moveTo>
                        <a:cubicBezTo>
                          <a:pt x="11" y="109"/>
                          <a:pt x="15" y="120"/>
                          <a:pt x="26" y="128"/>
                        </a:cubicBezTo>
                        <a:cubicBezTo>
                          <a:pt x="34" y="120"/>
                          <a:pt x="35" y="119"/>
                          <a:pt x="32" y="108"/>
                        </a:cubicBezTo>
                        <a:cubicBezTo>
                          <a:pt x="35" y="92"/>
                          <a:pt x="39" y="92"/>
                          <a:pt x="52" y="100"/>
                        </a:cubicBezTo>
                        <a:cubicBezTo>
                          <a:pt x="59" y="110"/>
                          <a:pt x="49" y="114"/>
                          <a:pt x="46" y="124"/>
                        </a:cubicBezTo>
                        <a:cubicBezTo>
                          <a:pt x="50" y="137"/>
                          <a:pt x="57" y="129"/>
                          <a:pt x="66" y="126"/>
                        </a:cubicBezTo>
                        <a:cubicBezTo>
                          <a:pt x="77" y="129"/>
                          <a:pt x="79" y="131"/>
                          <a:pt x="76" y="142"/>
                        </a:cubicBezTo>
                        <a:cubicBezTo>
                          <a:pt x="67" y="139"/>
                          <a:pt x="65" y="141"/>
                          <a:pt x="58" y="148"/>
                        </a:cubicBezTo>
                        <a:cubicBezTo>
                          <a:pt x="60" y="160"/>
                          <a:pt x="62" y="170"/>
                          <a:pt x="74" y="174"/>
                        </a:cubicBezTo>
                        <a:cubicBezTo>
                          <a:pt x="77" y="165"/>
                          <a:pt x="74" y="157"/>
                          <a:pt x="84" y="154"/>
                        </a:cubicBezTo>
                        <a:cubicBezTo>
                          <a:pt x="91" y="143"/>
                          <a:pt x="94" y="122"/>
                          <a:pt x="82" y="112"/>
                        </a:cubicBezTo>
                        <a:cubicBezTo>
                          <a:pt x="77" y="108"/>
                          <a:pt x="66" y="108"/>
                          <a:pt x="60" y="106"/>
                        </a:cubicBezTo>
                        <a:cubicBezTo>
                          <a:pt x="65" y="92"/>
                          <a:pt x="66" y="87"/>
                          <a:pt x="50" y="82"/>
                        </a:cubicBezTo>
                        <a:cubicBezTo>
                          <a:pt x="48" y="82"/>
                          <a:pt x="37" y="86"/>
                          <a:pt x="34" y="82"/>
                        </a:cubicBezTo>
                        <a:cubicBezTo>
                          <a:pt x="32" y="79"/>
                          <a:pt x="30" y="70"/>
                          <a:pt x="30" y="70"/>
                        </a:cubicBezTo>
                        <a:cubicBezTo>
                          <a:pt x="32" y="54"/>
                          <a:pt x="32" y="52"/>
                          <a:pt x="42" y="42"/>
                        </a:cubicBezTo>
                        <a:cubicBezTo>
                          <a:pt x="41" y="30"/>
                          <a:pt x="45" y="5"/>
                          <a:pt x="30" y="0"/>
                        </a:cubicBezTo>
                        <a:cubicBezTo>
                          <a:pt x="14" y="4"/>
                          <a:pt x="16" y="4"/>
                          <a:pt x="18" y="22"/>
                        </a:cubicBezTo>
                        <a:cubicBezTo>
                          <a:pt x="16" y="39"/>
                          <a:pt x="15" y="35"/>
                          <a:pt x="4" y="46"/>
                        </a:cubicBezTo>
                        <a:cubicBezTo>
                          <a:pt x="0" y="59"/>
                          <a:pt x="5" y="67"/>
                          <a:pt x="14" y="76"/>
                        </a:cubicBezTo>
                        <a:cubicBezTo>
                          <a:pt x="15" y="80"/>
                          <a:pt x="17" y="93"/>
                          <a:pt x="14" y="9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  <p:sp>
                <p:nvSpPr>
                  <p:cNvPr id="2128" name="Freeform 87"/>
                  <p:cNvSpPr>
                    <a:spLocks/>
                  </p:cNvSpPr>
                  <p:nvPr/>
                </p:nvSpPr>
                <p:spPr bwMode="ltGray">
                  <a:xfrm>
                    <a:off x="4597" y="508"/>
                    <a:ext cx="14" cy="17"/>
                  </a:xfrm>
                  <a:custGeom>
                    <a:avLst/>
                    <a:gdLst>
                      <a:gd name="T0" fmla="*/ 0 w 32"/>
                      <a:gd name="T1" fmla="*/ 0 h 50"/>
                      <a:gd name="T2" fmla="*/ 0 w 32"/>
                      <a:gd name="T3" fmla="*/ 0 h 50"/>
                      <a:gd name="T4" fmla="*/ 0 w 32"/>
                      <a:gd name="T5" fmla="*/ 0 h 50"/>
                      <a:gd name="T6" fmla="*/ 0 w 32"/>
                      <a:gd name="T7" fmla="*/ 0 h 50"/>
                      <a:gd name="T8" fmla="*/ 0 w 32"/>
                      <a:gd name="T9" fmla="*/ 0 h 50"/>
                      <a:gd name="T10" fmla="*/ 0 w 32"/>
                      <a:gd name="T11" fmla="*/ 0 h 50"/>
                      <a:gd name="T12" fmla="*/ 0 w 32"/>
                      <a:gd name="T13" fmla="*/ 0 h 50"/>
                      <a:gd name="T14" fmla="*/ 0 w 32"/>
                      <a:gd name="T15" fmla="*/ 0 h 5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32" h="50">
                        <a:moveTo>
                          <a:pt x="6" y="24"/>
                        </a:moveTo>
                        <a:cubicBezTo>
                          <a:pt x="0" y="15"/>
                          <a:pt x="3" y="6"/>
                          <a:pt x="12" y="0"/>
                        </a:cubicBezTo>
                        <a:cubicBezTo>
                          <a:pt x="23" y="3"/>
                          <a:pt x="23" y="5"/>
                          <a:pt x="20" y="16"/>
                        </a:cubicBezTo>
                        <a:cubicBezTo>
                          <a:pt x="21" y="19"/>
                          <a:pt x="20" y="22"/>
                          <a:pt x="22" y="24"/>
                        </a:cubicBezTo>
                        <a:cubicBezTo>
                          <a:pt x="23" y="26"/>
                          <a:pt x="27" y="24"/>
                          <a:pt x="28" y="26"/>
                        </a:cubicBezTo>
                        <a:cubicBezTo>
                          <a:pt x="30" y="29"/>
                          <a:pt x="32" y="38"/>
                          <a:pt x="32" y="38"/>
                        </a:cubicBezTo>
                        <a:cubicBezTo>
                          <a:pt x="29" y="46"/>
                          <a:pt x="26" y="47"/>
                          <a:pt x="18" y="50"/>
                        </a:cubicBezTo>
                        <a:cubicBezTo>
                          <a:pt x="12" y="41"/>
                          <a:pt x="18" y="24"/>
                          <a:pt x="6" y="2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  <p:sp>
                <p:nvSpPr>
                  <p:cNvPr id="2129" name="Freeform 88"/>
                  <p:cNvSpPr>
                    <a:spLocks/>
                  </p:cNvSpPr>
                  <p:nvPr/>
                </p:nvSpPr>
                <p:spPr bwMode="ltGray">
                  <a:xfrm>
                    <a:off x="4569" y="512"/>
                    <a:ext cx="19" cy="17"/>
                  </a:xfrm>
                  <a:custGeom>
                    <a:avLst/>
                    <a:gdLst>
                      <a:gd name="T0" fmla="*/ 0 w 43"/>
                      <a:gd name="T1" fmla="*/ 0 h 50"/>
                      <a:gd name="T2" fmla="*/ 0 w 43"/>
                      <a:gd name="T3" fmla="*/ 0 h 50"/>
                      <a:gd name="T4" fmla="*/ 0 w 43"/>
                      <a:gd name="T5" fmla="*/ 0 h 50"/>
                      <a:gd name="T6" fmla="*/ 0 w 43"/>
                      <a:gd name="T7" fmla="*/ 0 h 50"/>
                      <a:gd name="T8" fmla="*/ 0 w 43"/>
                      <a:gd name="T9" fmla="*/ 0 h 50"/>
                      <a:gd name="T10" fmla="*/ 0 w 43"/>
                      <a:gd name="T11" fmla="*/ 0 h 50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0" t="0" r="r" b="b"/>
                    <a:pathLst>
                      <a:path w="43" h="50">
                        <a:moveTo>
                          <a:pt x="0" y="44"/>
                        </a:moveTo>
                        <a:cubicBezTo>
                          <a:pt x="6" y="38"/>
                          <a:pt x="18" y="29"/>
                          <a:pt x="22" y="20"/>
                        </a:cubicBezTo>
                        <a:cubicBezTo>
                          <a:pt x="27" y="10"/>
                          <a:pt x="25" y="4"/>
                          <a:pt x="36" y="0"/>
                        </a:cubicBezTo>
                        <a:cubicBezTo>
                          <a:pt x="43" y="11"/>
                          <a:pt x="36" y="24"/>
                          <a:pt x="24" y="28"/>
                        </a:cubicBezTo>
                        <a:cubicBezTo>
                          <a:pt x="21" y="38"/>
                          <a:pt x="12" y="47"/>
                          <a:pt x="2" y="50"/>
                        </a:cubicBezTo>
                        <a:cubicBezTo>
                          <a:pt x="1" y="48"/>
                          <a:pt x="0" y="44"/>
                          <a:pt x="0" y="4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  <p:sp>
                <p:nvSpPr>
                  <p:cNvPr id="2130" name="Freeform 89"/>
                  <p:cNvSpPr>
                    <a:spLocks/>
                  </p:cNvSpPr>
                  <p:nvPr/>
                </p:nvSpPr>
                <p:spPr bwMode="ltGray">
                  <a:xfrm>
                    <a:off x="4784" y="275"/>
                    <a:ext cx="18" cy="10"/>
                  </a:xfrm>
                  <a:custGeom>
                    <a:avLst/>
                    <a:gdLst>
                      <a:gd name="T0" fmla="*/ 0 w 41"/>
                      <a:gd name="T1" fmla="*/ 0 h 29"/>
                      <a:gd name="T2" fmla="*/ 0 w 41"/>
                      <a:gd name="T3" fmla="*/ 0 h 29"/>
                      <a:gd name="T4" fmla="*/ 0 w 41"/>
                      <a:gd name="T5" fmla="*/ 0 h 29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41" h="29">
                        <a:moveTo>
                          <a:pt x="0" y="25"/>
                        </a:moveTo>
                        <a:cubicBezTo>
                          <a:pt x="10" y="11"/>
                          <a:pt x="41" y="0"/>
                          <a:pt x="12" y="29"/>
                        </a:cubicBezTo>
                        <a:cubicBezTo>
                          <a:pt x="8" y="28"/>
                          <a:pt x="0" y="25"/>
                          <a:pt x="0" y="25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  <p:sp>
                <p:nvSpPr>
                  <p:cNvPr id="2131" name="Freeform 90"/>
                  <p:cNvSpPr>
                    <a:spLocks/>
                  </p:cNvSpPr>
                  <p:nvPr/>
                </p:nvSpPr>
                <p:spPr bwMode="ltGray">
                  <a:xfrm>
                    <a:off x="4293" y="246"/>
                    <a:ext cx="438" cy="152"/>
                  </a:xfrm>
                  <a:custGeom>
                    <a:avLst/>
                    <a:gdLst>
                      <a:gd name="T0" fmla="*/ 73 w 438"/>
                      <a:gd name="T1" fmla="*/ 1 h 152"/>
                      <a:gd name="T2" fmla="*/ 438 w 438"/>
                      <a:gd name="T3" fmla="*/ 0 h 152"/>
                      <a:gd name="T4" fmla="*/ 416 w 438"/>
                      <a:gd name="T5" fmla="*/ 54 h 152"/>
                      <a:gd name="T6" fmla="*/ 397 w 438"/>
                      <a:gd name="T7" fmla="*/ 68 h 152"/>
                      <a:gd name="T8" fmla="*/ 392 w 438"/>
                      <a:gd name="T9" fmla="*/ 70 h 152"/>
                      <a:gd name="T10" fmla="*/ 375 w 438"/>
                      <a:gd name="T11" fmla="*/ 73 h 152"/>
                      <a:gd name="T12" fmla="*/ 361 w 438"/>
                      <a:gd name="T13" fmla="*/ 88 h 152"/>
                      <a:gd name="T14" fmla="*/ 362 w 438"/>
                      <a:gd name="T15" fmla="*/ 99 h 152"/>
                      <a:gd name="T16" fmla="*/ 364 w 438"/>
                      <a:gd name="T17" fmla="*/ 107 h 152"/>
                      <a:gd name="T18" fmla="*/ 366 w 438"/>
                      <a:gd name="T19" fmla="*/ 113 h 152"/>
                      <a:gd name="T20" fmla="*/ 362 w 438"/>
                      <a:gd name="T21" fmla="*/ 122 h 152"/>
                      <a:gd name="T22" fmla="*/ 351 w 438"/>
                      <a:gd name="T23" fmla="*/ 120 h 152"/>
                      <a:gd name="T24" fmla="*/ 342 w 438"/>
                      <a:gd name="T25" fmla="*/ 129 h 152"/>
                      <a:gd name="T26" fmla="*/ 347 w 438"/>
                      <a:gd name="T27" fmla="*/ 105 h 152"/>
                      <a:gd name="T28" fmla="*/ 338 w 438"/>
                      <a:gd name="T29" fmla="*/ 100 h 152"/>
                      <a:gd name="T30" fmla="*/ 344 w 438"/>
                      <a:gd name="T31" fmla="*/ 93 h 152"/>
                      <a:gd name="T32" fmla="*/ 342 w 438"/>
                      <a:gd name="T33" fmla="*/ 89 h 152"/>
                      <a:gd name="T34" fmla="*/ 320 w 438"/>
                      <a:gd name="T35" fmla="*/ 94 h 152"/>
                      <a:gd name="T36" fmla="*/ 317 w 438"/>
                      <a:gd name="T37" fmla="*/ 85 h 152"/>
                      <a:gd name="T38" fmla="*/ 297 w 438"/>
                      <a:gd name="T39" fmla="*/ 94 h 152"/>
                      <a:gd name="T40" fmla="*/ 320 w 438"/>
                      <a:gd name="T41" fmla="*/ 103 h 152"/>
                      <a:gd name="T42" fmla="*/ 305 w 438"/>
                      <a:gd name="T43" fmla="*/ 117 h 152"/>
                      <a:gd name="T44" fmla="*/ 311 w 438"/>
                      <a:gd name="T45" fmla="*/ 126 h 152"/>
                      <a:gd name="T46" fmla="*/ 315 w 438"/>
                      <a:gd name="T47" fmla="*/ 138 h 152"/>
                      <a:gd name="T48" fmla="*/ 309 w 438"/>
                      <a:gd name="T49" fmla="*/ 139 h 152"/>
                      <a:gd name="T50" fmla="*/ 314 w 438"/>
                      <a:gd name="T51" fmla="*/ 144 h 152"/>
                      <a:gd name="T52" fmla="*/ 307 w 438"/>
                      <a:gd name="T53" fmla="*/ 152 h 152"/>
                      <a:gd name="T54" fmla="*/ 0 w 438"/>
                      <a:gd name="T55" fmla="*/ 149 h 152"/>
                      <a:gd name="T56" fmla="*/ 73 w 438"/>
                      <a:gd name="T57" fmla="*/ 1 h 152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438" h="152">
                        <a:moveTo>
                          <a:pt x="73" y="1"/>
                        </a:moveTo>
                        <a:lnTo>
                          <a:pt x="438" y="0"/>
                        </a:lnTo>
                        <a:cubicBezTo>
                          <a:pt x="432" y="15"/>
                          <a:pt x="429" y="42"/>
                          <a:pt x="416" y="54"/>
                        </a:cubicBezTo>
                        <a:cubicBezTo>
                          <a:pt x="410" y="60"/>
                          <a:pt x="405" y="63"/>
                          <a:pt x="397" y="68"/>
                        </a:cubicBezTo>
                        <a:cubicBezTo>
                          <a:pt x="396" y="69"/>
                          <a:pt x="392" y="70"/>
                          <a:pt x="392" y="70"/>
                        </a:cubicBezTo>
                        <a:cubicBezTo>
                          <a:pt x="377" y="63"/>
                          <a:pt x="385" y="68"/>
                          <a:pt x="375" y="73"/>
                        </a:cubicBezTo>
                        <a:cubicBezTo>
                          <a:pt x="371" y="82"/>
                          <a:pt x="371" y="83"/>
                          <a:pt x="361" y="88"/>
                        </a:cubicBezTo>
                        <a:cubicBezTo>
                          <a:pt x="359" y="92"/>
                          <a:pt x="364" y="93"/>
                          <a:pt x="362" y="99"/>
                        </a:cubicBezTo>
                        <a:cubicBezTo>
                          <a:pt x="363" y="102"/>
                          <a:pt x="364" y="105"/>
                          <a:pt x="364" y="107"/>
                        </a:cubicBezTo>
                        <a:cubicBezTo>
                          <a:pt x="365" y="109"/>
                          <a:pt x="366" y="111"/>
                          <a:pt x="366" y="113"/>
                        </a:cubicBezTo>
                        <a:cubicBezTo>
                          <a:pt x="365" y="115"/>
                          <a:pt x="364" y="120"/>
                          <a:pt x="362" y="122"/>
                        </a:cubicBezTo>
                        <a:cubicBezTo>
                          <a:pt x="359" y="123"/>
                          <a:pt x="354" y="119"/>
                          <a:pt x="351" y="120"/>
                        </a:cubicBezTo>
                        <a:cubicBezTo>
                          <a:pt x="347" y="129"/>
                          <a:pt x="352" y="127"/>
                          <a:pt x="342" y="129"/>
                        </a:cubicBezTo>
                        <a:cubicBezTo>
                          <a:pt x="340" y="123"/>
                          <a:pt x="345" y="111"/>
                          <a:pt x="347" y="105"/>
                        </a:cubicBezTo>
                        <a:cubicBezTo>
                          <a:pt x="347" y="100"/>
                          <a:pt x="338" y="102"/>
                          <a:pt x="338" y="100"/>
                        </a:cubicBezTo>
                        <a:cubicBezTo>
                          <a:pt x="338" y="98"/>
                          <a:pt x="344" y="95"/>
                          <a:pt x="344" y="93"/>
                        </a:cubicBezTo>
                        <a:cubicBezTo>
                          <a:pt x="344" y="92"/>
                          <a:pt x="344" y="89"/>
                          <a:pt x="342" y="89"/>
                        </a:cubicBezTo>
                        <a:cubicBezTo>
                          <a:pt x="339" y="89"/>
                          <a:pt x="324" y="94"/>
                          <a:pt x="320" y="94"/>
                        </a:cubicBezTo>
                        <a:cubicBezTo>
                          <a:pt x="317" y="86"/>
                          <a:pt x="328" y="88"/>
                          <a:pt x="317" y="85"/>
                        </a:cubicBezTo>
                        <a:cubicBezTo>
                          <a:pt x="311" y="91"/>
                          <a:pt x="306" y="93"/>
                          <a:pt x="297" y="94"/>
                        </a:cubicBezTo>
                        <a:cubicBezTo>
                          <a:pt x="300" y="104"/>
                          <a:pt x="307" y="101"/>
                          <a:pt x="320" y="103"/>
                        </a:cubicBezTo>
                        <a:cubicBezTo>
                          <a:pt x="318" y="109"/>
                          <a:pt x="311" y="111"/>
                          <a:pt x="305" y="117"/>
                        </a:cubicBezTo>
                        <a:lnTo>
                          <a:pt x="311" y="126"/>
                        </a:lnTo>
                        <a:lnTo>
                          <a:pt x="315" y="138"/>
                        </a:lnTo>
                        <a:lnTo>
                          <a:pt x="309" y="139"/>
                        </a:lnTo>
                        <a:lnTo>
                          <a:pt x="314" y="144"/>
                        </a:lnTo>
                        <a:lnTo>
                          <a:pt x="307" y="152"/>
                        </a:lnTo>
                        <a:lnTo>
                          <a:pt x="0" y="149"/>
                        </a:lnTo>
                        <a:lnTo>
                          <a:pt x="73" y="1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  <p:sp>
                <p:nvSpPr>
                  <p:cNvPr id="2132" name="Freeform 91"/>
                  <p:cNvSpPr>
                    <a:spLocks/>
                  </p:cNvSpPr>
                  <p:nvPr/>
                </p:nvSpPr>
                <p:spPr bwMode="ltGray">
                  <a:xfrm>
                    <a:off x="4731" y="240"/>
                    <a:ext cx="20" cy="55"/>
                  </a:xfrm>
                  <a:custGeom>
                    <a:avLst/>
                    <a:gdLst>
                      <a:gd name="T0" fmla="*/ 0 w 47"/>
                      <a:gd name="T1" fmla="*/ 0 h 165"/>
                      <a:gd name="T2" fmla="*/ 0 w 47"/>
                      <a:gd name="T3" fmla="*/ 0 h 165"/>
                      <a:gd name="T4" fmla="*/ 0 w 47"/>
                      <a:gd name="T5" fmla="*/ 0 h 165"/>
                      <a:gd name="T6" fmla="*/ 0 w 47"/>
                      <a:gd name="T7" fmla="*/ 0 h 165"/>
                      <a:gd name="T8" fmla="*/ 0 w 47"/>
                      <a:gd name="T9" fmla="*/ 0 h 165"/>
                      <a:gd name="T10" fmla="*/ 0 w 47"/>
                      <a:gd name="T11" fmla="*/ 0 h 165"/>
                      <a:gd name="T12" fmla="*/ 0 w 47"/>
                      <a:gd name="T13" fmla="*/ 0 h 165"/>
                      <a:gd name="T14" fmla="*/ 0 w 47"/>
                      <a:gd name="T15" fmla="*/ 0 h 165"/>
                      <a:gd name="T16" fmla="*/ 0 w 47"/>
                      <a:gd name="T17" fmla="*/ 0 h 165"/>
                      <a:gd name="T18" fmla="*/ 0 w 47"/>
                      <a:gd name="T19" fmla="*/ 0 h 165"/>
                      <a:gd name="T20" fmla="*/ 0 w 47"/>
                      <a:gd name="T21" fmla="*/ 0 h 165"/>
                      <a:gd name="T22" fmla="*/ 0 w 47"/>
                      <a:gd name="T23" fmla="*/ 0 h 165"/>
                      <a:gd name="T24" fmla="*/ 0 w 47"/>
                      <a:gd name="T25" fmla="*/ 0 h 165"/>
                      <a:gd name="T26" fmla="*/ 0 w 47"/>
                      <a:gd name="T27" fmla="*/ 0 h 165"/>
                      <a:gd name="T28" fmla="*/ 0 w 47"/>
                      <a:gd name="T29" fmla="*/ 0 h 165"/>
                      <a:gd name="T30" fmla="*/ 0 w 47"/>
                      <a:gd name="T31" fmla="*/ 0 h 165"/>
                      <a:gd name="T32" fmla="*/ 0 w 47"/>
                      <a:gd name="T33" fmla="*/ 0 h 165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</a:gdLst>
                    <a:ahLst/>
                    <a:cxnLst>
                      <a:cxn ang="T34">
                        <a:pos x="T0" y="T1"/>
                      </a:cxn>
                      <a:cxn ang="T35">
                        <a:pos x="T2" y="T3"/>
                      </a:cxn>
                      <a:cxn ang="T36">
                        <a:pos x="T4" y="T5"/>
                      </a:cxn>
                      <a:cxn ang="T37">
                        <a:pos x="T6" y="T7"/>
                      </a:cxn>
                      <a:cxn ang="T38">
                        <a:pos x="T8" y="T9"/>
                      </a:cxn>
                      <a:cxn ang="T39">
                        <a:pos x="T10" y="T11"/>
                      </a:cxn>
                      <a:cxn ang="T40">
                        <a:pos x="T12" y="T13"/>
                      </a:cxn>
                      <a:cxn ang="T41">
                        <a:pos x="T14" y="T15"/>
                      </a:cxn>
                      <a:cxn ang="T42">
                        <a:pos x="T16" y="T17"/>
                      </a:cxn>
                      <a:cxn ang="T43">
                        <a:pos x="T18" y="T19"/>
                      </a:cxn>
                      <a:cxn ang="T44">
                        <a:pos x="T20" y="T21"/>
                      </a:cxn>
                      <a:cxn ang="T45">
                        <a:pos x="T22" y="T23"/>
                      </a:cxn>
                      <a:cxn ang="T46">
                        <a:pos x="T24" y="T25"/>
                      </a:cxn>
                      <a:cxn ang="T47">
                        <a:pos x="T26" y="T27"/>
                      </a:cxn>
                      <a:cxn ang="T48">
                        <a:pos x="T28" y="T29"/>
                      </a:cxn>
                      <a:cxn ang="T49">
                        <a:pos x="T30" y="T31"/>
                      </a:cxn>
                      <a:cxn ang="T50">
                        <a:pos x="T32" y="T33"/>
                      </a:cxn>
                    </a:cxnLst>
                    <a:rect l="0" t="0" r="r" b="b"/>
                    <a:pathLst>
                      <a:path w="47" h="165">
                        <a:moveTo>
                          <a:pt x="5" y="156"/>
                        </a:moveTo>
                        <a:cubicBezTo>
                          <a:pt x="0" y="141"/>
                          <a:pt x="1" y="118"/>
                          <a:pt x="15" y="108"/>
                        </a:cubicBezTo>
                        <a:cubicBezTo>
                          <a:pt x="16" y="95"/>
                          <a:pt x="17" y="81"/>
                          <a:pt x="17" y="68"/>
                        </a:cubicBezTo>
                        <a:cubicBezTo>
                          <a:pt x="17" y="58"/>
                          <a:pt x="11" y="40"/>
                          <a:pt x="11" y="40"/>
                        </a:cubicBezTo>
                        <a:cubicBezTo>
                          <a:pt x="14" y="20"/>
                          <a:pt x="11" y="29"/>
                          <a:pt x="17" y="12"/>
                        </a:cubicBezTo>
                        <a:cubicBezTo>
                          <a:pt x="18" y="8"/>
                          <a:pt x="21" y="0"/>
                          <a:pt x="21" y="0"/>
                        </a:cubicBezTo>
                        <a:cubicBezTo>
                          <a:pt x="38" y="6"/>
                          <a:pt x="33" y="7"/>
                          <a:pt x="31" y="30"/>
                        </a:cubicBezTo>
                        <a:cubicBezTo>
                          <a:pt x="38" y="52"/>
                          <a:pt x="40" y="76"/>
                          <a:pt x="47" y="98"/>
                        </a:cubicBezTo>
                        <a:cubicBezTo>
                          <a:pt x="44" y="116"/>
                          <a:pt x="45" y="113"/>
                          <a:pt x="31" y="108"/>
                        </a:cubicBezTo>
                        <a:cubicBezTo>
                          <a:pt x="25" y="118"/>
                          <a:pt x="28" y="112"/>
                          <a:pt x="23" y="126"/>
                        </a:cubicBezTo>
                        <a:cubicBezTo>
                          <a:pt x="22" y="128"/>
                          <a:pt x="21" y="132"/>
                          <a:pt x="21" y="132"/>
                        </a:cubicBezTo>
                        <a:cubicBezTo>
                          <a:pt x="23" y="133"/>
                          <a:pt x="26" y="132"/>
                          <a:pt x="27" y="134"/>
                        </a:cubicBezTo>
                        <a:cubicBezTo>
                          <a:pt x="29" y="137"/>
                          <a:pt x="31" y="146"/>
                          <a:pt x="31" y="146"/>
                        </a:cubicBezTo>
                        <a:cubicBezTo>
                          <a:pt x="27" y="165"/>
                          <a:pt x="23" y="155"/>
                          <a:pt x="13" y="148"/>
                        </a:cubicBezTo>
                        <a:cubicBezTo>
                          <a:pt x="11" y="152"/>
                          <a:pt x="11" y="160"/>
                          <a:pt x="7" y="160"/>
                        </a:cubicBezTo>
                        <a:cubicBezTo>
                          <a:pt x="5" y="160"/>
                          <a:pt x="4" y="156"/>
                          <a:pt x="3" y="154"/>
                        </a:cubicBezTo>
                        <a:cubicBezTo>
                          <a:pt x="3" y="153"/>
                          <a:pt x="4" y="155"/>
                          <a:pt x="5" y="15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  <p:sp>
                <p:nvSpPr>
                  <p:cNvPr id="2133" name="Freeform 92"/>
                  <p:cNvSpPr>
                    <a:spLocks/>
                  </p:cNvSpPr>
                  <p:nvPr/>
                </p:nvSpPr>
                <p:spPr bwMode="ltGray">
                  <a:xfrm>
                    <a:off x="4719" y="287"/>
                    <a:ext cx="59" cy="34"/>
                  </a:xfrm>
                  <a:custGeom>
                    <a:avLst/>
                    <a:gdLst>
                      <a:gd name="T0" fmla="*/ 0 w 138"/>
                      <a:gd name="T1" fmla="*/ 0 h 103"/>
                      <a:gd name="T2" fmla="*/ 0 w 138"/>
                      <a:gd name="T3" fmla="*/ 0 h 103"/>
                      <a:gd name="T4" fmla="*/ 0 w 138"/>
                      <a:gd name="T5" fmla="*/ 0 h 103"/>
                      <a:gd name="T6" fmla="*/ 0 w 138"/>
                      <a:gd name="T7" fmla="*/ 0 h 103"/>
                      <a:gd name="T8" fmla="*/ 0 w 138"/>
                      <a:gd name="T9" fmla="*/ 0 h 103"/>
                      <a:gd name="T10" fmla="*/ 0 w 138"/>
                      <a:gd name="T11" fmla="*/ 0 h 103"/>
                      <a:gd name="T12" fmla="*/ 0 w 138"/>
                      <a:gd name="T13" fmla="*/ 0 h 103"/>
                      <a:gd name="T14" fmla="*/ 0 w 138"/>
                      <a:gd name="T15" fmla="*/ 0 h 103"/>
                      <a:gd name="T16" fmla="*/ 0 w 138"/>
                      <a:gd name="T17" fmla="*/ 0 h 103"/>
                      <a:gd name="T18" fmla="*/ 0 w 138"/>
                      <a:gd name="T19" fmla="*/ 0 h 103"/>
                      <a:gd name="T20" fmla="*/ 0 w 138"/>
                      <a:gd name="T21" fmla="*/ 0 h 103"/>
                      <a:gd name="T22" fmla="*/ 0 w 138"/>
                      <a:gd name="T23" fmla="*/ 0 h 103"/>
                      <a:gd name="T24" fmla="*/ 0 w 138"/>
                      <a:gd name="T25" fmla="*/ 0 h 103"/>
                      <a:gd name="T26" fmla="*/ 0 w 138"/>
                      <a:gd name="T27" fmla="*/ 0 h 103"/>
                      <a:gd name="T28" fmla="*/ 0 w 138"/>
                      <a:gd name="T29" fmla="*/ 0 h 103"/>
                      <a:gd name="T30" fmla="*/ 0 w 138"/>
                      <a:gd name="T31" fmla="*/ 0 h 103"/>
                      <a:gd name="T32" fmla="*/ 0 w 138"/>
                      <a:gd name="T33" fmla="*/ 0 h 103"/>
                      <a:gd name="T34" fmla="*/ 0 w 138"/>
                      <a:gd name="T35" fmla="*/ 0 h 103"/>
                      <a:gd name="T36" fmla="*/ 0 w 138"/>
                      <a:gd name="T37" fmla="*/ 0 h 103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</a:gdLst>
                    <a:ahLst/>
                    <a:cxnLst>
                      <a:cxn ang="T38">
                        <a:pos x="T0" y="T1"/>
                      </a:cxn>
                      <a:cxn ang="T39">
                        <a:pos x="T2" y="T3"/>
                      </a:cxn>
                      <a:cxn ang="T40">
                        <a:pos x="T4" y="T5"/>
                      </a:cxn>
                      <a:cxn ang="T41">
                        <a:pos x="T6" y="T7"/>
                      </a:cxn>
                      <a:cxn ang="T42">
                        <a:pos x="T8" y="T9"/>
                      </a:cxn>
                      <a:cxn ang="T43">
                        <a:pos x="T10" y="T11"/>
                      </a:cxn>
                      <a:cxn ang="T44">
                        <a:pos x="T12" y="T13"/>
                      </a:cxn>
                      <a:cxn ang="T45">
                        <a:pos x="T14" y="T15"/>
                      </a:cxn>
                      <a:cxn ang="T46">
                        <a:pos x="T16" y="T17"/>
                      </a:cxn>
                      <a:cxn ang="T47">
                        <a:pos x="T18" y="T19"/>
                      </a:cxn>
                      <a:cxn ang="T48">
                        <a:pos x="T20" y="T21"/>
                      </a:cxn>
                      <a:cxn ang="T49">
                        <a:pos x="T22" y="T23"/>
                      </a:cxn>
                      <a:cxn ang="T50">
                        <a:pos x="T24" y="T25"/>
                      </a:cxn>
                      <a:cxn ang="T51">
                        <a:pos x="T26" y="T27"/>
                      </a:cxn>
                      <a:cxn ang="T52">
                        <a:pos x="T28" y="T29"/>
                      </a:cxn>
                      <a:cxn ang="T53">
                        <a:pos x="T30" y="T31"/>
                      </a:cxn>
                      <a:cxn ang="T54">
                        <a:pos x="T32" y="T33"/>
                      </a:cxn>
                      <a:cxn ang="T55">
                        <a:pos x="T34" y="T35"/>
                      </a:cxn>
                      <a:cxn ang="T56">
                        <a:pos x="T36" y="T37"/>
                      </a:cxn>
                    </a:cxnLst>
                    <a:rect l="0" t="0" r="r" b="b"/>
                    <a:pathLst>
                      <a:path w="138" h="103">
                        <a:moveTo>
                          <a:pt x="26" y="61"/>
                        </a:moveTo>
                        <a:cubicBezTo>
                          <a:pt x="29" y="53"/>
                          <a:pt x="33" y="51"/>
                          <a:pt x="30" y="43"/>
                        </a:cubicBezTo>
                        <a:cubicBezTo>
                          <a:pt x="33" y="27"/>
                          <a:pt x="37" y="24"/>
                          <a:pt x="50" y="33"/>
                        </a:cubicBezTo>
                        <a:cubicBezTo>
                          <a:pt x="51" y="37"/>
                          <a:pt x="53" y="41"/>
                          <a:pt x="54" y="45"/>
                        </a:cubicBezTo>
                        <a:cubicBezTo>
                          <a:pt x="55" y="49"/>
                          <a:pt x="66" y="49"/>
                          <a:pt x="66" y="49"/>
                        </a:cubicBezTo>
                        <a:cubicBezTo>
                          <a:pt x="75" y="43"/>
                          <a:pt x="77" y="45"/>
                          <a:pt x="80" y="55"/>
                        </a:cubicBezTo>
                        <a:cubicBezTo>
                          <a:pt x="92" y="47"/>
                          <a:pt x="101" y="37"/>
                          <a:pt x="116" y="33"/>
                        </a:cubicBezTo>
                        <a:cubicBezTo>
                          <a:pt x="125" y="19"/>
                          <a:pt x="120" y="24"/>
                          <a:pt x="130" y="17"/>
                        </a:cubicBezTo>
                        <a:cubicBezTo>
                          <a:pt x="134" y="11"/>
                          <a:pt x="134" y="0"/>
                          <a:pt x="138" y="11"/>
                        </a:cubicBezTo>
                        <a:cubicBezTo>
                          <a:pt x="135" y="31"/>
                          <a:pt x="126" y="45"/>
                          <a:pt x="106" y="49"/>
                        </a:cubicBezTo>
                        <a:cubicBezTo>
                          <a:pt x="97" y="55"/>
                          <a:pt x="93" y="61"/>
                          <a:pt x="84" y="67"/>
                        </a:cubicBezTo>
                        <a:cubicBezTo>
                          <a:pt x="80" y="79"/>
                          <a:pt x="79" y="79"/>
                          <a:pt x="66" y="81"/>
                        </a:cubicBezTo>
                        <a:cubicBezTo>
                          <a:pt x="60" y="90"/>
                          <a:pt x="57" y="97"/>
                          <a:pt x="48" y="103"/>
                        </a:cubicBezTo>
                        <a:cubicBezTo>
                          <a:pt x="42" y="94"/>
                          <a:pt x="37" y="93"/>
                          <a:pt x="26" y="89"/>
                        </a:cubicBezTo>
                        <a:cubicBezTo>
                          <a:pt x="24" y="88"/>
                          <a:pt x="20" y="87"/>
                          <a:pt x="20" y="87"/>
                        </a:cubicBezTo>
                        <a:cubicBezTo>
                          <a:pt x="10" y="90"/>
                          <a:pt x="14" y="94"/>
                          <a:pt x="22" y="97"/>
                        </a:cubicBezTo>
                        <a:cubicBezTo>
                          <a:pt x="14" y="103"/>
                          <a:pt x="9" y="100"/>
                          <a:pt x="0" y="97"/>
                        </a:cubicBezTo>
                        <a:cubicBezTo>
                          <a:pt x="2" y="87"/>
                          <a:pt x="1" y="82"/>
                          <a:pt x="10" y="79"/>
                        </a:cubicBezTo>
                        <a:cubicBezTo>
                          <a:pt x="15" y="63"/>
                          <a:pt x="14" y="69"/>
                          <a:pt x="26" y="6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  <p:sp>
                <p:nvSpPr>
                  <p:cNvPr id="2134" name="Freeform 93"/>
                  <p:cNvSpPr>
                    <a:spLocks/>
                  </p:cNvSpPr>
                  <p:nvPr/>
                </p:nvSpPr>
                <p:spPr bwMode="ltGray">
                  <a:xfrm>
                    <a:off x="4656" y="319"/>
                    <a:ext cx="80" cy="72"/>
                  </a:xfrm>
                  <a:custGeom>
                    <a:avLst/>
                    <a:gdLst>
                      <a:gd name="T0" fmla="*/ 0 w 188"/>
                      <a:gd name="T1" fmla="*/ 0 h 214"/>
                      <a:gd name="T2" fmla="*/ 0 w 188"/>
                      <a:gd name="T3" fmla="*/ 0 h 214"/>
                      <a:gd name="T4" fmla="*/ 0 w 188"/>
                      <a:gd name="T5" fmla="*/ 0 h 214"/>
                      <a:gd name="T6" fmla="*/ 0 w 188"/>
                      <a:gd name="T7" fmla="*/ 0 h 214"/>
                      <a:gd name="T8" fmla="*/ 0 w 188"/>
                      <a:gd name="T9" fmla="*/ 0 h 214"/>
                      <a:gd name="T10" fmla="*/ 0 w 188"/>
                      <a:gd name="T11" fmla="*/ 0 h 214"/>
                      <a:gd name="T12" fmla="*/ 0 w 188"/>
                      <a:gd name="T13" fmla="*/ 0 h 214"/>
                      <a:gd name="T14" fmla="*/ 0 w 188"/>
                      <a:gd name="T15" fmla="*/ 0 h 214"/>
                      <a:gd name="T16" fmla="*/ 0 w 188"/>
                      <a:gd name="T17" fmla="*/ 0 h 214"/>
                      <a:gd name="T18" fmla="*/ 0 w 188"/>
                      <a:gd name="T19" fmla="*/ 0 h 214"/>
                      <a:gd name="T20" fmla="*/ 0 w 188"/>
                      <a:gd name="T21" fmla="*/ 0 h 214"/>
                      <a:gd name="T22" fmla="*/ 0 w 188"/>
                      <a:gd name="T23" fmla="*/ 0 h 214"/>
                      <a:gd name="T24" fmla="*/ 0 w 188"/>
                      <a:gd name="T25" fmla="*/ 0 h 214"/>
                      <a:gd name="T26" fmla="*/ 0 w 188"/>
                      <a:gd name="T27" fmla="*/ 0 h 214"/>
                      <a:gd name="T28" fmla="*/ 0 w 188"/>
                      <a:gd name="T29" fmla="*/ 0 h 214"/>
                      <a:gd name="T30" fmla="*/ 0 w 188"/>
                      <a:gd name="T31" fmla="*/ 0 h 214"/>
                      <a:gd name="T32" fmla="*/ 0 w 188"/>
                      <a:gd name="T33" fmla="*/ 0 h 214"/>
                      <a:gd name="T34" fmla="*/ 0 w 188"/>
                      <a:gd name="T35" fmla="*/ 0 h 214"/>
                      <a:gd name="T36" fmla="*/ 0 w 188"/>
                      <a:gd name="T37" fmla="*/ 0 h 214"/>
                      <a:gd name="T38" fmla="*/ 0 w 188"/>
                      <a:gd name="T39" fmla="*/ 0 h 214"/>
                      <a:gd name="T40" fmla="*/ 0 w 188"/>
                      <a:gd name="T41" fmla="*/ 0 h 214"/>
                      <a:gd name="T42" fmla="*/ 0 w 188"/>
                      <a:gd name="T43" fmla="*/ 0 h 214"/>
                      <a:gd name="T44" fmla="*/ 0 w 188"/>
                      <a:gd name="T45" fmla="*/ 0 h 214"/>
                      <a:gd name="T46" fmla="*/ 0 w 188"/>
                      <a:gd name="T47" fmla="*/ 0 h 214"/>
                      <a:gd name="T48" fmla="*/ 0 w 188"/>
                      <a:gd name="T49" fmla="*/ 0 h 214"/>
                      <a:gd name="T50" fmla="*/ 0 w 188"/>
                      <a:gd name="T51" fmla="*/ 0 h 214"/>
                      <a:gd name="T52" fmla="*/ 0 w 188"/>
                      <a:gd name="T53" fmla="*/ 0 h 214"/>
                      <a:gd name="T54" fmla="*/ 0 w 188"/>
                      <a:gd name="T55" fmla="*/ 0 h 214"/>
                      <a:gd name="T56" fmla="*/ 0 w 188"/>
                      <a:gd name="T57" fmla="*/ 0 h 214"/>
                      <a:gd name="T58" fmla="*/ 0 w 188"/>
                      <a:gd name="T59" fmla="*/ 0 h 214"/>
                      <a:gd name="T60" fmla="*/ 0 w 188"/>
                      <a:gd name="T61" fmla="*/ 0 h 214"/>
                      <a:gd name="T62" fmla="*/ 0 w 188"/>
                      <a:gd name="T63" fmla="*/ 0 h 214"/>
                      <a:gd name="T64" fmla="*/ 0 w 188"/>
                      <a:gd name="T65" fmla="*/ 0 h 214"/>
                      <a:gd name="T66" fmla="*/ 0 w 188"/>
                      <a:gd name="T67" fmla="*/ 0 h 214"/>
                      <a:gd name="T68" fmla="*/ 0 w 188"/>
                      <a:gd name="T69" fmla="*/ 0 h 214"/>
                      <a:gd name="T70" fmla="*/ 0 w 188"/>
                      <a:gd name="T71" fmla="*/ 0 h 214"/>
                      <a:gd name="T72" fmla="*/ 0 w 188"/>
                      <a:gd name="T73" fmla="*/ 0 h 214"/>
                      <a:gd name="T74" fmla="*/ 0 w 188"/>
                      <a:gd name="T75" fmla="*/ 0 h 214"/>
                      <a:gd name="T76" fmla="*/ 0 w 188"/>
                      <a:gd name="T77" fmla="*/ 0 h 214"/>
                      <a:gd name="T78" fmla="*/ 0 w 188"/>
                      <a:gd name="T79" fmla="*/ 0 h 214"/>
                      <a:gd name="T80" fmla="*/ 0 w 188"/>
                      <a:gd name="T81" fmla="*/ 0 h 214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</a:gdLst>
                    <a:ahLst/>
                    <a:cxnLst>
                      <a:cxn ang="T82">
                        <a:pos x="T0" y="T1"/>
                      </a:cxn>
                      <a:cxn ang="T83">
                        <a:pos x="T2" y="T3"/>
                      </a:cxn>
                      <a:cxn ang="T84">
                        <a:pos x="T4" y="T5"/>
                      </a:cxn>
                      <a:cxn ang="T85">
                        <a:pos x="T6" y="T7"/>
                      </a:cxn>
                      <a:cxn ang="T86">
                        <a:pos x="T8" y="T9"/>
                      </a:cxn>
                      <a:cxn ang="T87">
                        <a:pos x="T10" y="T11"/>
                      </a:cxn>
                      <a:cxn ang="T88">
                        <a:pos x="T12" y="T13"/>
                      </a:cxn>
                      <a:cxn ang="T89">
                        <a:pos x="T14" y="T15"/>
                      </a:cxn>
                      <a:cxn ang="T90">
                        <a:pos x="T16" y="T17"/>
                      </a:cxn>
                      <a:cxn ang="T91">
                        <a:pos x="T18" y="T19"/>
                      </a:cxn>
                      <a:cxn ang="T92">
                        <a:pos x="T20" y="T21"/>
                      </a:cxn>
                      <a:cxn ang="T93">
                        <a:pos x="T22" y="T23"/>
                      </a:cxn>
                      <a:cxn ang="T94">
                        <a:pos x="T24" y="T25"/>
                      </a:cxn>
                      <a:cxn ang="T95">
                        <a:pos x="T26" y="T27"/>
                      </a:cxn>
                      <a:cxn ang="T96">
                        <a:pos x="T28" y="T29"/>
                      </a:cxn>
                      <a:cxn ang="T97">
                        <a:pos x="T30" y="T31"/>
                      </a:cxn>
                      <a:cxn ang="T98">
                        <a:pos x="T32" y="T33"/>
                      </a:cxn>
                      <a:cxn ang="T99">
                        <a:pos x="T34" y="T35"/>
                      </a:cxn>
                      <a:cxn ang="T100">
                        <a:pos x="T36" y="T37"/>
                      </a:cxn>
                      <a:cxn ang="T101">
                        <a:pos x="T38" y="T39"/>
                      </a:cxn>
                      <a:cxn ang="T102">
                        <a:pos x="T40" y="T41"/>
                      </a:cxn>
                      <a:cxn ang="T103">
                        <a:pos x="T42" y="T43"/>
                      </a:cxn>
                      <a:cxn ang="T104">
                        <a:pos x="T44" y="T45"/>
                      </a:cxn>
                      <a:cxn ang="T105">
                        <a:pos x="T46" y="T47"/>
                      </a:cxn>
                      <a:cxn ang="T106">
                        <a:pos x="T48" y="T49"/>
                      </a:cxn>
                      <a:cxn ang="T107">
                        <a:pos x="T50" y="T51"/>
                      </a:cxn>
                      <a:cxn ang="T108">
                        <a:pos x="T52" y="T53"/>
                      </a:cxn>
                      <a:cxn ang="T109">
                        <a:pos x="T54" y="T55"/>
                      </a:cxn>
                      <a:cxn ang="T110">
                        <a:pos x="T56" y="T57"/>
                      </a:cxn>
                      <a:cxn ang="T111">
                        <a:pos x="T58" y="T59"/>
                      </a:cxn>
                      <a:cxn ang="T112">
                        <a:pos x="T60" y="T61"/>
                      </a:cxn>
                      <a:cxn ang="T113">
                        <a:pos x="T62" y="T63"/>
                      </a:cxn>
                      <a:cxn ang="T114">
                        <a:pos x="T64" y="T65"/>
                      </a:cxn>
                      <a:cxn ang="T115">
                        <a:pos x="T66" y="T67"/>
                      </a:cxn>
                      <a:cxn ang="T116">
                        <a:pos x="T68" y="T69"/>
                      </a:cxn>
                      <a:cxn ang="T117">
                        <a:pos x="T70" y="T71"/>
                      </a:cxn>
                      <a:cxn ang="T118">
                        <a:pos x="T72" y="T73"/>
                      </a:cxn>
                      <a:cxn ang="T119">
                        <a:pos x="T74" y="T75"/>
                      </a:cxn>
                      <a:cxn ang="T120">
                        <a:pos x="T76" y="T77"/>
                      </a:cxn>
                      <a:cxn ang="T121">
                        <a:pos x="T78" y="T79"/>
                      </a:cxn>
                      <a:cxn ang="T122">
                        <a:pos x="T80" y="T81"/>
                      </a:cxn>
                    </a:cxnLst>
                    <a:rect l="0" t="0" r="r" b="b"/>
                    <a:pathLst>
                      <a:path w="188" h="214">
                        <a:moveTo>
                          <a:pt x="158" y="24"/>
                        </a:moveTo>
                        <a:cubicBezTo>
                          <a:pt x="156" y="18"/>
                          <a:pt x="160" y="6"/>
                          <a:pt x="160" y="6"/>
                        </a:cubicBezTo>
                        <a:cubicBezTo>
                          <a:pt x="167" y="16"/>
                          <a:pt x="167" y="8"/>
                          <a:pt x="170" y="0"/>
                        </a:cubicBezTo>
                        <a:cubicBezTo>
                          <a:pt x="181" y="4"/>
                          <a:pt x="179" y="14"/>
                          <a:pt x="182" y="24"/>
                        </a:cubicBezTo>
                        <a:cubicBezTo>
                          <a:pt x="184" y="30"/>
                          <a:pt x="188" y="42"/>
                          <a:pt x="188" y="42"/>
                        </a:cubicBezTo>
                        <a:cubicBezTo>
                          <a:pt x="183" y="56"/>
                          <a:pt x="188" y="52"/>
                          <a:pt x="178" y="58"/>
                        </a:cubicBezTo>
                        <a:cubicBezTo>
                          <a:pt x="174" y="63"/>
                          <a:pt x="170" y="76"/>
                          <a:pt x="170" y="76"/>
                        </a:cubicBezTo>
                        <a:cubicBezTo>
                          <a:pt x="169" y="100"/>
                          <a:pt x="173" y="110"/>
                          <a:pt x="162" y="126"/>
                        </a:cubicBezTo>
                        <a:cubicBezTo>
                          <a:pt x="150" y="118"/>
                          <a:pt x="155" y="132"/>
                          <a:pt x="144" y="136"/>
                        </a:cubicBezTo>
                        <a:cubicBezTo>
                          <a:pt x="135" y="134"/>
                          <a:pt x="129" y="135"/>
                          <a:pt x="120" y="138"/>
                        </a:cubicBezTo>
                        <a:cubicBezTo>
                          <a:pt x="114" y="129"/>
                          <a:pt x="122" y="127"/>
                          <a:pt x="112" y="124"/>
                        </a:cubicBezTo>
                        <a:cubicBezTo>
                          <a:pt x="108" y="130"/>
                          <a:pt x="108" y="142"/>
                          <a:pt x="102" y="146"/>
                        </a:cubicBezTo>
                        <a:cubicBezTo>
                          <a:pt x="98" y="148"/>
                          <a:pt x="90" y="150"/>
                          <a:pt x="90" y="150"/>
                        </a:cubicBezTo>
                        <a:cubicBezTo>
                          <a:pt x="87" y="141"/>
                          <a:pt x="89" y="135"/>
                          <a:pt x="80" y="132"/>
                        </a:cubicBezTo>
                        <a:cubicBezTo>
                          <a:pt x="68" y="134"/>
                          <a:pt x="65" y="134"/>
                          <a:pt x="58" y="144"/>
                        </a:cubicBezTo>
                        <a:cubicBezTo>
                          <a:pt x="66" y="150"/>
                          <a:pt x="68" y="147"/>
                          <a:pt x="76" y="142"/>
                        </a:cubicBezTo>
                        <a:cubicBezTo>
                          <a:pt x="81" y="146"/>
                          <a:pt x="85" y="155"/>
                          <a:pt x="78" y="160"/>
                        </a:cubicBezTo>
                        <a:cubicBezTo>
                          <a:pt x="75" y="162"/>
                          <a:pt x="62" y="165"/>
                          <a:pt x="58" y="166"/>
                        </a:cubicBezTo>
                        <a:cubicBezTo>
                          <a:pt x="48" y="173"/>
                          <a:pt x="44" y="173"/>
                          <a:pt x="34" y="166"/>
                        </a:cubicBezTo>
                        <a:cubicBezTo>
                          <a:pt x="35" y="162"/>
                          <a:pt x="34" y="158"/>
                          <a:pt x="36" y="154"/>
                        </a:cubicBezTo>
                        <a:cubicBezTo>
                          <a:pt x="38" y="150"/>
                          <a:pt x="55" y="146"/>
                          <a:pt x="46" y="144"/>
                        </a:cubicBezTo>
                        <a:cubicBezTo>
                          <a:pt x="42" y="143"/>
                          <a:pt x="34" y="148"/>
                          <a:pt x="34" y="148"/>
                        </a:cubicBezTo>
                        <a:cubicBezTo>
                          <a:pt x="32" y="155"/>
                          <a:pt x="28" y="159"/>
                          <a:pt x="26" y="166"/>
                        </a:cubicBezTo>
                        <a:cubicBezTo>
                          <a:pt x="36" y="182"/>
                          <a:pt x="36" y="173"/>
                          <a:pt x="30" y="190"/>
                        </a:cubicBezTo>
                        <a:cubicBezTo>
                          <a:pt x="28" y="196"/>
                          <a:pt x="14" y="200"/>
                          <a:pt x="14" y="200"/>
                        </a:cubicBezTo>
                        <a:cubicBezTo>
                          <a:pt x="5" y="214"/>
                          <a:pt x="11" y="210"/>
                          <a:pt x="0" y="214"/>
                        </a:cubicBezTo>
                        <a:cubicBezTo>
                          <a:pt x="2" y="202"/>
                          <a:pt x="5" y="198"/>
                          <a:pt x="8" y="188"/>
                        </a:cubicBezTo>
                        <a:cubicBezTo>
                          <a:pt x="6" y="178"/>
                          <a:pt x="3" y="173"/>
                          <a:pt x="0" y="164"/>
                        </a:cubicBezTo>
                        <a:cubicBezTo>
                          <a:pt x="3" y="156"/>
                          <a:pt x="7" y="157"/>
                          <a:pt x="14" y="152"/>
                        </a:cubicBezTo>
                        <a:cubicBezTo>
                          <a:pt x="18" y="141"/>
                          <a:pt x="23" y="140"/>
                          <a:pt x="32" y="134"/>
                        </a:cubicBezTo>
                        <a:cubicBezTo>
                          <a:pt x="37" y="127"/>
                          <a:pt x="37" y="123"/>
                          <a:pt x="44" y="118"/>
                        </a:cubicBezTo>
                        <a:cubicBezTo>
                          <a:pt x="64" y="121"/>
                          <a:pt x="55" y="122"/>
                          <a:pt x="72" y="116"/>
                        </a:cubicBezTo>
                        <a:cubicBezTo>
                          <a:pt x="76" y="115"/>
                          <a:pt x="84" y="112"/>
                          <a:pt x="84" y="112"/>
                        </a:cubicBezTo>
                        <a:cubicBezTo>
                          <a:pt x="105" y="119"/>
                          <a:pt x="97" y="84"/>
                          <a:pt x="114" y="78"/>
                        </a:cubicBezTo>
                        <a:cubicBezTo>
                          <a:pt x="117" y="87"/>
                          <a:pt x="110" y="89"/>
                          <a:pt x="120" y="92"/>
                        </a:cubicBezTo>
                        <a:cubicBezTo>
                          <a:pt x="125" y="85"/>
                          <a:pt x="125" y="81"/>
                          <a:pt x="132" y="76"/>
                        </a:cubicBezTo>
                        <a:cubicBezTo>
                          <a:pt x="138" y="68"/>
                          <a:pt x="146" y="65"/>
                          <a:pt x="150" y="54"/>
                        </a:cubicBezTo>
                        <a:cubicBezTo>
                          <a:pt x="151" y="50"/>
                          <a:pt x="154" y="42"/>
                          <a:pt x="154" y="42"/>
                        </a:cubicBezTo>
                        <a:cubicBezTo>
                          <a:pt x="152" y="41"/>
                          <a:pt x="148" y="40"/>
                          <a:pt x="148" y="38"/>
                        </a:cubicBezTo>
                        <a:cubicBezTo>
                          <a:pt x="148" y="36"/>
                          <a:pt x="161" y="33"/>
                          <a:pt x="152" y="32"/>
                        </a:cubicBezTo>
                        <a:lnTo>
                          <a:pt x="158" y="24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  <p:sp>
                <p:nvSpPr>
                  <p:cNvPr id="2135" name="Freeform 94"/>
                  <p:cNvSpPr>
                    <a:spLocks/>
                  </p:cNvSpPr>
                  <p:nvPr/>
                </p:nvSpPr>
                <p:spPr bwMode="ltGray">
                  <a:xfrm>
                    <a:off x="4709" y="340"/>
                    <a:ext cx="6" cy="4"/>
                  </a:xfrm>
                  <a:custGeom>
                    <a:avLst/>
                    <a:gdLst>
                      <a:gd name="T0" fmla="*/ 0 w 13"/>
                      <a:gd name="T1" fmla="*/ 0 h 13"/>
                      <a:gd name="T2" fmla="*/ 0 w 13"/>
                      <a:gd name="T3" fmla="*/ 0 h 13"/>
                      <a:gd name="T4" fmla="*/ 0 w 13"/>
                      <a:gd name="T5" fmla="*/ 0 h 13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13" h="13">
                        <a:moveTo>
                          <a:pt x="0" y="9"/>
                        </a:moveTo>
                        <a:cubicBezTo>
                          <a:pt x="6" y="0"/>
                          <a:pt x="13" y="7"/>
                          <a:pt x="4" y="13"/>
                        </a:cubicBezTo>
                        <a:cubicBezTo>
                          <a:pt x="0" y="6"/>
                          <a:pt x="0" y="5"/>
                          <a:pt x="0" y="9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  <p:sp>
                <p:nvSpPr>
                  <p:cNvPr id="2136" name="Freeform 95"/>
                  <p:cNvSpPr>
                    <a:spLocks/>
                  </p:cNvSpPr>
                  <p:nvPr/>
                </p:nvSpPr>
                <p:spPr bwMode="ltGray">
                  <a:xfrm>
                    <a:off x="4261" y="389"/>
                    <a:ext cx="347" cy="189"/>
                  </a:xfrm>
                  <a:custGeom>
                    <a:avLst/>
                    <a:gdLst>
                      <a:gd name="T0" fmla="*/ 0 w 812"/>
                      <a:gd name="T1" fmla="*/ 0 h 564"/>
                      <a:gd name="T2" fmla="*/ 0 w 812"/>
                      <a:gd name="T3" fmla="*/ 0 h 564"/>
                      <a:gd name="T4" fmla="*/ 0 w 812"/>
                      <a:gd name="T5" fmla="*/ 0 h 564"/>
                      <a:gd name="T6" fmla="*/ 0 w 812"/>
                      <a:gd name="T7" fmla="*/ 0 h 564"/>
                      <a:gd name="T8" fmla="*/ 0 w 812"/>
                      <a:gd name="T9" fmla="*/ 0 h 564"/>
                      <a:gd name="T10" fmla="*/ 0 w 812"/>
                      <a:gd name="T11" fmla="*/ 0 h 564"/>
                      <a:gd name="T12" fmla="*/ 0 w 812"/>
                      <a:gd name="T13" fmla="*/ 0 h 564"/>
                      <a:gd name="T14" fmla="*/ 0 w 812"/>
                      <a:gd name="T15" fmla="*/ 0 h 564"/>
                      <a:gd name="T16" fmla="*/ 0 w 812"/>
                      <a:gd name="T17" fmla="*/ 0 h 564"/>
                      <a:gd name="T18" fmla="*/ 0 w 812"/>
                      <a:gd name="T19" fmla="*/ 0 h 564"/>
                      <a:gd name="T20" fmla="*/ 0 w 812"/>
                      <a:gd name="T21" fmla="*/ 0 h 564"/>
                      <a:gd name="T22" fmla="*/ 0 w 812"/>
                      <a:gd name="T23" fmla="*/ 0 h 564"/>
                      <a:gd name="T24" fmla="*/ 0 w 812"/>
                      <a:gd name="T25" fmla="*/ 0 h 564"/>
                      <a:gd name="T26" fmla="*/ 0 w 812"/>
                      <a:gd name="T27" fmla="*/ 0 h 564"/>
                      <a:gd name="T28" fmla="*/ 0 w 812"/>
                      <a:gd name="T29" fmla="*/ 0 h 564"/>
                      <a:gd name="T30" fmla="*/ 0 w 812"/>
                      <a:gd name="T31" fmla="*/ 0 h 564"/>
                      <a:gd name="T32" fmla="*/ 0 w 812"/>
                      <a:gd name="T33" fmla="*/ 0 h 564"/>
                      <a:gd name="T34" fmla="*/ 0 w 812"/>
                      <a:gd name="T35" fmla="*/ 0 h 564"/>
                      <a:gd name="T36" fmla="*/ 0 w 812"/>
                      <a:gd name="T37" fmla="*/ 0 h 564"/>
                      <a:gd name="T38" fmla="*/ 0 w 812"/>
                      <a:gd name="T39" fmla="*/ 0 h 564"/>
                      <a:gd name="T40" fmla="*/ 0 w 812"/>
                      <a:gd name="T41" fmla="*/ 0 h 564"/>
                      <a:gd name="T42" fmla="*/ 0 w 812"/>
                      <a:gd name="T43" fmla="*/ 0 h 564"/>
                      <a:gd name="T44" fmla="*/ 0 w 812"/>
                      <a:gd name="T45" fmla="*/ 0 h 564"/>
                      <a:gd name="T46" fmla="*/ 0 w 812"/>
                      <a:gd name="T47" fmla="*/ 0 h 564"/>
                      <a:gd name="T48" fmla="*/ 0 w 812"/>
                      <a:gd name="T49" fmla="*/ 0 h 564"/>
                      <a:gd name="T50" fmla="*/ 0 w 812"/>
                      <a:gd name="T51" fmla="*/ 0 h 564"/>
                      <a:gd name="T52" fmla="*/ 0 w 812"/>
                      <a:gd name="T53" fmla="*/ 0 h 564"/>
                      <a:gd name="T54" fmla="*/ 0 w 812"/>
                      <a:gd name="T55" fmla="*/ 0 h 564"/>
                      <a:gd name="T56" fmla="*/ 0 w 812"/>
                      <a:gd name="T57" fmla="*/ 0 h 564"/>
                      <a:gd name="T58" fmla="*/ 0 w 812"/>
                      <a:gd name="T59" fmla="*/ 0 h 564"/>
                      <a:gd name="T60" fmla="*/ 0 w 812"/>
                      <a:gd name="T61" fmla="*/ 0 h 564"/>
                      <a:gd name="T62" fmla="*/ 0 w 812"/>
                      <a:gd name="T63" fmla="*/ 0 h 564"/>
                      <a:gd name="T64" fmla="*/ 0 w 812"/>
                      <a:gd name="T65" fmla="*/ 0 h 564"/>
                      <a:gd name="T66" fmla="*/ 0 w 812"/>
                      <a:gd name="T67" fmla="*/ 0 h 564"/>
                      <a:gd name="T68" fmla="*/ 0 w 812"/>
                      <a:gd name="T69" fmla="*/ 0 h 564"/>
                      <a:gd name="T70" fmla="*/ 0 w 812"/>
                      <a:gd name="T71" fmla="*/ 0 h 564"/>
                      <a:gd name="T72" fmla="*/ 0 w 812"/>
                      <a:gd name="T73" fmla="*/ 0 h 564"/>
                      <a:gd name="T74" fmla="*/ 0 w 812"/>
                      <a:gd name="T75" fmla="*/ 0 h 564"/>
                      <a:gd name="T76" fmla="*/ 0 w 812"/>
                      <a:gd name="T77" fmla="*/ 0 h 564"/>
                      <a:gd name="T78" fmla="*/ 0 w 812"/>
                      <a:gd name="T79" fmla="*/ 0 h 564"/>
                      <a:gd name="T80" fmla="*/ 0 w 812"/>
                      <a:gd name="T81" fmla="*/ 0 h 564"/>
                      <a:gd name="T82" fmla="*/ 0 w 812"/>
                      <a:gd name="T83" fmla="*/ 0 h 564"/>
                      <a:gd name="T84" fmla="*/ 0 w 812"/>
                      <a:gd name="T85" fmla="*/ 0 h 564"/>
                      <a:gd name="T86" fmla="*/ 0 w 812"/>
                      <a:gd name="T87" fmla="*/ 0 h 564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</a:gdLst>
                    <a:ahLst/>
                    <a:cxnLst>
                      <a:cxn ang="T88">
                        <a:pos x="T0" y="T1"/>
                      </a:cxn>
                      <a:cxn ang="T89">
                        <a:pos x="T2" y="T3"/>
                      </a:cxn>
                      <a:cxn ang="T90">
                        <a:pos x="T4" y="T5"/>
                      </a:cxn>
                      <a:cxn ang="T91">
                        <a:pos x="T6" y="T7"/>
                      </a:cxn>
                      <a:cxn ang="T92">
                        <a:pos x="T8" y="T9"/>
                      </a:cxn>
                      <a:cxn ang="T93">
                        <a:pos x="T10" y="T11"/>
                      </a:cxn>
                      <a:cxn ang="T94">
                        <a:pos x="T12" y="T13"/>
                      </a:cxn>
                      <a:cxn ang="T95">
                        <a:pos x="T14" y="T15"/>
                      </a:cxn>
                      <a:cxn ang="T96">
                        <a:pos x="T16" y="T17"/>
                      </a:cxn>
                      <a:cxn ang="T97">
                        <a:pos x="T18" y="T19"/>
                      </a:cxn>
                      <a:cxn ang="T98">
                        <a:pos x="T20" y="T21"/>
                      </a:cxn>
                      <a:cxn ang="T99">
                        <a:pos x="T22" y="T23"/>
                      </a:cxn>
                      <a:cxn ang="T100">
                        <a:pos x="T24" y="T25"/>
                      </a:cxn>
                      <a:cxn ang="T101">
                        <a:pos x="T26" y="T27"/>
                      </a:cxn>
                      <a:cxn ang="T102">
                        <a:pos x="T28" y="T29"/>
                      </a:cxn>
                      <a:cxn ang="T103">
                        <a:pos x="T30" y="T31"/>
                      </a:cxn>
                      <a:cxn ang="T104">
                        <a:pos x="T32" y="T33"/>
                      </a:cxn>
                      <a:cxn ang="T105">
                        <a:pos x="T34" y="T35"/>
                      </a:cxn>
                      <a:cxn ang="T106">
                        <a:pos x="T36" y="T37"/>
                      </a:cxn>
                      <a:cxn ang="T107">
                        <a:pos x="T38" y="T39"/>
                      </a:cxn>
                      <a:cxn ang="T108">
                        <a:pos x="T40" y="T41"/>
                      </a:cxn>
                      <a:cxn ang="T109">
                        <a:pos x="T42" y="T43"/>
                      </a:cxn>
                      <a:cxn ang="T110">
                        <a:pos x="T44" y="T45"/>
                      </a:cxn>
                      <a:cxn ang="T111">
                        <a:pos x="T46" y="T47"/>
                      </a:cxn>
                      <a:cxn ang="T112">
                        <a:pos x="T48" y="T49"/>
                      </a:cxn>
                      <a:cxn ang="T113">
                        <a:pos x="T50" y="T51"/>
                      </a:cxn>
                      <a:cxn ang="T114">
                        <a:pos x="T52" y="T53"/>
                      </a:cxn>
                      <a:cxn ang="T115">
                        <a:pos x="T54" y="T55"/>
                      </a:cxn>
                      <a:cxn ang="T116">
                        <a:pos x="T56" y="T57"/>
                      </a:cxn>
                      <a:cxn ang="T117">
                        <a:pos x="T58" y="T59"/>
                      </a:cxn>
                      <a:cxn ang="T118">
                        <a:pos x="T60" y="T61"/>
                      </a:cxn>
                      <a:cxn ang="T119">
                        <a:pos x="T62" y="T63"/>
                      </a:cxn>
                      <a:cxn ang="T120">
                        <a:pos x="T64" y="T65"/>
                      </a:cxn>
                      <a:cxn ang="T121">
                        <a:pos x="T66" y="T67"/>
                      </a:cxn>
                      <a:cxn ang="T122">
                        <a:pos x="T68" y="T69"/>
                      </a:cxn>
                      <a:cxn ang="T123">
                        <a:pos x="T70" y="T71"/>
                      </a:cxn>
                      <a:cxn ang="T124">
                        <a:pos x="T72" y="T73"/>
                      </a:cxn>
                      <a:cxn ang="T125">
                        <a:pos x="T74" y="T75"/>
                      </a:cxn>
                      <a:cxn ang="T126">
                        <a:pos x="T76" y="T77"/>
                      </a:cxn>
                      <a:cxn ang="T127">
                        <a:pos x="T78" y="T79"/>
                      </a:cxn>
                      <a:cxn ang="T128">
                        <a:pos x="T80" y="T81"/>
                      </a:cxn>
                      <a:cxn ang="T129">
                        <a:pos x="T82" y="T83"/>
                      </a:cxn>
                      <a:cxn ang="T130">
                        <a:pos x="T84" y="T85"/>
                      </a:cxn>
                      <a:cxn ang="T131">
                        <a:pos x="T86" y="T87"/>
                      </a:cxn>
                    </a:cxnLst>
                    <a:rect l="0" t="0" r="r" b="b"/>
                    <a:pathLst>
                      <a:path w="812" h="564">
                        <a:moveTo>
                          <a:pt x="798" y="6"/>
                        </a:moveTo>
                        <a:cubicBezTo>
                          <a:pt x="801" y="15"/>
                          <a:pt x="809" y="16"/>
                          <a:pt x="812" y="26"/>
                        </a:cubicBezTo>
                        <a:cubicBezTo>
                          <a:pt x="809" y="36"/>
                          <a:pt x="801" y="41"/>
                          <a:pt x="796" y="50"/>
                        </a:cubicBezTo>
                        <a:cubicBezTo>
                          <a:pt x="791" y="61"/>
                          <a:pt x="788" y="71"/>
                          <a:pt x="778" y="78"/>
                        </a:cubicBezTo>
                        <a:cubicBezTo>
                          <a:pt x="773" y="85"/>
                          <a:pt x="771" y="88"/>
                          <a:pt x="774" y="96"/>
                        </a:cubicBezTo>
                        <a:cubicBezTo>
                          <a:pt x="767" y="107"/>
                          <a:pt x="758" y="114"/>
                          <a:pt x="748" y="122"/>
                        </a:cubicBezTo>
                        <a:cubicBezTo>
                          <a:pt x="744" y="125"/>
                          <a:pt x="736" y="130"/>
                          <a:pt x="736" y="130"/>
                        </a:cubicBezTo>
                        <a:cubicBezTo>
                          <a:pt x="740" y="141"/>
                          <a:pt x="731" y="140"/>
                          <a:pt x="722" y="142"/>
                        </a:cubicBezTo>
                        <a:cubicBezTo>
                          <a:pt x="716" y="148"/>
                          <a:pt x="712" y="151"/>
                          <a:pt x="704" y="154"/>
                        </a:cubicBezTo>
                        <a:cubicBezTo>
                          <a:pt x="686" y="150"/>
                          <a:pt x="650" y="169"/>
                          <a:pt x="634" y="180"/>
                        </a:cubicBezTo>
                        <a:cubicBezTo>
                          <a:pt x="636" y="189"/>
                          <a:pt x="631" y="193"/>
                          <a:pt x="640" y="196"/>
                        </a:cubicBezTo>
                        <a:cubicBezTo>
                          <a:pt x="643" y="205"/>
                          <a:pt x="640" y="207"/>
                          <a:pt x="632" y="210"/>
                        </a:cubicBezTo>
                        <a:cubicBezTo>
                          <a:pt x="626" y="219"/>
                          <a:pt x="623" y="226"/>
                          <a:pt x="614" y="232"/>
                        </a:cubicBezTo>
                        <a:cubicBezTo>
                          <a:pt x="611" y="231"/>
                          <a:pt x="606" y="233"/>
                          <a:pt x="604" y="230"/>
                        </a:cubicBezTo>
                        <a:cubicBezTo>
                          <a:pt x="599" y="220"/>
                          <a:pt x="610" y="199"/>
                          <a:pt x="620" y="196"/>
                        </a:cubicBezTo>
                        <a:cubicBezTo>
                          <a:pt x="623" y="187"/>
                          <a:pt x="617" y="187"/>
                          <a:pt x="620" y="178"/>
                        </a:cubicBezTo>
                        <a:cubicBezTo>
                          <a:pt x="617" y="164"/>
                          <a:pt x="609" y="168"/>
                          <a:pt x="598" y="172"/>
                        </a:cubicBezTo>
                        <a:cubicBezTo>
                          <a:pt x="592" y="180"/>
                          <a:pt x="585" y="185"/>
                          <a:pt x="576" y="188"/>
                        </a:cubicBezTo>
                        <a:cubicBezTo>
                          <a:pt x="572" y="194"/>
                          <a:pt x="568" y="200"/>
                          <a:pt x="564" y="206"/>
                        </a:cubicBezTo>
                        <a:cubicBezTo>
                          <a:pt x="561" y="210"/>
                          <a:pt x="556" y="218"/>
                          <a:pt x="556" y="218"/>
                        </a:cubicBezTo>
                        <a:cubicBezTo>
                          <a:pt x="558" y="234"/>
                          <a:pt x="559" y="243"/>
                          <a:pt x="572" y="252"/>
                        </a:cubicBezTo>
                        <a:cubicBezTo>
                          <a:pt x="579" y="262"/>
                          <a:pt x="586" y="273"/>
                          <a:pt x="596" y="280"/>
                        </a:cubicBezTo>
                        <a:cubicBezTo>
                          <a:pt x="598" y="286"/>
                          <a:pt x="602" y="298"/>
                          <a:pt x="602" y="298"/>
                        </a:cubicBezTo>
                        <a:cubicBezTo>
                          <a:pt x="601" y="308"/>
                          <a:pt x="599" y="361"/>
                          <a:pt x="594" y="368"/>
                        </a:cubicBezTo>
                        <a:cubicBezTo>
                          <a:pt x="590" y="374"/>
                          <a:pt x="576" y="378"/>
                          <a:pt x="570" y="382"/>
                        </a:cubicBezTo>
                        <a:cubicBezTo>
                          <a:pt x="563" y="393"/>
                          <a:pt x="550" y="396"/>
                          <a:pt x="542" y="406"/>
                        </a:cubicBezTo>
                        <a:cubicBezTo>
                          <a:pt x="536" y="413"/>
                          <a:pt x="539" y="417"/>
                          <a:pt x="530" y="420"/>
                        </a:cubicBezTo>
                        <a:cubicBezTo>
                          <a:pt x="526" y="408"/>
                          <a:pt x="538" y="391"/>
                          <a:pt x="522" y="386"/>
                        </a:cubicBezTo>
                        <a:cubicBezTo>
                          <a:pt x="516" y="377"/>
                          <a:pt x="510" y="364"/>
                          <a:pt x="502" y="356"/>
                        </a:cubicBezTo>
                        <a:cubicBezTo>
                          <a:pt x="497" y="341"/>
                          <a:pt x="505" y="360"/>
                          <a:pt x="482" y="348"/>
                        </a:cubicBezTo>
                        <a:cubicBezTo>
                          <a:pt x="478" y="346"/>
                          <a:pt x="478" y="339"/>
                          <a:pt x="474" y="336"/>
                        </a:cubicBezTo>
                        <a:cubicBezTo>
                          <a:pt x="470" y="323"/>
                          <a:pt x="466" y="342"/>
                          <a:pt x="462" y="348"/>
                        </a:cubicBezTo>
                        <a:cubicBezTo>
                          <a:pt x="460" y="358"/>
                          <a:pt x="456" y="363"/>
                          <a:pt x="454" y="374"/>
                        </a:cubicBezTo>
                        <a:cubicBezTo>
                          <a:pt x="457" y="383"/>
                          <a:pt x="455" y="387"/>
                          <a:pt x="450" y="394"/>
                        </a:cubicBezTo>
                        <a:cubicBezTo>
                          <a:pt x="454" y="399"/>
                          <a:pt x="464" y="411"/>
                          <a:pt x="466" y="418"/>
                        </a:cubicBezTo>
                        <a:cubicBezTo>
                          <a:pt x="474" y="443"/>
                          <a:pt x="472" y="458"/>
                          <a:pt x="500" y="464"/>
                        </a:cubicBezTo>
                        <a:cubicBezTo>
                          <a:pt x="507" y="469"/>
                          <a:pt x="510" y="474"/>
                          <a:pt x="516" y="480"/>
                        </a:cubicBezTo>
                        <a:cubicBezTo>
                          <a:pt x="511" y="494"/>
                          <a:pt x="513" y="509"/>
                          <a:pt x="510" y="524"/>
                        </a:cubicBezTo>
                        <a:cubicBezTo>
                          <a:pt x="512" y="537"/>
                          <a:pt x="511" y="541"/>
                          <a:pt x="522" y="548"/>
                        </a:cubicBezTo>
                        <a:cubicBezTo>
                          <a:pt x="523" y="552"/>
                          <a:pt x="525" y="556"/>
                          <a:pt x="526" y="560"/>
                        </a:cubicBezTo>
                        <a:cubicBezTo>
                          <a:pt x="527" y="564"/>
                          <a:pt x="514" y="556"/>
                          <a:pt x="514" y="556"/>
                        </a:cubicBezTo>
                        <a:cubicBezTo>
                          <a:pt x="502" y="564"/>
                          <a:pt x="501" y="551"/>
                          <a:pt x="492" y="544"/>
                        </a:cubicBezTo>
                        <a:cubicBezTo>
                          <a:pt x="488" y="541"/>
                          <a:pt x="480" y="536"/>
                          <a:pt x="480" y="536"/>
                        </a:cubicBezTo>
                        <a:cubicBezTo>
                          <a:pt x="471" y="522"/>
                          <a:pt x="474" y="529"/>
                          <a:pt x="470" y="518"/>
                        </a:cubicBezTo>
                        <a:cubicBezTo>
                          <a:pt x="467" y="491"/>
                          <a:pt x="461" y="446"/>
                          <a:pt x="436" y="430"/>
                        </a:cubicBezTo>
                        <a:cubicBezTo>
                          <a:pt x="428" y="433"/>
                          <a:pt x="425" y="433"/>
                          <a:pt x="422" y="424"/>
                        </a:cubicBezTo>
                        <a:cubicBezTo>
                          <a:pt x="427" y="404"/>
                          <a:pt x="432" y="383"/>
                          <a:pt x="438" y="364"/>
                        </a:cubicBezTo>
                        <a:cubicBezTo>
                          <a:pt x="436" y="343"/>
                          <a:pt x="431" y="330"/>
                          <a:pt x="426" y="310"/>
                        </a:cubicBezTo>
                        <a:cubicBezTo>
                          <a:pt x="429" y="302"/>
                          <a:pt x="425" y="300"/>
                          <a:pt x="422" y="292"/>
                        </a:cubicBezTo>
                        <a:cubicBezTo>
                          <a:pt x="424" y="282"/>
                          <a:pt x="428" y="277"/>
                          <a:pt x="422" y="268"/>
                        </a:cubicBezTo>
                        <a:cubicBezTo>
                          <a:pt x="420" y="269"/>
                          <a:pt x="418" y="269"/>
                          <a:pt x="416" y="270"/>
                        </a:cubicBezTo>
                        <a:cubicBezTo>
                          <a:pt x="414" y="272"/>
                          <a:pt x="414" y="275"/>
                          <a:pt x="412" y="276"/>
                        </a:cubicBezTo>
                        <a:cubicBezTo>
                          <a:pt x="408" y="278"/>
                          <a:pt x="400" y="280"/>
                          <a:pt x="400" y="280"/>
                        </a:cubicBezTo>
                        <a:cubicBezTo>
                          <a:pt x="394" y="274"/>
                          <a:pt x="389" y="274"/>
                          <a:pt x="386" y="266"/>
                        </a:cubicBezTo>
                        <a:cubicBezTo>
                          <a:pt x="391" y="251"/>
                          <a:pt x="379" y="206"/>
                          <a:pt x="364" y="196"/>
                        </a:cubicBezTo>
                        <a:cubicBezTo>
                          <a:pt x="357" y="186"/>
                          <a:pt x="358" y="182"/>
                          <a:pt x="360" y="170"/>
                        </a:cubicBezTo>
                        <a:cubicBezTo>
                          <a:pt x="358" y="160"/>
                          <a:pt x="356" y="147"/>
                          <a:pt x="346" y="144"/>
                        </a:cubicBezTo>
                        <a:cubicBezTo>
                          <a:pt x="343" y="154"/>
                          <a:pt x="338" y="160"/>
                          <a:pt x="330" y="166"/>
                        </a:cubicBezTo>
                        <a:cubicBezTo>
                          <a:pt x="323" y="164"/>
                          <a:pt x="308" y="160"/>
                          <a:pt x="308" y="160"/>
                        </a:cubicBezTo>
                        <a:cubicBezTo>
                          <a:pt x="296" y="162"/>
                          <a:pt x="297" y="166"/>
                          <a:pt x="288" y="172"/>
                        </a:cubicBezTo>
                        <a:cubicBezTo>
                          <a:pt x="284" y="185"/>
                          <a:pt x="282" y="191"/>
                          <a:pt x="268" y="196"/>
                        </a:cubicBezTo>
                        <a:cubicBezTo>
                          <a:pt x="264" y="200"/>
                          <a:pt x="243" y="231"/>
                          <a:pt x="242" y="232"/>
                        </a:cubicBezTo>
                        <a:cubicBezTo>
                          <a:pt x="231" y="239"/>
                          <a:pt x="215" y="247"/>
                          <a:pt x="206" y="256"/>
                        </a:cubicBezTo>
                        <a:cubicBezTo>
                          <a:pt x="202" y="260"/>
                          <a:pt x="200" y="265"/>
                          <a:pt x="196" y="268"/>
                        </a:cubicBezTo>
                        <a:cubicBezTo>
                          <a:pt x="194" y="269"/>
                          <a:pt x="192" y="269"/>
                          <a:pt x="190" y="270"/>
                        </a:cubicBezTo>
                        <a:cubicBezTo>
                          <a:pt x="188" y="271"/>
                          <a:pt x="186" y="272"/>
                          <a:pt x="184" y="274"/>
                        </a:cubicBezTo>
                        <a:cubicBezTo>
                          <a:pt x="180" y="278"/>
                          <a:pt x="172" y="286"/>
                          <a:pt x="172" y="286"/>
                        </a:cubicBezTo>
                        <a:cubicBezTo>
                          <a:pt x="167" y="300"/>
                          <a:pt x="165" y="314"/>
                          <a:pt x="160" y="328"/>
                        </a:cubicBezTo>
                        <a:cubicBezTo>
                          <a:pt x="158" y="335"/>
                          <a:pt x="156" y="341"/>
                          <a:pt x="154" y="348"/>
                        </a:cubicBezTo>
                        <a:cubicBezTo>
                          <a:pt x="153" y="350"/>
                          <a:pt x="152" y="354"/>
                          <a:pt x="152" y="354"/>
                        </a:cubicBezTo>
                        <a:cubicBezTo>
                          <a:pt x="152" y="359"/>
                          <a:pt x="156" y="384"/>
                          <a:pt x="146" y="392"/>
                        </a:cubicBezTo>
                        <a:cubicBezTo>
                          <a:pt x="141" y="397"/>
                          <a:pt x="128" y="404"/>
                          <a:pt x="128" y="404"/>
                        </a:cubicBezTo>
                        <a:cubicBezTo>
                          <a:pt x="125" y="412"/>
                          <a:pt x="122" y="421"/>
                          <a:pt x="114" y="424"/>
                        </a:cubicBezTo>
                        <a:cubicBezTo>
                          <a:pt x="100" y="419"/>
                          <a:pt x="97" y="405"/>
                          <a:pt x="94" y="392"/>
                        </a:cubicBezTo>
                        <a:cubicBezTo>
                          <a:pt x="86" y="362"/>
                          <a:pt x="82" y="332"/>
                          <a:pt x="72" y="302"/>
                        </a:cubicBezTo>
                        <a:cubicBezTo>
                          <a:pt x="71" y="281"/>
                          <a:pt x="70" y="275"/>
                          <a:pt x="66" y="258"/>
                        </a:cubicBezTo>
                        <a:cubicBezTo>
                          <a:pt x="66" y="251"/>
                          <a:pt x="68" y="219"/>
                          <a:pt x="64" y="208"/>
                        </a:cubicBezTo>
                        <a:cubicBezTo>
                          <a:pt x="70" y="191"/>
                          <a:pt x="66" y="173"/>
                          <a:pt x="72" y="156"/>
                        </a:cubicBezTo>
                        <a:cubicBezTo>
                          <a:pt x="66" y="139"/>
                          <a:pt x="60" y="168"/>
                          <a:pt x="56" y="172"/>
                        </a:cubicBezTo>
                        <a:cubicBezTo>
                          <a:pt x="53" y="175"/>
                          <a:pt x="44" y="180"/>
                          <a:pt x="44" y="180"/>
                        </a:cubicBezTo>
                        <a:cubicBezTo>
                          <a:pt x="35" y="177"/>
                          <a:pt x="28" y="173"/>
                          <a:pt x="24" y="162"/>
                        </a:cubicBezTo>
                        <a:cubicBezTo>
                          <a:pt x="23" y="158"/>
                          <a:pt x="20" y="150"/>
                          <a:pt x="20" y="150"/>
                        </a:cubicBezTo>
                        <a:cubicBezTo>
                          <a:pt x="30" y="148"/>
                          <a:pt x="30" y="143"/>
                          <a:pt x="38" y="138"/>
                        </a:cubicBezTo>
                        <a:cubicBezTo>
                          <a:pt x="35" y="128"/>
                          <a:pt x="31" y="133"/>
                          <a:pt x="24" y="138"/>
                        </a:cubicBezTo>
                        <a:cubicBezTo>
                          <a:pt x="15" y="135"/>
                          <a:pt x="15" y="132"/>
                          <a:pt x="18" y="124"/>
                        </a:cubicBezTo>
                        <a:cubicBezTo>
                          <a:pt x="11" y="114"/>
                          <a:pt x="9" y="101"/>
                          <a:pt x="0" y="92"/>
                        </a:cubicBezTo>
                        <a:lnTo>
                          <a:pt x="76" y="0"/>
                        </a:lnTo>
                        <a:lnTo>
                          <a:pt x="798" y="6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  <p:sp>
                <p:nvSpPr>
                  <p:cNvPr id="2137" name="Freeform 96"/>
                  <p:cNvSpPr>
                    <a:spLocks/>
                  </p:cNvSpPr>
                  <p:nvPr/>
                </p:nvSpPr>
                <p:spPr bwMode="ltGray">
                  <a:xfrm>
                    <a:off x="4322" y="519"/>
                    <a:ext cx="19" cy="29"/>
                  </a:xfrm>
                  <a:custGeom>
                    <a:avLst/>
                    <a:gdLst>
                      <a:gd name="T0" fmla="*/ 0 w 43"/>
                      <a:gd name="T1" fmla="*/ 0 h 85"/>
                      <a:gd name="T2" fmla="*/ 0 w 43"/>
                      <a:gd name="T3" fmla="*/ 0 h 85"/>
                      <a:gd name="T4" fmla="*/ 0 w 43"/>
                      <a:gd name="T5" fmla="*/ 0 h 85"/>
                      <a:gd name="T6" fmla="*/ 0 w 43"/>
                      <a:gd name="T7" fmla="*/ 0 h 85"/>
                      <a:gd name="T8" fmla="*/ 0 w 43"/>
                      <a:gd name="T9" fmla="*/ 0 h 85"/>
                      <a:gd name="T10" fmla="*/ 0 w 43"/>
                      <a:gd name="T11" fmla="*/ 0 h 85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0" t="0" r="r" b="b"/>
                    <a:pathLst>
                      <a:path w="43" h="85">
                        <a:moveTo>
                          <a:pt x="7" y="11"/>
                        </a:moveTo>
                        <a:cubicBezTo>
                          <a:pt x="4" y="2"/>
                          <a:pt x="9" y="0"/>
                          <a:pt x="17" y="3"/>
                        </a:cubicBezTo>
                        <a:cubicBezTo>
                          <a:pt x="24" y="13"/>
                          <a:pt x="28" y="24"/>
                          <a:pt x="37" y="33"/>
                        </a:cubicBezTo>
                        <a:cubicBezTo>
                          <a:pt x="43" y="52"/>
                          <a:pt x="40" y="78"/>
                          <a:pt x="19" y="85"/>
                        </a:cubicBezTo>
                        <a:cubicBezTo>
                          <a:pt x="6" y="81"/>
                          <a:pt x="5" y="81"/>
                          <a:pt x="1" y="69"/>
                        </a:cubicBezTo>
                        <a:cubicBezTo>
                          <a:pt x="2" y="66"/>
                          <a:pt x="0" y="4"/>
                          <a:pt x="7" y="1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  <p:sp>
                <p:nvSpPr>
                  <p:cNvPr id="2138" name="Freeform 97"/>
                  <p:cNvSpPr>
                    <a:spLocks/>
                  </p:cNvSpPr>
                  <p:nvPr/>
                </p:nvSpPr>
                <p:spPr bwMode="ltGray">
                  <a:xfrm>
                    <a:off x="4588" y="421"/>
                    <a:ext cx="18" cy="24"/>
                  </a:xfrm>
                  <a:custGeom>
                    <a:avLst/>
                    <a:gdLst>
                      <a:gd name="T0" fmla="*/ 0 w 44"/>
                      <a:gd name="T1" fmla="*/ 0 h 74"/>
                      <a:gd name="T2" fmla="*/ 0 w 44"/>
                      <a:gd name="T3" fmla="*/ 0 h 74"/>
                      <a:gd name="T4" fmla="*/ 0 w 44"/>
                      <a:gd name="T5" fmla="*/ 0 h 74"/>
                      <a:gd name="T6" fmla="*/ 0 w 44"/>
                      <a:gd name="T7" fmla="*/ 0 h 74"/>
                      <a:gd name="T8" fmla="*/ 0 w 44"/>
                      <a:gd name="T9" fmla="*/ 0 h 74"/>
                      <a:gd name="T10" fmla="*/ 0 w 44"/>
                      <a:gd name="T11" fmla="*/ 0 h 74"/>
                      <a:gd name="T12" fmla="*/ 0 w 44"/>
                      <a:gd name="T13" fmla="*/ 0 h 74"/>
                      <a:gd name="T14" fmla="*/ 0 w 44"/>
                      <a:gd name="T15" fmla="*/ 0 h 7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44" h="74">
                        <a:moveTo>
                          <a:pt x="13" y="28"/>
                        </a:moveTo>
                        <a:cubicBezTo>
                          <a:pt x="15" y="13"/>
                          <a:pt x="14" y="7"/>
                          <a:pt x="29" y="2"/>
                        </a:cubicBezTo>
                        <a:cubicBezTo>
                          <a:pt x="34" y="3"/>
                          <a:pt x="40" y="0"/>
                          <a:pt x="43" y="4"/>
                        </a:cubicBezTo>
                        <a:cubicBezTo>
                          <a:pt x="44" y="6"/>
                          <a:pt x="41" y="21"/>
                          <a:pt x="39" y="26"/>
                        </a:cubicBezTo>
                        <a:cubicBezTo>
                          <a:pt x="31" y="43"/>
                          <a:pt x="30" y="63"/>
                          <a:pt x="13" y="74"/>
                        </a:cubicBezTo>
                        <a:cubicBezTo>
                          <a:pt x="4" y="71"/>
                          <a:pt x="4" y="68"/>
                          <a:pt x="7" y="60"/>
                        </a:cubicBezTo>
                        <a:cubicBezTo>
                          <a:pt x="5" y="50"/>
                          <a:pt x="0" y="46"/>
                          <a:pt x="3" y="36"/>
                        </a:cubicBezTo>
                        <a:cubicBezTo>
                          <a:pt x="4" y="32"/>
                          <a:pt x="8" y="23"/>
                          <a:pt x="13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  <p:sp>
                <p:nvSpPr>
                  <p:cNvPr id="2139" name="Freeform 98"/>
                  <p:cNvSpPr>
                    <a:spLocks/>
                  </p:cNvSpPr>
                  <p:nvPr/>
                </p:nvSpPr>
                <p:spPr bwMode="ltGray">
                  <a:xfrm>
                    <a:off x="4639" y="409"/>
                    <a:ext cx="9" cy="10"/>
                  </a:xfrm>
                  <a:custGeom>
                    <a:avLst/>
                    <a:gdLst>
                      <a:gd name="T0" fmla="*/ 0 w 20"/>
                      <a:gd name="T1" fmla="*/ 0 h 30"/>
                      <a:gd name="T2" fmla="*/ 0 w 20"/>
                      <a:gd name="T3" fmla="*/ 0 h 30"/>
                      <a:gd name="T4" fmla="*/ 0 w 20"/>
                      <a:gd name="T5" fmla="*/ 0 h 30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20" h="30">
                        <a:moveTo>
                          <a:pt x="7" y="16"/>
                        </a:moveTo>
                        <a:cubicBezTo>
                          <a:pt x="18" y="0"/>
                          <a:pt x="20" y="20"/>
                          <a:pt x="5" y="30"/>
                        </a:cubicBezTo>
                        <a:cubicBezTo>
                          <a:pt x="0" y="23"/>
                          <a:pt x="1" y="22"/>
                          <a:pt x="7" y="1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  <p:sp>
                <p:nvSpPr>
                  <p:cNvPr id="2140" name="Freeform 99"/>
                  <p:cNvSpPr>
                    <a:spLocks/>
                  </p:cNvSpPr>
                  <p:nvPr/>
                </p:nvSpPr>
                <p:spPr bwMode="ltGray">
                  <a:xfrm>
                    <a:off x="3709" y="315"/>
                    <a:ext cx="433" cy="354"/>
                  </a:xfrm>
                  <a:custGeom>
                    <a:avLst/>
                    <a:gdLst>
                      <a:gd name="T0" fmla="*/ 1 w 682"/>
                      <a:gd name="T1" fmla="*/ 1 h 557"/>
                      <a:gd name="T2" fmla="*/ 1 w 682"/>
                      <a:gd name="T3" fmla="*/ 1 h 557"/>
                      <a:gd name="T4" fmla="*/ 1 w 682"/>
                      <a:gd name="T5" fmla="*/ 1 h 557"/>
                      <a:gd name="T6" fmla="*/ 1 w 682"/>
                      <a:gd name="T7" fmla="*/ 1 h 557"/>
                      <a:gd name="T8" fmla="*/ 1 w 682"/>
                      <a:gd name="T9" fmla="*/ 1 h 557"/>
                      <a:gd name="T10" fmla="*/ 1 w 682"/>
                      <a:gd name="T11" fmla="*/ 1 h 557"/>
                      <a:gd name="T12" fmla="*/ 1 w 682"/>
                      <a:gd name="T13" fmla="*/ 1 h 557"/>
                      <a:gd name="T14" fmla="*/ 1 w 682"/>
                      <a:gd name="T15" fmla="*/ 1 h 557"/>
                      <a:gd name="T16" fmla="*/ 1 w 682"/>
                      <a:gd name="T17" fmla="*/ 1 h 557"/>
                      <a:gd name="T18" fmla="*/ 1 w 682"/>
                      <a:gd name="T19" fmla="*/ 1 h 557"/>
                      <a:gd name="T20" fmla="*/ 1 w 682"/>
                      <a:gd name="T21" fmla="*/ 1 h 557"/>
                      <a:gd name="T22" fmla="*/ 1 w 682"/>
                      <a:gd name="T23" fmla="*/ 1 h 557"/>
                      <a:gd name="T24" fmla="*/ 1 w 682"/>
                      <a:gd name="T25" fmla="*/ 1 h 557"/>
                      <a:gd name="T26" fmla="*/ 1 w 682"/>
                      <a:gd name="T27" fmla="*/ 1 h 557"/>
                      <a:gd name="T28" fmla="*/ 1 w 682"/>
                      <a:gd name="T29" fmla="*/ 1 h 557"/>
                      <a:gd name="T30" fmla="*/ 1 w 682"/>
                      <a:gd name="T31" fmla="*/ 1 h 557"/>
                      <a:gd name="T32" fmla="*/ 1 w 682"/>
                      <a:gd name="T33" fmla="*/ 1 h 557"/>
                      <a:gd name="T34" fmla="*/ 0 w 682"/>
                      <a:gd name="T35" fmla="*/ 1 h 557"/>
                      <a:gd name="T36" fmla="*/ 1 w 682"/>
                      <a:gd name="T37" fmla="*/ 1 h 557"/>
                      <a:gd name="T38" fmla="*/ 1 w 682"/>
                      <a:gd name="T39" fmla="*/ 1 h 557"/>
                      <a:gd name="T40" fmla="*/ 1 w 682"/>
                      <a:gd name="T41" fmla="*/ 1 h 557"/>
                      <a:gd name="T42" fmla="*/ 1 w 682"/>
                      <a:gd name="T43" fmla="*/ 1 h 557"/>
                      <a:gd name="T44" fmla="*/ 1 w 682"/>
                      <a:gd name="T45" fmla="*/ 1 h 557"/>
                      <a:gd name="T46" fmla="*/ 1 w 682"/>
                      <a:gd name="T47" fmla="*/ 1 h 557"/>
                      <a:gd name="T48" fmla="*/ 1 w 682"/>
                      <a:gd name="T49" fmla="*/ 1 h 557"/>
                      <a:gd name="T50" fmla="*/ 1 w 682"/>
                      <a:gd name="T51" fmla="*/ 1 h 557"/>
                      <a:gd name="T52" fmla="*/ 1 w 682"/>
                      <a:gd name="T53" fmla="*/ 0 h 557"/>
                      <a:gd name="T54" fmla="*/ 1 w 682"/>
                      <a:gd name="T55" fmla="*/ 1 h 557"/>
                      <a:gd name="T56" fmla="*/ 1 w 682"/>
                      <a:gd name="T57" fmla="*/ 1 h 557"/>
                      <a:gd name="T58" fmla="*/ 1 w 682"/>
                      <a:gd name="T59" fmla="*/ 1 h 557"/>
                      <a:gd name="T60" fmla="*/ 1 w 682"/>
                      <a:gd name="T61" fmla="*/ 1 h 557"/>
                      <a:gd name="T62" fmla="*/ 1 w 682"/>
                      <a:gd name="T63" fmla="*/ 1 h 557"/>
                      <a:gd name="T64" fmla="*/ 1 w 682"/>
                      <a:gd name="T65" fmla="*/ 1 h 557"/>
                      <a:gd name="T66" fmla="*/ 1 w 682"/>
                      <a:gd name="T67" fmla="*/ 1 h 557"/>
                      <a:gd name="T68" fmla="*/ 1 w 682"/>
                      <a:gd name="T69" fmla="*/ 1 h 557"/>
                      <a:gd name="T70" fmla="*/ 1 w 682"/>
                      <a:gd name="T71" fmla="*/ 1 h 557"/>
                      <a:gd name="T72" fmla="*/ 1 w 682"/>
                      <a:gd name="T73" fmla="*/ 1 h 557"/>
                      <a:gd name="T74" fmla="*/ 1 w 682"/>
                      <a:gd name="T75" fmla="*/ 1 h 557"/>
                      <a:gd name="T76" fmla="*/ 1 w 682"/>
                      <a:gd name="T77" fmla="*/ 1 h 557"/>
                      <a:gd name="T78" fmla="*/ 1 w 682"/>
                      <a:gd name="T79" fmla="*/ 1 h 557"/>
                      <a:gd name="T80" fmla="*/ 1 w 682"/>
                      <a:gd name="T81" fmla="*/ 1 h 557"/>
                      <a:gd name="T82" fmla="*/ 1 w 682"/>
                      <a:gd name="T83" fmla="*/ 1 h 557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</a:gdLst>
                    <a:ahLst/>
                    <a:cxnLst>
                      <a:cxn ang="T84">
                        <a:pos x="T0" y="T1"/>
                      </a:cxn>
                      <a:cxn ang="T85">
                        <a:pos x="T2" y="T3"/>
                      </a:cxn>
                      <a:cxn ang="T86">
                        <a:pos x="T4" y="T5"/>
                      </a:cxn>
                      <a:cxn ang="T87">
                        <a:pos x="T6" y="T7"/>
                      </a:cxn>
                      <a:cxn ang="T88">
                        <a:pos x="T8" y="T9"/>
                      </a:cxn>
                      <a:cxn ang="T89">
                        <a:pos x="T10" y="T11"/>
                      </a:cxn>
                      <a:cxn ang="T90">
                        <a:pos x="T12" y="T13"/>
                      </a:cxn>
                      <a:cxn ang="T91">
                        <a:pos x="T14" y="T15"/>
                      </a:cxn>
                      <a:cxn ang="T92">
                        <a:pos x="T16" y="T17"/>
                      </a:cxn>
                      <a:cxn ang="T93">
                        <a:pos x="T18" y="T19"/>
                      </a:cxn>
                      <a:cxn ang="T94">
                        <a:pos x="T20" y="T21"/>
                      </a:cxn>
                      <a:cxn ang="T95">
                        <a:pos x="T22" y="T23"/>
                      </a:cxn>
                      <a:cxn ang="T96">
                        <a:pos x="T24" y="T25"/>
                      </a:cxn>
                      <a:cxn ang="T97">
                        <a:pos x="T26" y="T27"/>
                      </a:cxn>
                      <a:cxn ang="T98">
                        <a:pos x="T28" y="T29"/>
                      </a:cxn>
                      <a:cxn ang="T99">
                        <a:pos x="T30" y="T31"/>
                      </a:cxn>
                      <a:cxn ang="T100">
                        <a:pos x="T32" y="T33"/>
                      </a:cxn>
                      <a:cxn ang="T101">
                        <a:pos x="T34" y="T35"/>
                      </a:cxn>
                      <a:cxn ang="T102">
                        <a:pos x="T36" y="T37"/>
                      </a:cxn>
                      <a:cxn ang="T103">
                        <a:pos x="T38" y="T39"/>
                      </a:cxn>
                      <a:cxn ang="T104">
                        <a:pos x="T40" y="T41"/>
                      </a:cxn>
                      <a:cxn ang="T105">
                        <a:pos x="T42" y="T43"/>
                      </a:cxn>
                      <a:cxn ang="T106">
                        <a:pos x="T44" y="T45"/>
                      </a:cxn>
                      <a:cxn ang="T107">
                        <a:pos x="T46" y="T47"/>
                      </a:cxn>
                      <a:cxn ang="T108">
                        <a:pos x="T48" y="T49"/>
                      </a:cxn>
                      <a:cxn ang="T109">
                        <a:pos x="T50" y="T51"/>
                      </a:cxn>
                      <a:cxn ang="T110">
                        <a:pos x="T52" y="T53"/>
                      </a:cxn>
                      <a:cxn ang="T111">
                        <a:pos x="T54" y="T55"/>
                      </a:cxn>
                      <a:cxn ang="T112">
                        <a:pos x="T56" y="T57"/>
                      </a:cxn>
                      <a:cxn ang="T113">
                        <a:pos x="T58" y="T59"/>
                      </a:cxn>
                      <a:cxn ang="T114">
                        <a:pos x="T60" y="T61"/>
                      </a:cxn>
                      <a:cxn ang="T115">
                        <a:pos x="T62" y="T63"/>
                      </a:cxn>
                      <a:cxn ang="T116">
                        <a:pos x="T64" y="T65"/>
                      </a:cxn>
                      <a:cxn ang="T117">
                        <a:pos x="T66" y="T67"/>
                      </a:cxn>
                      <a:cxn ang="T118">
                        <a:pos x="T68" y="T69"/>
                      </a:cxn>
                      <a:cxn ang="T119">
                        <a:pos x="T70" y="T71"/>
                      </a:cxn>
                      <a:cxn ang="T120">
                        <a:pos x="T72" y="T73"/>
                      </a:cxn>
                      <a:cxn ang="T121">
                        <a:pos x="T74" y="T75"/>
                      </a:cxn>
                      <a:cxn ang="T122">
                        <a:pos x="T76" y="T77"/>
                      </a:cxn>
                      <a:cxn ang="T123">
                        <a:pos x="T78" y="T79"/>
                      </a:cxn>
                      <a:cxn ang="T124">
                        <a:pos x="T80" y="T81"/>
                      </a:cxn>
                      <a:cxn ang="T125">
                        <a:pos x="T82" y="T83"/>
                      </a:cxn>
                    </a:cxnLst>
                    <a:rect l="0" t="0" r="r" b="b"/>
                    <a:pathLst>
                      <a:path w="682" h="557">
                        <a:moveTo>
                          <a:pt x="435" y="556"/>
                        </a:moveTo>
                        <a:lnTo>
                          <a:pt x="481" y="464"/>
                        </a:lnTo>
                        <a:lnTo>
                          <a:pt x="473" y="449"/>
                        </a:lnTo>
                        <a:lnTo>
                          <a:pt x="486" y="451"/>
                        </a:lnTo>
                        <a:lnTo>
                          <a:pt x="495" y="441"/>
                        </a:lnTo>
                        <a:lnTo>
                          <a:pt x="500" y="413"/>
                        </a:lnTo>
                        <a:lnTo>
                          <a:pt x="500" y="371"/>
                        </a:lnTo>
                        <a:lnTo>
                          <a:pt x="309" y="287"/>
                        </a:lnTo>
                        <a:lnTo>
                          <a:pt x="296" y="308"/>
                        </a:lnTo>
                        <a:lnTo>
                          <a:pt x="282" y="346"/>
                        </a:lnTo>
                        <a:lnTo>
                          <a:pt x="396" y="557"/>
                        </a:lnTo>
                        <a:lnTo>
                          <a:pt x="303" y="556"/>
                        </a:lnTo>
                        <a:lnTo>
                          <a:pt x="304" y="536"/>
                        </a:lnTo>
                        <a:cubicBezTo>
                          <a:pt x="284" y="520"/>
                          <a:pt x="296" y="510"/>
                          <a:pt x="282" y="494"/>
                        </a:cubicBezTo>
                        <a:cubicBezTo>
                          <a:pt x="276" y="475"/>
                          <a:pt x="267" y="468"/>
                          <a:pt x="253" y="451"/>
                        </a:cubicBezTo>
                        <a:cubicBezTo>
                          <a:pt x="249" y="447"/>
                          <a:pt x="245" y="443"/>
                          <a:pt x="242" y="439"/>
                        </a:cubicBezTo>
                        <a:lnTo>
                          <a:pt x="237" y="432"/>
                        </a:lnTo>
                        <a:cubicBezTo>
                          <a:pt x="237" y="432"/>
                          <a:pt x="245" y="413"/>
                          <a:pt x="245" y="413"/>
                        </a:cubicBezTo>
                        <a:cubicBezTo>
                          <a:pt x="247" y="409"/>
                          <a:pt x="250" y="401"/>
                          <a:pt x="250" y="401"/>
                        </a:cubicBezTo>
                        <a:cubicBezTo>
                          <a:pt x="249" y="399"/>
                          <a:pt x="247" y="397"/>
                          <a:pt x="247" y="394"/>
                        </a:cubicBezTo>
                        <a:cubicBezTo>
                          <a:pt x="248" y="390"/>
                          <a:pt x="253" y="382"/>
                          <a:pt x="253" y="382"/>
                        </a:cubicBezTo>
                        <a:cubicBezTo>
                          <a:pt x="243" y="370"/>
                          <a:pt x="237" y="371"/>
                          <a:pt x="220" y="375"/>
                        </a:cubicBezTo>
                        <a:cubicBezTo>
                          <a:pt x="217" y="371"/>
                          <a:pt x="210" y="369"/>
                          <a:pt x="207" y="365"/>
                        </a:cubicBezTo>
                        <a:cubicBezTo>
                          <a:pt x="185" y="337"/>
                          <a:pt x="216" y="363"/>
                          <a:pt x="194" y="346"/>
                        </a:cubicBezTo>
                        <a:cubicBezTo>
                          <a:pt x="167" y="349"/>
                          <a:pt x="179" y="346"/>
                          <a:pt x="156" y="352"/>
                        </a:cubicBezTo>
                        <a:cubicBezTo>
                          <a:pt x="153" y="353"/>
                          <a:pt x="148" y="354"/>
                          <a:pt x="148" y="354"/>
                        </a:cubicBezTo>
                        <a:cubicBezTo>
                          <a:pt x="146" y="356"/>
                          <a:pt x="145" y="359"/>
                          <a:pt x="142" y="361"/>
                        </a:cubicBezTo>
                        <a:cubicBezTo>
                          <a:pt x="138" y="363"/>
                          <a:pt x="126" y="365"/>
                          <a:pt x="126" y="365"/>
                        </a:cubicBezTo>
                        <a:cubicBezTo>
                          <a:pt x="105" y="354"/>
                          <a:pt x="116" y="355"/>
                          <a:pt x="94" y="361"/>
                        </a:cubicBezTo>
                        <a:cubicBezTo>
                          <a:pt x="89" y="362"/>
                          <a:pt x="78" y="365"/>
                          <a:pt x="78" y="365"/>
                        </a:cubicBezTo>
                        <a:cubicBezTo>
                          <a:pt x="62" y="383"/>
                          <a:pt x="46" y="346"/>
                          <a:pt x="35" y="337"/>
                        </a:cubicBezTo>
                        <a:cubicBezTo>
                          <a:pt x="32" y="330"/>
                          <a:pt x="24" y="320"/>
                          <a:pt x="22" y="312"/>
                        </a:cubicBezTo>
                        <a:cubicBezTo>
                          <a:pt x="20" y="308"/>
                          <a:pt x="22" y="303"/>
                          <a:pt x="19" y="300"/>
                        </a:cubicBezTo>
                        <a:cubicBezTo>
                          <a:pt x="17" y="297"/>
                          <a:pt x="13" y="297"/>
                          <a:pt x="11" y="295"/>
                        </a:cubicBezTo>
                        <a:cubicBezTo>
                          <a:pt x="3" y="277"/>
                          <a:pt x="15" y="306"/>
                          <a:pt x="5" y="276"/>
                        </a:cubicBezTo>
                        <a:cubicBezTo>
                          <a:pt x="4" y="272"/>
                          <a:pt x="0" y="264"/>
                          <a:pt x="0" y="264"/>
                        </a:cubicBezTo>
                        <a:cubicBezTo>
                          <a:pt x="3" y="253"/>
                          <a:pt x="2" y="248"/>
                          <a:pt x="13" y="243"/>
                        </a:cubicBezTo>
                        <a:cubicBezTo>
                          <a:pt x="20" y="221"/>
                          <a:pt x="17" y="231"/>
                          <a:pt x="24" y="213"/>
                        </a:cubicBezTo>
                        <a:cubicBezTo>
                          <a:pt x="26" y="209"/>
                          <a:pt x="30" y="200"/>
                          <a:pt x="30" y="200"/>
                        </a:cubicBezTo>
                        <a:cubicBezTo>
                          <a:pt x="26" y="192"/>
                          <a:pt x="24" y="191"/>
                          <a:pt x="32" y="181"/>
                        </a:cubicBezTo>
                        <a:cubicBezTo>
                          <a:pt x="36" y="177"/>
                          <a:pt x="43" y="169"/>
                          <a:pt x="43" y="169"/>
                        </a:cubicBezTo>
                        <a:cubicBezTo>
                          <a:pt x="37" y="155"/>
                          <a:pt x="36" y="153"/>
                          <a:pt x="51" y="143"/>
                        </a:cubicBezTo>
                        <a:cubicBezTo>
                          <a:pt x="56" y="140"/>
                          <a:pt x="67" y="135"/>
                          <a:pt x="67" y="135"/>
                        </a:cubicBezTo>
                        <a:cubicBezTo>
                          <a:pt x="73" y="129"/>
                          <a:pt x="75" y="122"/>
                          <a:pt x="81" y="116"/>
                        </a:cubicBezTo>
                        <a:cubicBezTo>
                          <a:pt x="89" y="107"/>
                          <a:pt x="102" y="105"/>
                          <a:pt x="113" y="99"/>
                        </a:cubicBezTo>
                        <a:cubicBezTo>
                          <a:pt x="125" y="85"/>
                          <a:pt x="149" y="76"/>
                          <a:pt x="167" y="67"/>
                        </a:cubicBezTo>
                        <a:cubicBezTo>
                          <a:pt x="174" y="59"/>
                          <a:pt x="175" y="50"/>
                          <a:pt x="188" y="46"/>
                        </a:cubicBezTo>
                        <a:cubicBezTo>
                          <a:pt x="198" y="39"/>
                          <a:pt x="208" y="36"/>
                          <a:pt x="220" y="30"/>
                        </a:cubicBezTo>
                        <a:cubicBezTo>
                          <a:pt x="223" y="28"/>
                          <a:pt x="228" y="25"/>
                          <a:pt x="228" y="25"/>
                        </a:cubicBezTo>
                        <a:cubicBezTo>
                          <a:pt x="237" y="16"/>
                          <a:pt x="245" y="10"/>
                          <a:pt x="258" y="6"/>
                        </a:cubicBezTo>
                        <a:cubicBezTo>
                          <a:pt x="269" y="31"/>
                          <a:pt x="301" y="6"/>
                          <a:pt x="320" y="4"/>
                        </a:cubicBezTo>
                        <a:cubicBezTo>
                          <a:pt x="334" y="3"/>
                          <a:pt x="349" y="3"/>
                          <a:pt x="363" y="2"/>
                        </a:cubicBezTo>
                        <a:cubicBezTo>
                          <a:pt x="369" y="3"/>
                          <a:pt x="376" y="5"/>
                          <a:pt x="382" y="4"/>
                        </a:cubicBezTo>
                        <a:cubicBezTo>
                          <a:pt x="387" y="4"/>
                          <a:pt x="398" y="0"/>
                          <a:pt x="398" y="0"/>
                        </a:cubicBezTo>
                        <a:cubicBezTo>
                          <a:pt x="415" y="8"/>
                          <a:pt x="406" y="16"/>
                          <a:pt x="400" y="30"/>
                        </a:cubicBezTo>
                        <a:cubicBezTo>
                          <a:pt x="398" y="34"/>
                          <a:pt x="384" y="34"/>
                          <a:pt x="384" y="34"/>
                        </a:cubicBezTo>
                        <a:cubicBezTo>
                          <a:pt x="379" y="47"/>
                          <a:pt x="398" y="51"/>
                          <a:pt x="411" y="55"/>
                        </a:cubicBezTo>
                        <a:cubicBezTo>
                          <a:pt x="419" y="72"/>
                          <a:pt x="421" y="79"/>
                          <a:pt x="443" y="84"/>
                        </a:cubicBezTo>
                        <a:cubicBezTo>
                          <a:pt x="461" y="71"/>
                          <a:pt x="435" y="65"/>
                          <a:pt x="468" y="57"/>
                        </a:cubicBezTo>
                        <a:cubicBezTo>
                          <a:pt x="482" y="61"/>
                          <a:pt x="485" y="70"/>
                          <a:pt x="497" y="74"/>
                        </a:cubicBezTo>
                        <a:cubicBezTo>
                          <a:pt x="505" y="76"/>
                          <a:pt x="513" y="78"/>
                          <a:pt x="521" y="80"/>
                        </a:cubicBezTo>
                        <a:cubicBezTo>
                          <a:pt x="524" y="81"/>
                          <a:pt x="529" y="82"/>
                          <a:pt x="529" y="82"/>
                        </a:cubicBezTo>
                        <a:cubicBezTo>
                          <a:pt x="547" y="78"/>
                          <a:pt x="547" y="76"/>
                          <a:pt x="562" y="84"/>
                        </a:cubicBezTo>
                        <a:cubicBezTo>
                          <a:pt x="566" y="95"/>
                          <a:pt x="565" y="86"/>
                          <a:pt x="559" y="97"/>
                        </a:cubicBezTo>
                        <a:cubicBezTo>
                          <a:pt x="557" y="101"/>
                          <a:pt x="554" y="110"/>
                          <a:pt x="554" y="110"/>
                        </a:cubicBezTo>
                        <a:cubicBezTo>
                          <a:pt x="556" y="132"/>
                          <a:pt x="556" y="168"/>
                          <a:pt x="572" y="188"/>
                        </a:cubicBezTo>
                        <a:cubicBezTo>
                          <a:pt x="568" y="198"/>
                          <a:pt x="564" y="208"/>
                          <a:pt x="562" y="219"/>
                        </a:cubicBezTo>
                        <a:cubicBezTo>
                          <a:pt x="564" y="227"/>
                          <a:pt x="569" y="233"/>
                          <a:pt x="572" y="240"/>
                        </a:cubicBezTo>
                        <a:cubicBezTo>
                          <a:pt x="573" y="247"/>
                          <a:pt x="572" y="254"/>
                          <a:pt x="575" y="259"/>
                        </a:cubicBezTo>
                        <a:cubicBezTo>
                          <a:pt x="577" y="263"/>
                          <a:pt x="595" y="272"/>
                          <a:pt x="599" y="283"/>
                        </a:cubicBezTo>
                        <a:cubicBezTo>
                          <a:pt x="594" y="295"/>
                          <a:pt x="603" y="306"/>
                          <a:pt x="618" y="310"/>
                        </a:cubicBezTo>
                        <a:cubicBezTo>
                          <a:pt x="630" y="307"/>
                          <a:pt x="638" y="308"/>
                          <a:pt x="645" y="300"/>
                        </a:cubicBezTo>
                        <a:cubicBezTo>
                          <a:pt x="660" y="302"/>
                          <a:pt x="663" y="303"/>
                          <a:pt x="672" y="293"/>
                        </a:cubicBezTo>
                        <a:cubicBezTo>
                          <a:pt x="675" y="294"/>
                          <a:pt x="679" y="293"/>
                          <a:pt x="680" y="295"/>
                        </a:cubicBezTo>
                        <a:cubicBezTo>
                          <a:pt x="682" y="301"/>
                          <a:pt x="674" y="321"/>
                          <a:pt x="672" y="327"/>
                        </a:cubicBezTo>
                        <a:cubicBezTo>
                          <a:pt x="668" y="340"/>
                          <a:pt x="671" y="326"/>
                          <a:pt x="664" y="340"/>
                        </a:cubicBezTo>
                        <a:cubicBezTo>
                          <a:pt x="652" y="360"/>
                          <a:pt x="646" y="381"/>
                          <a:pt x="621" y="394"/>
                        </a:cubicBezTo>
                        <a:cubicBezTo>
                          <a:pt x="614" y="402"/>
                          <a:pt x="609" y="402"/>
                          <a:pt x="599" y="407"/>
                        </a:cubicBezTo>
                        <a:cubicBezTo>
                          <a:pt x="590" y="418"/>
                          <a:pt x="579" y="429"/>
                          <a:pt x="567" y="439"/>
                        </a:cubicBezTo>
                        <a:cubicBezTo>
                          <a:pt x="560" y="454"/>
                          <a:pt x="555" y="470"/>
                          <a:pt x="548" y="485"/>
                        </a:cubicBezTo>
                        <a:cubicBezTo>
                          <a:pt x="549" y="489"/>
                          <a:pt x="550" y="492"/>
                          <a:pt x="551" y="496"/>
                        </a:cubicBezTo>
                        <a:cubicBezTo>
                          <a:pt x="552" y="500"/>
                          <a:pt x="556" y="508"/>
                          <a:pt x="556" y="508"/>
                        </a:cubicBezTo>
                        <a:cubicBezTo>
                          <a:pt x="559" y="524"/>
                          <a:pt x="562" y="546"/>
                          <a:pt x="576" y="557"/>
                        </a:cubicBezTo>
                        <a:lnTo>
                          <a:pt x="435" y="556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  <p:sp>
                <p:nvSpPr>
                  <p:cNvPr id="2141" name="Freeform 100"/>
                  <p:cNvSpPr>
                    <a:spLocks/>
                  </p:cNvSpPr>
                  <p:nvPr/>
                </p:nvSpPr>
                <p:spPr bwMode="ltGray">
                  <a:xfrm>
                    <a:off x="3877" y="448"/>
                    <a:ext cx="163" cy="221"/>
                  </a:xfrm>
                  <a:custGeom>
                    <a:avLst/>
                    <a:gdLst>
                      <a:gd name="T0" fmla="*/ 1 w 257"/>
                      <a:gd name="T1" fmla="*/ 1 h 347"/>
                      <a:gd name="T2" fmla="*/ 1 w 257"/>
                      <a:gd name="T3" fmla="*/ 1 h 347"/>
                      <a:gd name="T4" fmla="*/ 1 w 257"/>
                      <a:gd name="T5" fmla="*/ 1 h 347"/>
                      <a:gd name="T6" fmla="*/ 1 w 257"/>
                      <a:gd name="T7" fmla="*/ 1 h 347"/>
                      <a:gd name="T8" fmla="*/ 1 w 257"/>
                      <a:gd name="T9" fmla="*/ 1 h 347"/>
                      <a:gd name="T10" fmla="*/ 1 w 257"/>
                      <a:gd name="T11" fmla="*/ 1 h 347"/>
                      <a:gd name="T12" fmla="*/ 1 w 257"/>
                      <a:gd name="T13" fmla="*/ 1 h 347"/>
                      <a:gd name="T14" fmla="*/ 1 w 257"/>
                      <a:gd name="T15" fmla="*/ 1 h 347"/>
                      <a:gd name="T16" fmla="*/ 1 w 257"/>
                      <a:gd name="T17" fmla="*/ 1 h 347"/>
                      <a:gd name="T18" fmla="*/ 1 w 257"/>
                      <a:gd name="T19" fmla="*/ 1 h 347"/>
                      <a:gd name="T20" fmla="*/ 1 w 257"/>
                      <a:gd name="T21" fmla="*/ 1 h 347"/>
                      <a:gd name="T22" fmla="*/ 1 w 257"/>
                      <a:gd name="T23" fmla="*/ 1 h 347"/>
                      <a:gd name="T24" fmla="*/ 1 w 257"/>
                      <a:gd name="T25" fmla="*/ 1 h 347"/>
                      <a:gd name="T26" fmla="*/ 0 w 257"/>
                      <a:gd name="T27" fmla="*/ 1 h 347"/>
                      <a:gd name="T28" fmla="*/ 1 w 257"/>
                      <a:gd name="T29" fmla="*/ 1 h 347"/>
                      <a:gd name="T30" fmla="*/ 1 w 257"/>
                      <a:gd name="T31" fmla="*/ 1 h 347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</a:gdLst>
                    <a:ahLst/>
                    <a:cxnLst>
                      <a:cxn ang="T32">
                        <a:pos x="T0" y="T1"/>
                      </a:cxn>
                      <a:cxn ang="T33">
                        <a:pos x="T2" y="T3"/>
                      </a:cxn>
                      <a:cxn ang="T34">
                        <a:pos x="T4" y="T5"/>
                      </a:cxn>
                      <a:cxn ang="T35">
                        <a:pos x="T6" y="T7"/>
                      </a:cxn>
                      <a:cxn ang="T36">
                        <a:pos x="T8" y="T9"/>
                      </a:cxn>
                      <a:cxn ang="T37">
                        <a:pos x="T10" y="T11"/>
                      </a:cxn>
                      <a:cxn ang="T38">
                        <a:pos x="T12" y="T13"/>
                      </a:cxn>
                      <a:cxn ang="T39">
                        <a:pos x="T14" y="T15"/>
                      </a:cxn>
                      <a:cxn ang="T40">
                        <a:pos x="T16" y="T17"/>
                      </a:cxn>
                      <a:cxn ang="T41">
                        <a:pos x="T18" y="T19"/>
                      </a:cxn>
                      <a:cxn ang="T42">
                        <a:pos x="T20" y="T21"/>
                      </a:cxn>
                      <a:cxn ang="T43">
                        <a:pos x="T22" y="T23"/>
                      </a:cxn>
                      <a:cxn ang="T44">
                        <a:pos x="T24" y="T25"/>
                      </a:cxn>
                      <a:cxn ang="T45">
                        <a:pos x="T26" y="T27"/>
                      </a:cxn>
                      <a:cxn ang="T46">
                        <a:pos x="T28" y="T29"/>
                      </a:cxn>
                      <a:cxn ang="T47">
                        <a:pos x="T30" y="T31"/>
                      </a:cxn>
                    </a:cxnLst>
                    <a:rect l="0" t="0" r="r" b="b"/>
                    <a:pathLst>
                      <a:path w="257" h="347">
                        <a:moveTo>
                          <a:pt x="243" y="347"/>
                        </a:moveTo>
                        <a:lnTo>
                          <a:pt x="233" y="301"/>
                        </a:lnTo>
                        <a:lnTo>
                          <a:pt x="217" y="288"/>
                        </a:lnTo>
                        <a:lnTo>
                          <a:pt x="215" y="269"/>
                        </a:lnTo>
                        <a:lnTo>
                          <a:pt x="209" y="254"/>
                        </a:lnTo>
                        <a:lnTo>
                          <a:pt x="209" y="229"/>
                        </a:lnTo>
                        <a:lnTo>
                          <a:pt x="207" y="214"/>
                        </a:lnTo>
                        <a:lnTo>
                          <a:pt x="228" y="202"/>
                        </a:lnTo>
                        <a:lnTo>
                          <a:pt x="257" y="197"/>
                        </a:lnTo>
                        <a:lnTo>
                          <a:pt x="257" y="136"/>
                        </a:lnTo>
                        <a:cubicBezTo>
                          <a:pt x="209" y="119"/>
                          <a:pt x="13" y="0"/>
                          <a:pt x="54" y="96"/>
                        </a:cubicBezTo>
                        <a:cubicBezTo>
                          <a:pt x="36" y="106"/>
                          <a:pt x="57" y="97"/>
                          <a:pt x="32" y="98"/>
                        </a:cubicBezTo>
                        <a:cubicBezTo>
                          <a:pt x="27" y="99"/>
                          <a:pt x="16" y="102"/>
                          <a:pt x="16" y="102"/>
                        </a:cubicBezTo>
                        <a:lnTo>
                          <a:pt x="0" y="149"/>
                        </a:lnTo>
                        <a:lnTo>
                          <a:pt x="93" y="346"/>
                        </a:lnTo>
                        <a:lnTo>
                          <a:pt x="243" y="347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  <p:sp>
                <p:nvSpPr>
                  <p:cNvPr id="2142" name="Freeform 101"/>
                  <p:cNvSpPr>
                    <a:spLocks/>
                  </p:cNvSpPr>
                  <p:nvPr/>
                </p:nvSpPr>
                <p:spPr bwMode="ltGray">
                  <a:xfrm>
                    <a:off x="4164" y="611"/>
                    <a:ext cx="7" cy="12"/>
                  </a:xfrm>
                  <a:custGeom>
                    <a:avLst/>
                    <a:gdLst>
                      <a:gd name="T0" fmla="*/ 0 w 19"/>
                      <a:gd name="T1" fmla="*/ 0 h 37"/>
                      <a:gd name="T2" fmla="*/ 0 w 19"/>
                      <a:gd name="T3" fmla="*/ 0 h 37"/>
                      <a:gd name="T4" fmla="*/ 0 w 19"/>
                      <a:gd name="T5" fmla="*/ 0 h 37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19" h="37">
                        <a:moveTo>
                          <a:pt x="7" y="25"/>
                        </a:moveTo>
                        <a:cubicBezTo>
                          <a:pt x="0" y="4"/>
                          <a:pt x="12" y="0"/>
                          <a:pt x="19" y="21"/>
                        </a:cubicBezTo>
                        <a:cubicBezTo>
                          <a:pt x="14" y="37"/>
                          <a:pt x="18" y="36"/>
                          <a:pt x="7" y="25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  <p:sp>
                <p:nvSpPr>
                  <p:cNvPr id="2143" name="Freeform 102"/>
                  <p:cNvSpPr>
                    <a:spLocks/>
                  </p:cNvSpPr>
                  <p:nvPr/>
                </p:nvSpPr>
                <p:spPr bwMode="ltGray">
                  <a:xfrm>
                    <a:off x="4155" y="497"/>
                    <a:ext cx="9" cy="7"/>
                  </a:xfrm>
                  <a:custGeom>
                    <a:avLst/>
                    <a:gdLst>
                      <a:gd name="T0" fmla="*/ 0 w 22"/>
                      <a:gd name="T1" fmla="*/ 0 h 20"/>
                      <a:gd name="T2" fmla="*/ 0 w 22"/>
                      <a:gd name="T3" fmla="*/ 0 h 20"/>
                      <a:gd name="T4" fmla="*/ 0 w 22"/>
                      <a:gd name="T5" fmla="*/ 0 h 20"/>
                      <a:gd name="T6" fmla="*/ 0 w 22"/>
                      <a:gd name="T7" fmla="*/ 0 h 20"/>
                      <a:gd name="T8" fmla="*/ 0 w 22"/>
                      <a:gd name="T9" fmla="*/ 0 h 2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22" h="20">
                        <a:moveTo>
                          <a:pt x="12" y="12"/>
                        </a:moveTo>
                        <a:cubicBezTo>
                          <a:pt x="13" y="8"/>
                          <a:pt x="12" y="0"/>
                          <a:pt x="16" y="0"/>
                        </a:cubicBezTo>
                        <a:cubicBezTo>
                          <a:pt x="20" y="0"/>
                          <a:pt x="22" y="8"/>
                          <a:pt x="20" y="12"/>
                        </a:cubicBezTo>
                        <a:cubicBezTo>
                          <a:pt x="18" y="16"/>
                          <a:pt x="12" y="17"/>
                          <a:pt x="8" y="20"/>
                        </a:cubicBezTo>
                        <a:cubicBezTo>
                          <a:pt x="3" y="5"/>
                          <a:pt x="0" y="6"/>
                          <a:pt x="12" y="1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  <p:sp>
                <p:nvSpPr>
                  <p:cNvPr id="2144" name="Freeform 103"/>
                  <p:cNvSpPr>
                    <a:spLocks/>
                  </p:cNvSpPr>
                  <p:nvPr/>
                </p:nvSpPr>
                <p:spPr bwMode="ltGray">
                  <a:xfrm>
                    <a:off x="3760" y="357"/>
                    <a:ext cx="25" cy="10"/>
                  </a:xfrm>
                  <a:custGeom>
                    <a:avLst/>
                    <a:gdLst>
                      <a:gd name="T0" fmla="*/ 0 w 57"/>
                      <a:gd name="T1" fmla="*/ 0 h 30"/>
                      <a:gd name="T2" fmla="*/ 0 w 57"/>
                      <a:gd name="T3" fmla="*/ 0 h 30"/>
                      <a:gd name="T4" fmla="*/ 0 w 57"/>
                      <a:gd name="T5" fmla="*/ 0 h 30"/>
                      <a:gd name="T6" fmla="*/ 0 w 57"/>
                      <a:gd name="T7" fmla="*/ 0 h 3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57" h="30">
                        <a:moveTo>
                          <a:pt x="24" y="18"/>
                        </a:moveTo>
                        <a:cubicBezTo>
                          <a:pt x="0" y="10"/>
                          <a:pt x="9" y="0"/>
                          <a:pt x="32" y="6"/>
                        </a:cubicBezTo>
                        <a:cubicBezTo>
                          <a:pt x="46" y="15"/>
                          <a:pt x="57" y="23"/>
                          <a:pt x="36" y="30"/>
                        </a:cubicBezTo>
                        <a:cubicBezTo>
                          <a:pt x="21" y="25"/>
                          <a:pt x="24" y="30"/>
                          <a:pt x="24" y="1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  <p:sp>
                <p:nvSpPr>
                  <p:cNvPr id="2145" name="Freeform 104"/>
                  <p:cNvSpPr>
                    <a:spLocks/>
                  </p:cNvSpPr>
                  <p:nvPr/>
                </p:nvSpPr>
                <p:spPr bwMode="ltGray">
                  <a:xfrm>
                    <a:off x="4062" y="265"/>
                    <a:ext cx="295" cy="233"/>
                  </a:xfrm>
                  <a:custGeom>
                    <a:avLst/>
                    <a:gdLst>
                      <a:gd name="T0" fmla="*/ 0 w 693"/>
                      <a:gd name="T1" fmla="*/ 0 h 696"/>
                      <a:gd name="T2" fmla="*/ 0 w 693"/>
                      <a:gd name="T3" fmla="*/ 0 h 696"/>
                      <a:gd name="T4" fmla="*/ 0 w 693"/>
                      <a:gd name="T5" fmla="*/ 0 h 696"/>
                      <a:gd name="T6" fmla="*/ 0 w 693"/>
                      <a:gd name="T7" fmla="*/ 0 h 696"/>
                      <a:gd name="T8" fmla="*/ 0 w 693"/>
                      <a:gd name="T9" fmla="*/ 0 h 696"/>
                      <a:gd name="T10" fmla="*/ 0 w 693"/>
                      <a:gd name="T11" fmla="*/ 0 h 696"/>
                      <a:gd name="T12" fmla="*/ 0 w 693"/>
                      <a:gd name="T13" fmla="*/ 0 h 696"/>
                      <a:gd name="T14" fmla="*/ 0 w 693"/>
                      <a:gd name="T15" fmla="*/ 0 h 696"/>
                      <a:gd name="T16" fmla="*/ 0 w 693"/>
                      <a:gd name="T17" fmla="*/ 0 h 696"/>
                      <a:gd name="T18" fmla="*/ 0 w 693"/>
                      <a:gd name="T19" fmla="*/ 0 h 696"/>
                      <a:gd name="T20" fmla="*/ 0 w 693"/>
                      <a:gd name="T21" fmla="*/ 0 h 696"/>
                      <a:gd name="T22" fmla="*/ 0 w 693"/>
                      <a:gd name="T23" fmla="*/ 0 h 696"/>
                      <a:gd name="T24" fmla="*/ 0 w 693"/>
                      <a:gd name="T25" fmla="*/ 0 h 696"/>
                      <a:gd name="T26" fmla="*/ 0 w 693"/>
                      <a:gd name="T27" fmla="*/ 0 h 696"/>
                      <a:gd name="T28" fmla="*/ 0 w 693"/>
                      <a:gd name="T29" fmla="*/ 0 h 696"/>
                      <a:gd name="T30" fmla="*/ 0 w 693"/>
                      <a:gd name="T31" fmla="*/ 0 h 696"/>
                      <a:gd name="T32" fmla="*/ 0 w 693"/>
                      <a:gd name="T33" fmla="*/ 0 h 696"/>
                      <a:gd name="T34" fmla="*/ 0 w 693"/>
                      <a:gd name="T35" fmla="*/ 0 h 696"/>
                      <a:gd name="T36" fmla="*/ 0 w 693"/>
                      <a:gd name="T37" fmla="*/ 0 h 696"/>
                      <a:gd name="T38" fmla="*/ 0 w 693"/>
                      <a:gd name="T39" fmla="*/ 0 h 696"/>
                      <a:gd name="T40" fmla="*/ 0 w 693"/>
                      <a:gd name="T41" fmla="*/ 0 h 696"/>
                      <a:gd name="T42" fmla="*/ 0 w 693"/>
                      <a:gd name="T43" fmla="*/ 0 h 696"/>
                      <a:gd name="T44" fmla="*/ 0 w 693"/>
                      <a:gd name="T45" fmla="*/ 0 h 696"/>
                      <a:gd name="T46" fmla="*/ 0 w 693"/>
                      <a:gd name="T47" fmla="*/ 0 h 696"/>
                      <a:gd name="T48" fmla="*/ 0 w 693"/>
                      <a:gd name="T49" fmla="*/ 0 h 696"/>
                      <a:gd name="T50" fmla="*/ 0 w 693"/>
                      <a:gd name="T51" fmla="*/ 0 h 696"/>
                      <a:gd name="T52" fmla="*/ 0 w 693"/>
                      <a:gd name="T53" fmla="*/ 0 h 696"/>
                      <a:gd name="T54" fmla="*/ 0 w 693"/>
                      <a:gd name="T55" fmla="*/ 0 h 696"/>
                      <a:gd name="T56" fmla="*/ 0 w 693"/>
                      <a:gd name="T57" fmla="*/ 0 h 696"/>
                      <a:gd name="T58" fmla="*/ 0 w 693"/>
                      <a:gd name="T59" fmla="*/ 0 h 696"/>
                      <a:gd name="T60" fmla="*/ 0 w 693"/>
                      <a:gd name="T61" fmla="*/ 0 h 696"/>
                      <a:gd name="T62" fmla="*/ 0 w 693"/>
                      <a:gd name="T63" fmla="*/ 0 h 696"/>
                      <a:gd name="T64" fmla="*/ 0 w 693"/>
                      <a:gd name="T65" fmla="*/ 0 h 696"/>
                      <a:gd name="T66" fmla="*/ 0 w 693"/>
                      <a:gd name="T67" fmla="*/ 0 h 696"/>
                      <a:gd name="T68" fmla="*/ 0 w 693"/>
                      <a:gd name="T69" fmla="*/ 0 h 696"/>
                      <a:gd name="T70" fmla="*/ 0 w 693"/>
                      <a:gd name="T71" fmla="*/ 0 h 69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</a:gdLst>
                    <a:ahLst/>
                    <a:cxnLst>
                      <a:cxn ang="T72">
                        <a:pos x="T0" y="T1"/>
                      </a:cxn>
                      <a:cxn ang="T73">
                        <a:pos x="T2" y="T3"/>
                      </a:cxn>
                      <a:cxn ang="T74">
                        <a:pos x="T4" y="T5"/>
                      </a:cxn>
                      <a:cxn ang="T75">
                        <a:pos x="T6" y="T7"/>
                      </a:cxn>
                      <a:cxn ang="T76">
                        <a:pos x="T8" y="T9"/>
                      </a:cxn>
                      <a:cxn ang="T77">
                        <a:pos x="T10" y="T11"/>
                      </a:cxn>
                      <a:cxn ang="T78">
                        <a:pos x="T12" y="T13"/>
                      </a:cxn>
                      <a:cxn ang="T79">
                        <a:pos x="T14" y="T15"/>
                      </a:cxn>
                      <a:cxn ang="T80">
                        <a:pos x="T16" y="T17"/>
                      </a:cxn>
                      <a:cxn ang="T81">
                        <a:pos x="T18" y="T19"/>
                      </a:cxn>
                      <a:cxn ang="T82">
                        <a:pos x="T20" y="T21"/>
                      </a:cxn>
                      <a:cxn ang="T83">
                        <a:pos x="T22" y="T23"/>
                      </a:cxn>
                      <a:cxn ang="T84">
                        <a:pos x="T24" y="T25"/>
                      </a:cxn>
                      <a:cxn ang="T85">
                        <a:pos x="T26" y="T27"/>
                      </a:cxn>
                      <a:cxn ang="T86">
                        <a:pos x="T28" y="T29"/>
                      </a:cxn>
                      <a:cxn ang="T87">
                        <a:pos x="T30" y="T31"/>
                      </a:cxn>
                      <a:cxn ang="T88">
                        <a:pos x="T32" y="T33"/>
                      </a:cxn>
                      <a:cxn ang="T89">
                        <a:pos x="T34" y="T35"/>
                      </a:cxn>
                      <a:cxn ang="T90">
                        <a:pos x="T36" y="T37"/>
                      </a:cxn>
                      <a:cxn ang="T91">
                        <a:pos x="T38" y="T39"/>
                      </a:cxn>
                      <a:cxn ang="T92">
                        <a:pos x="T40" y="T41"/>
                      </a:cxn>
                      <a:cxn ang="T93">
                        <a:pos x="T42" y="T43"/>
                      </a:cxn>
                      <a:cxn ang="T94">
                        <a:pos x="T44" y="T45"/>
                      </a:cxn>
                      <a:cxn ang="T95">
                        <a:pos x="T46" y="T47"/>
                      </a:cxn>
                      <a:cxn ang="T96">
                        <a:pos x="T48" y="T49"/>
                      </a:cxn>
                      <a:cxn ang="T97">
                        <a:pos x="T50" y="T51"/>
                      </a:cxn>
                      <a:cxn ang="T98">
                        <a:pos x="T52" y="T53"/>
                      </a:cxn>
                      <a:cxn ang="T99">
                        <a:pos x="T54" y="T55"/>
                      </a:cxn>
                      <a:cxn ang="T100">
                        <a:pos x="T56" y="T57"/>
                      </a:cxn>
                      <a:cxn ang="T101">
                        <a:pos x="T58" y="T59"/>
                      </a:cxn>
                      <a:cxn ang="T102">
                        <a:pos x="T60" y="T61"/>
                      </a:cxn>
                      <a:cxn ang="T103">
                        <a:pos x="T62" y="T63"/>
                      </a:cxn>
                      <a:cxn ang="T104">
                        <a:pos x="T64" y="T65"/>
                      </a:cxn>
                      <a:cxn ang="T105">
                        <a:pos x="T66" y="T67"/>
                      </a:cxn>
                      <a:cxn ang="T106">
                        <a:pos x="T68" y="T69"/>
                      </a:cxn>
                      <a:cxn ang="T107">
                        <a:pos x="T70" y="T71"/>
                      </a:cxn>
                    </a:cxnLst>
                    <a:rect l="0" t="0" r="r" b="b"/>
                    <a:pathLst>
                      <a:path w="693" h="696">
                        <a:moveTo>
                          <a:pt x="541" y="460"/>
                        </a:moveTo>
                        <a:lnTo>
                          <a:pt x="473" y="464"/>
                        </a:lnTo>
                        <a:lnTo>
                          <a:pt x="441" y="452"/>
                        </a:lnTo>
                        <a:lnTo>
                          <a:pt x="393" y="452"/>
                        </a:lnTo>
                        <a:cubicBezTo>
                          <a:pt x="365" y="448"/>
                          <a:pt x="360" y="444"/>
                          <a:pt x="337" y="436"/>
                        </a:cubicBezTo>
                        <a:cubicBezTo>
                          <a:pt x="336" y="432"/>
                          <a:pt x="330" y="413"/>
                          <a:pt x="325" y="412"/>
                        </a:cubicBezTo>
                        <a:cubicBezTo>
                          <a:pt x="317" y="411"/>
                          <a:pt x="301" y="420"/>
                          <a:pt x="301" y="420"/>
                        </a:cubicBezTo>
                        <a:cubicBezTo>
                          <a:pt x="289" y="412"/>
                          <a:pt x="277" y="408"/>
                          <a:pt x="265" y="400"/>
                        </a:cubicBezTo>
                        <a:cubicBezTo>
                          <a:pt x="252" y="380"/>
                          <a:pt x="256" y="356"/>
                          <a:pt x="233" y="348"/>
                        </a:cubicBezTo>
                        <a:cubicBezTo>
                          <a:pt x="217" y="372"/>
                          <a:pt x="221" y="392"/>
                          <a:pt x="237" y="416"/>
                        </a:cubicBezTo>
                        <a:cubicBezTo>
                          <a:pt x="234" y="428"/>
                          <a:pt x="228" y="445"/>
                          <a:pt x="237" y="444"/>
                        </a:cubicBezTo>
                        <a:cubicBezTo>
                          <a:pt x="247" y="443"/>
                          <a:pt x="261" y="428"/>
                          <a:pt x="261" y="428"/>
                        </a:cubicBezTo>
                        <a:cubicBezTo>
                          <a:pt x="258" y="450"/>
                          <a:pt x="243" y="475"/>
                          <a:pt x="269" y="484"/>
                        </a:cubicBezTo>
                        <a:cubicBezTo>
                          <a:pt x="277" y="479"/>
                          <a:pt x="288" y="476"/>
                          <a:pt x="293" y="468"/>
                        </a:cubicBezTo>
                        <a:cubicBezTo>
                          <a:pt x="302" y="454"/>
                          <a:pt x="303" y="446"/>
                          <a:pt x="317" y="436"/>
                        </a:cubicBezTo>
                        <a:cubicBezTo>
                          <a:pt x="315" y="448"/>
                          <a:pt x="306" y="467"/>
                          <a:pt x="321" y="476"/>
                        </a:cubicBezTo>
                        <a:cubicBezTo>
                          <a:pt x="328" y="480"/>
                          <a:pt x="345" y="484"/>
                          <a:pt x="345" y="484"/>
                        </a:cubicBezTo>
                        <a:cubicBezTo>
                          <a:pt x="382" y="472"/>
                          <a:pt x="347" y="527"/>
                          <a:pt x="333" y="536"/>
                        </a:cubicBezTo>
                        <a:cubicBezTo>
                          <a:pt x="330" y="540"/>
                          <a:pt x="329" y="545"/>
                          <a:pt x="325" y="548"/>
                        </a:cubicBezTo>
                        <a:cubicBezTo>
                          <a:pt x="322" y="551"/>
                          <a:pt x="316" y="549"/>
                          <a:pt x="313" y="552"/>
                        </a:cubicBezTo>
                        <a:cubicBezTo>
                          <a:pt x="300" y="565"/>
                          <a:pt x="320" y="575"/>
                          <a:pt x="293" y="584"/>
                        </a:cubicBezTo>
                        <a:cubicBezTo>
                          <a:pt x="286" y="595"/>
                          <a:pt x="272" y="610"/>
                          <a:pt x="261" y="616"/>
                        </a:cubicBezTo>
                        <a:cubicBezTo>
                          <a:pt x="254" y="620"/>
                          <a:pt x="245" y="621"/>
                          <a:pt x="237" y="624"/>
                        </a:cubicBezTo>
                        <a:cubicBezTo>
                          <a:pt x="233" y="625"/>
                          <a:pt x="225" y="628"/>
                          <a:pt x="225" y="628"/>
                        </a:cubicBezTo>
                        <a:cubicBezTo>
                          <a:pt x="215" y="659"/>
                          <a:pt x="212" y="652"/>
                          <a:pt x="173" y="656"/>
                        </a:cubicBezTo>
                        <a:cubicBezTo>
                          <a:pt x="140" y="667"/>
                          <a:pt x="132" y="687"/>
                          <a:pt x="97" y="696"/>
                        </a:cubicBezTo>
                        <a:cubicBezTo>
                          <a:pt x="77" y="691"/>
                          <a:pt x="75" y="687"/>
                          <a:pt x="81" y="668"/>
                        </a:cubicBezTo>
                        <a:cubicBezTo>
                          <a:pt x="77" y="646"/>
                          <a:pt x="72" y="639"/>
                          <a:pt x="77" y="616"/>
                        </a:cubicBezTo>
                        <a:cubicBezTo>
                          <a:pt x="73" y="598"/>
                          <a:pt x="71" y="587"/>
                          <a:pt x="61" y="572"/>
                        </a:cubicBezTo>
                        <a:cubicBezTo>
                          <a:pt x="58" y="551"/>
                          <a:pt x="51" y="543"/>
                          <a:pt x="45" y="524"/>
                        </a:cubicBezTo>
                        <a:cubicBezTo>
                          <a:pt x="52" y="502"/>
                          <a:pt x="58" y="496"/>
                          <a:pt x="49" y="472"/>
                        </a:cubicBezTo>
                        <a:cubicBezTo>
                          <a:pt x="46" y="463"/>
                          <a:pt x="33" y="448"/>
                          <a:pt x="33" y="448"/>
                        </a:cubicBezTo>
                        <a:cubicBezTo>
                          <a:pt x="42" y="422"/>
                          <a:pt x="42" y="408"/>
                          <a:pt x="33" y="380"/>
                        </a:cubicBezTo>
                        <a:cubicBezTo>
                          <a:pt x="49" y="369"/>
                          <a:pt x="48" y="362"/>
                          <a:pt x="53" y="344"/>
                        </a:cubicBezTo>
                        <a:cubicBezTo>
                          <a:pt x="47" y="327"/>
                          <a:pt x="49" y="308"/>
                          <a:pt x="33" y="332"/>
                        </a:cubicBezTo>
                        <a:cubicBezTo>
                          <a:pt x="40" y="353"/>
                          <a:pt x="29" y="374"/>
                          <a:pt x="17" y="392"/>
                        </a:cubicBezTo>
                        <a:cubicBezTo>
                          <a:pt x="6" y="360"/>
                          <a:pt x="10" y="340"/>
                          <a:pt x="13" y="304"/>
                        </a:cubicBezTo>
                        <a:cubicBezTo>
                          <a:pt x="44" y="314"/>
                          <a:pt x="54" y="289"/>
                          <a:pt x="81" y="280"/>
                        </a:cubicBezTo>
                        <a:cubicBezTo>
                          <a:pt x="94" y="261"/>
                          <a:pt x="85" y="242"/>
                          <a:pt x="105" y="228"/>
                        </a:cubicBezTo>
                        <a:cubicBezTo>
                          <a:pt x="108" y="220"/>
                          <a:pt x="110" y="212"/>
                          <a:pt x="113" y="204"/>
                        </a:cubicBezTo>
                        <a:cubicBezTo>
                          <a:pt x="116" y="196"/>
                          <a:pt x="89" y="196"/>
                          <a:pt x="89" y="196"/>
                        </a:cubicBezTo>
                        <a:cubicBezTo>
                          <a:pt x="81" y="221"/>
                          <a:pt x="58" y="211"/>
                          <a:pt x="37" y="204"/>
                        </a:cubicBezTo>
                        <a:cubicBezTo>
                          <a:pt x="33" y="207"/>
                          <a:pt x="30" y="213"/>
                          <a:pt x="25" y="212"/>
                        </a:cubicBezTo>
                        <a:cubicBezTo>
                          <a:pt x="16" y="210"/>
                          <a:pt x="1" y="196"/>
                          <a:pt x="1" y="196"/>
                        </a:cubicBezTo>
                        <a:cubicBezTo>
                          <a:pt x="4" y="186"/>
                          <a:pt x="4" y="174"/>
                          <a:pt x="9" y="164"/>
                        </a:cubicBezTo>
                        <a:cubicBezTo>
                          <a:pt x="13" y="155"/>
                          <a:pt x="25" y="140"/>
                          <a:pt x="25" y="140"/>
                        </a:cubicBezTo>
                        <a:cubicBezTo>
                          <a:pt x="0" y="132"/>
                          <a:pt x="25" y="128"/>
                          <a:pt x="37" y="124"/>
                        </a:cubicBezTo>
                        <a:cubicBezTo>
                          <a:pt x="58" y="131"/>
                          <a:pt x="75" y="116"/>
                          <a:pt x="97" y="112"/>
                        </a:cubicBezTo>
                        <a:cubicBezTo>
                          <a:pt x="135" y="87"/>
                          <a:pt x="159" y="122"/>
                          <a:pt x="197" y="132"/>
                        </a:cubicBezTo>
                        <a:cubicBezTo>
                          <a:pt x="205" y="129"/>
                          <a:pt x="213" y="127"/>
                          <a:pt x="221" y="124"/>
                        </a:cubicBezTo>
                        <a:cubicBezTo>
                          <a:pt x="225" y="123"/>
                          <a:pt x="226" y="147"/>
                          <a:pt x="233" y="120"/>
                        </a:cubicBezTo>
                        <a:lnTo>
                          <a:pt x="229" y="64"/>
                        </a:lnTo>
                        <a:lnTo>
                          <a:pt x="209" y="40"/>
                        </a:lnTo>
                        <a:cubicBezTo>
                          <a:pt x="243" y="21"/>
                          <a:pt x="240" y="21"/>
                          <a:pt x="261" y="0"/>
                        </a:cubicBezTo>
                        <a:cubicBezTo>
                          <a:pt x="297" y="16"/>
                          <a:pt x="333" y="32"/>
                          <a:pt x="369" y="48"/>
                        </a:cubicBezTo>
                        <a:cubicBezTo>
                          <a:pt x="373" y="50"/>
                          <a:pt x="361" y="44"/>
                          <a:pt x="357" y="44"/>
                        </a:cubicBezTo>
                        <a:cubicBezTo>
                          <a:pt x="349" y="45"/>
                          <a:pt x="333" y="52"/>
                          <a:pt x="333" y="52"/>
                        </a:cubicBezTo>
                        <a:cubicBezTo>
                          <a:pt x="322" y="68"/>
                          <a:pt x="318" y="71"/>
                          <a:pt x="329" y="88"/>
                        </a:cubicBezTo>
                        <a:cubicBezTo>
                          <a:pt x="308" y="119"/>
                          <a:pt x="323" y="118"/>
                          <a:pt x="333" y="148"/>
                        </a:cubicBezTo>
                        <a:cubicBezTo>
                          <a:pt x="320" y="157"/>
                          <a:pt x="314" y="167"/>
                          <a:pt x="301" y="176"/>
                        </a:cubicBezTo>
                        <a:cubicBezTo>
                          <a:pt x="306" y="213"/>
                          <a:pt x="303" y="213"/>
                          <a:pt x="337" y="220"/>
                        </a:cubicBezTo>
                        <a:cubicBezTo>
                          <a:pt x="358" y="216"/>
                          <a:pt x="368" y="214"/>
                          <a:pt x="361" y="192"/>
                        </a:cubicBezTo>
                        <a:cubicBezTo>
                          <a:pt x="362" y="177"/>
                          <a:pt x="362" y="162"/>
                          <a:pt x="365" y="148"/>
                        </a:cubicBezTo>
                        <a:cubicBezTo>
                          <a:pt x="366" y="143"/>
                          <a:pt x="369" y="133"/>
                          <a:pt x="373" y="136"/>
                        </a:cubicBezTo>
                        <a:cubicBezTo>
                          <a:pt x="379" y="140"/>
                          <a:pt x="376" y="149"/>
                          <a:pt x="377" y="156"/>
                        </a:cubicBezTo>
                        <a:cubicBezTo>
                          <a:pt x="404" y="147"/>
                          <a:pt x="409" y="116"/>
                          <a:pt x="417" y="92"/>
                        </a:cubicBezTo>
                        <a:cubicBezTo>
                          <a:pt x="422" y="76"/>
                          <a:pt x="453" y="74"/>
                          <a:pt x="465" y="72"/>
                        </a:cubicBezTo>
                        <a:cubicBezTo>
                          <a:pt x="472" y="92"/>
                          <a:pt x="477" y="93"/>
                          <a:pt x="497" y="88"/>
                        </a:cubicBezTo>
                        <a:cubicBezTo>
                          <a:pt x="512" y="78"/>
                          <a:pt x="515" y="74"/>
                          <a:pt x="509" y="56"/>
                        </a:cubicBezTo>
                        <a:cubicBezTo>
                          <a:pt x="523" y="46"/>
                          <a:pt x="517" y="46"/>
                          <a:pt x="529" y="52"/>
                        </a:cubicBezTo>
                        <a:lnTo>
                          <a:pt x="693" y="72"/>
                        </a:lnTo>
                        <a:lnTo>
                          <a:pt x="541" y="460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  <p:sp>
                <p:nvSpPr>
                  <p:cNvPr id="2146" name="Freeform 105"/>
                  <p:cNvSpPr>
                    <a:spLocks/>
                  </p:cNvSpPr>
                  <p:nvPr/>
                </p:nvSpPr>
                <p:spPr bwMode="ltGray">
                  <a:xfrm>
                    <a:off x="3861" y="247"/>
                    <a:ext cx="591" cy="95"/>
                  </a:xfrm>
                  <a:custGeom>
                    <a:avLst/>
                    <a:gdLst>
                      <a:gd name="T0" fmla="*/ 1 w 931"/>
                      <a:gd name="T1" fmla="*/ 0 h 149"/>
                      <a:gd name="T2" fmla="*/ 1 w 931"/>
                      <a:gd name="T3" fmla="*/ 1 h 149"/>
                      <a:gd name="T4" fmla="*/ 1 w 931"/>
                      <a:gd name="T5" fmla="*/ 1 h 149"/>
                      <a:gd name="T6" fmla="*/ 1 w 931"/>
                      <a:gd name="T7" fmla="*/ 1 h 149"/>
                      <a:gd name="T8" fmla="*/ 1 w 931"/>
                      <a:gd name="T9" fmla="*/ 1 h 149"/>
                      <a:gd name="T10" fmla="*/ 0 w 931"/>
                      <a:gd name="T11" fmla="*/ 1 h 149"/>
                      <a:gd name="T12" fmla="*/ 1 w 931"/>
                      <a:gd name="T13" fmla="*/ 1 h 149"/>
                      <a:gd name="T14" fmla="*/ 1 w 931"/>
                      <a:gd name="T15" fmla="*/ 1 h 149"/>
                      <a:gd name="T16" fmla="*/ 1 w 931"/>
                      <a:gd name="T17" fmla="*/ 1 h 149"/>
                      <a:gd name="T18" fmla="*/ 1 w 931"/>
                      <a:gd name="T19" fmla="*/ 1 h 149"/>
                      <a:gd name="T20" fmla="*/ 1 w 931"/>
                      <a:gd name="T21" fmla="*/ 1 h 149"/>
                      <a:gd name="T22" fmla="*/ 1 w 931"/>
                      <a:gd name="T23" fmla="*/ 1 h 149"/>
                      <a:gd name="T24" fmla="*/ 1 w 931"/>
                      <a:gd name="T25" fmla="*/ 1 h 149"/>
                      <a:gd name="T26" fmla="*/ 1 w 931"/>
                      <a:gd name="T27" fmla="*/ 1 h 149"/>
                      <a:gd name="T28" fmla="*/ 1 w 931"/>
                      <a:gd name="T29" fmla="*/ 1 h 149"/>
                      <a:gd name="T30" fmla="*/ 1 w 931"/>
                      <a:gd name="T31" fmla="*/ 1 h 149"/>
                      <a:gd name="T32" fmla="*/ 1 w 931"/>
                      <a:gd name="T33" fmla="*/ 1 h 149"/>
                      <a:gd name="T34" fmla="*/ 1 w 931"/>
                      <a:gd name="T35" fmla="*/ 1 h 149"/>
                      <a:gd name="T36" fmla="*/ 1 w 931"/>
                      <a:gd name="T37" fmla="*/ 1 h 149"/>
                      <a:gd name="T38" fmla="*/ 1 w 931"/>
                      <a:gd name="T39" fmla="*/ 1 h 149"/>
                      <a:gd name="T40" fmla="*/ 1 w 931"/>
                      <a:gd name="T41" fmla="*/ 1 h 149"/>
                      <a:gd name="T42" fmla="*/ 1 w 931"/>
                      <a:gd name="T43" fmla="*/ 1 h 149"/>
                      <a:gd name="T44" fmla="*/ 1 w 931"/>
                      <a:gd name="T45" fmla="*/ 1 h 149"/>
                      <a:gd name="T46" fmla="*/ 1 w 931"/>
                      <a:gd name="T47" fmla="*/ 1 h 149"/>
                      <a:gd name="T48" fmla="*/ 1 w 931"/>
                      <a:gd name="T49" fmla="*/ 1 h 149"/>
                      <a:gd name="T50" fmla="*/ 1 w 931"/>
                      <a:gd name="T51" fmla="*/ 1 h 149"/>
                      <a:gd name="T52" fmla="*/ 1 w 931"/>
                      <a:gd name="T53" fmla="*/ 1 h 149"/>
                      <a:gd name="T54" fmla="*/ 1 w 931"/>
                      <a:gd name="T55" fmla="*/ 1 h 149"/>
                      <a:gd name="T56" fmla="*/ 1 w 931"/>
                      <a:gd name="T57" fmla="*/ 1 h 149"/>
                      <a:gd name="T58" fmla="*/ 1 w 931"/>
                      <a:gd name="T59" fmla="*/ 1 h 149"/>
                      <a:gd name="T60" fmla="*/ 1 w 931"/>
                      <a:gd name="T61" fmla="*/ 1 h 149"/>
                      <a:gd name="T62" fmla="*/ 1 w 931"/>
                      <a:gd name="T63" fmla="*/ 1 h 149"/>
                      <a:gd name="T64" fmla="*/ 1 w 931"/>
                      <a:gd name="T65" fmla="*/ 1 h 149"/>
                      <a:gd name="T66" fmla="*/ 1 w 931"/>
                      <a:gd name="T67" fmla="*/ 1 h 149"/>
                      <a:gd name="T68" fmla="*/ 1 w 931"/>
                      <a:gd name="T69" fmla="*/ 1 h 149"/>
                      <a:gd name="T70" fmla="*/ 1 w 931"/>
                      <a:gd name="T71" fmla="*/ 1 h 149"/>
                      <a:gd name="T72" fmla="*/ 1 w 931"/>
                      <a:gd name="T73" fmla="*/ 1 h 149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</a:gdLst>
                    <a:ahLst/>
                    <a:cxnLst>
                      <a:cxn ang="T74">
                        <a:pos x="T0" y="T1"/>
                      </a:cxn>
                      <a:cxn ang="T75">
                        <a:pos x="T2" y="T3"/>
                      </a:cxn>
                      <a:cxn ang="T76">
                        <a:pos x="T4" y="T5"/>
                      </a:cxn>
                      <a:cxn ang="T77">
                        <a:pos x="T6" y="T7"/>
                      </a:cxn>
                      <a:cxn ang="T78">
                        <a:pos x="T8" y="T9"/>
                      </a:cxn>
                      <a:cxn ang="T79">
                        <a:pos x="T10" y="T11"/>
                      </a:cxn>
                      <a:cxn ang="T80">
                        <a:pos x="T12" y="T13"/>
                      </a:cxn>
                      <a:cxn ang="T81">
                        <a:pos x="T14" y="T15"/>
                      </a:cxn>
                      <a:cxn ang="T82">
                        <a:pos x="T16" y="T17"/>
                      </a:cxn>
                      <a:cxn ang="T83">
                        <a:pos x="T18" y="T19"/>
                      </a:cxn>
                      <a:cxn ang="T84">
                        <a:pos x="T20" y="T21"/>
                      </a:cxn>
                      <a:cxn ang="T85">
                        <a:pos x="T22" y="T23"/>
                      </a:cxn>
                      <a:cxn ang="T86">
                        <a:pos x="T24" y="T25"/>
                      </a:cxn>
                      <a:cxn ang="T87">
                        <a:pos x="T26" y="T27"/>
                      </a:cxn>
                      <a:cxn ang="T88">
                        <a:pos x="T28" y="T29"/>
                      </a:cxn>
                      <a:cxn ang="T89">
                        <a:pos x="T30" y="T31"/>
                      </a:cxn>
                      <a:cxn ang="T90">
                        <a:pos x="T32" y="T33"/>
                      </a:cxn>
                      <a:cxn ang="T91">
                        <a:pos x="T34" y="T35"/>
                      </a:cxn>
                      <a:cxn ang="T92">
                        <a:pos x="T36" y="T37"/>
                      </a:cxn>
                      <a:cxn ang="T93">
                        <a:pos x="T38" y="T39"/>
                      </a:cxn>
                      <a:cxn ang="T94">
                        <a:pos x="T40" y="T41"/>
                      </a:cxn>
                      <a:cxn ang="T95">
                        <a:pos x="T42" y="T43"/>
                      </a:cxn>
                      <a:cxn ang="T96">
                        <a:pos x="T44" y="T45"/>
                      </a:cxn>
                      <a:cxn ang="T97">
                        <a:pos x="T46" y="T47"/>
                      </a:cxn>
                      <a:cxn ang="T98">
                        <a:pos x="T48" y="T49"/>
                      </a:cxn>
                      <a:cxn ang="T99">
                        <a:pos x="T50" y="T51"/>
                      </a:cxn>
                      <a:cxn ang="T100">
                        <a:pos x="T52" y="T53"/>
                      </a:cxn>
                      <a:cxn ang="T101">
                        <a:pos x="T54" y="T55"/>
                      </a:cxn>
                      <a:cxn ang="T102">
                        <a:pos x="T56" y="T57"/>
                      </a:cxn>
                      <a:cxn ang="T103">
                        <a:pos x="T58" y="T59"/>
                      </a:cxn>
                      <a:cxn ang="T104">
                        <a:pos x="T60" y="T61"/>
                      </a:cxn>
                      <a:cxn ang="T105">
                        <a:pos x="T62" y="T63"/>
                      </a:cxn>
                      <a:cxn ang="T106">
                        <a:pos x="T64" y="T65"/>
                      </a:cxn>
                      <a:cxn ang="T107">
                        <a:pos x="T66" y="T67"/>
                      </a:cxn>
                      <a:cxn ang="T108">
                        <a:pos x="T68" y="T69"/>
                      </a:cxn>
                      <a:cxn ang="T109">
                        <a:pos x="T70" y="T71"/>
                      </a:cxn>
                      <a:cxn ang="T110">
                        <a:pos x="T72" y="T73"/>
                      </a:cxn>
                    </a:cxnLst>
                    <a:rect l="0" t="0" r="r" b="b"/>
                    <a:pathLst>
                      <a:path w="931" h="149">
                        <a:moveTo>
                          <a:pt x="794" y="84"/>
                        </a:moveTo>
                        <a:cubicBezTo>
                          <a:pt x="813" y="72"/>
                          <a:pt x="931" y="14"/>
                          <a:pt x="825" y="0"/>
                        </a:cubicBezTo>
                        <a:lnTo>
                          <a:pt x="159" y="0"/>
                        </a:lnTo>
                        <a:cubicBezTo>
                          <a:pt x="149" y="12"/>
                          <a:pt x="162" y="18"/>
                          <a:pt x="143" y="29"/>
                        </a:cubicBezTo>
                        <a:cubicBezTo>
                          <a:pt x="130" y="44"/>
                          <a:pt x="133" y="39"/>
                          <a:pt x="116" y="48"/>
                        </a:cubicBezTo>
                        <a:cubicBezTo>
                          <a:pt x="108" y="46"/>
                          <a:pt x="100" y="44"/>
                          <a:pt x="91" y="42"/>
                        </a:cubicBezTo>
                        <a:cubicBezTo>
                          <a:pt x="89" y="41"/>
                          <a:pt x="83" y="40"/>
                          <a:pt x="83" y="40"/>
                        </a:cubicBezTo>
                        <a:cubicBezTo>
                          <a:pt x="76" y="40"/>
                          <a:pt x="68" y="39"/>
                          <a:pt x="62" y="42"/>
                        </a:cubicBezTo>
                        <a:cubicBezTo>
                          <a:pt x="54" y="45"/>
                          <a:pt x="46" y="61"/>
                          <a:pt x="38" y="67"/>
                        </a:cubicBezTo>
                        <a:cubicBezTo>
                          <a:pt x="32" y="71"/>
                          <a:pt x="27" y="74"/>
                          <a:pt x="22" y="77"/>
                        </a:cubicBezTo>
                        <a:cubicBezTo>
                          <a:pt x="16" y="81"/>
                          <a:pt x="5" y="86"/>
                          <a:pt x="5" y="86"/>
                        </a:cubicBezTo>
                        <a:cubicBezTo>
                          <a:pt x="9" y="95"/>
                          <a:pt x="7" y="97"/>
                          <a:pt x="0" y="105"/>
                        </a:cubicBezTo>
                        <a:cubicBezTo>
                          <a:pt x="17" y="107"/>
                          <a:pt x="22" y="107"/>
                          <a:pt x="16" y="120"/>
                        </a:cubicBezTo>
                        <a:cubicBezTo>
                          <a:pt x="27" y="122"/>
                          <a:pt x="48" y="116"/>
                          <a:pt x="59" y="115"/>
                        </a:cubicBezTo>
                        <a:cubicBezTo>
                          <a:pt x="71" y="112"/>
                          <a:pt x="73" y="117"/>
                          <a:pt x="83" y="111"/>
                        </a:cubicBezTo>
                        <a:cubicBezTo>
                          <a:pt x="89" y="96"/>
                          <a:pt x="83" y="100"/>
                          <a:pt x="97" y="96"/>
                        </a:cubicBezTo>
                        <a:cubicBezTo>
                          <a:pt x="100" y="94"/>
                          <a:pt x="103" y="93"/>
                          <a:pt x="105" y="90"/>
                        </a:cubicBezTo>
                        <a:cubicBezTo>
                          <a:pt x="106" y="88"/>
                          <a:pt x="106" y="85"/>
                          <a:pt x="108" y="84"/>
                        </a:cubicBezTo>
                        <a:cubicBezTo>
                          <a:pt x="112" y="80"/>
                          <a:pt x="140" y="69"/>
                          <a:pt x="148" y="67"/>
                        </a:cubicBezTo>
                        <a:cubicBezTo>
                          <a:pt x="160" y="52"/>
                          <a:pt x="153" y="56"/>
                          <a:pt x="167" y="52"/>
                        </a:cubicBezTo>
                        <a:cubicBezTo>
                          <a:pt x="178" y="55"/>
                          <a:pt x="179" y="62"/>
                          <a:pt x="191" y="58"/>
                        </a:cubicBezTo>
                        <a:cubicBezTo>
                          <a:pt x="199" y="52"/>
                          <a:pt x="206" y="51"/>
                          <a:pt x="215" y="46"/>
                        </a:cubicBezTo>
                        <a:cubicBezTo>
                          <a:pt x="226" y="58"/>
                          <a:pt x="217" y="46"/>
                          <a:pt x="223" y="69"/>
                        </a:cubicBezTo>
                        <a:cubicBezTo>
                          <a:pt x="226" y="79"/>
                          <a:pt x="233" y="85"/>
                          <a:pt x="237" y="94"/>
                        </a:cubicBezTo>
                        <a:cubicBezTo>
                          <a:pt x="227" y="100"/>
                          <a:pt x="229" y="104"/>
                          <a:pt x="218" y="107"/>
                        </a:cubicBezTo>
                        <a:cubicBezTo>
                          <a:pt x="207" y="120"/>
                          <a:pt x="203" y="113"/>
                          <a:pt x="188" y="109"/>
                        </a:cubicBezTo>
                        <a:cubicBezTo>
                          <a:pt x="191" y="117"/>
                          <a:pt x="200" y="127"/>
                          <a:pt x="210" y="132"/>
                        </a:cubicBezTo>
                        <a:cubicBezTo>
                          <a:pt x="218" y="114"/>
                          <a:pt x="211" y="122"/>
                          <a:pt x="231" y="113"/>
                        </a:cubicBezTo>
                        <a:cubicBezTo>
                          <a:pt x="237" y="111"/>
                          <a:pt x="248" y="105"/>
                          <a:pt x="248" y="105"/>
                        </a:cubicBezTo>
                        <a:cubicBezTo>
                          <a:pt x="248" y="100"/>
                          <a:pt x="246" y="94"/>
                          <a:pt x="250" y="90"/>
                        </a:cubicBezTo>
                        <a:cubicBezTo>
                          <a:pt x="253" y="88"/>
                          <a:pt x="254" y="96"/>
                          <a:pt x="258" y="96"/>
                        </a:cubicBezTo>
                        <a:cubicBezTo>
                          <a:pt x="262" y="97"/>
                          <a:pt x="264" y="94"/>
                          <a:pt x="266" y="92"/>
                        </a:cubicBezTo>
                        <a:cubicBezTo>
                          <a:pt x="262" y="82"/>
                          <a:pt x="252" y="77"/>
                          <a:pt x="248" y="67"/>
                        </a:cubicBezTo>
                        <a:cubicBezTo>
                          <a:pt x="250" y="63"/>
                          <a:pt x="255" y="58"/>
                          <a:pt x="253" y="54"/>
                        </a:cubicBezTo>
                        <a:cubicBezTo>
                          <a:pt x="251" y="50"/>
                          <a:pt x="248" y="42"/>
                          <a:pt x="248" y="42"/>
                        </a:cubicBezTo>
                        <a:cubicBezTo>
                          <a:pt x="256" y="32"/>
                          <a:pt x="259" y="35"/>
                          <a:pt x="266" y="44"/>
                        </a:cubicBezTo>
                        <a:cubicBezTo>
                          <a:pt x="270" y="56"/>
                          <a:pt x="276" y="61"/>
                          <a:pt x="285" y="71"/>
                        </a:cubicBezTo>
                        <a:cubicBezTo>
                          <a:pt x="281" y="81"/>
                          <a:pt x="289" y="82"/>
                          <a:pt x="277" y="88"/>
                        </a:cubicBezTo>
                        <a:cubicBezTo>
                          <a:pt x="262" y="106"/>
                          <a:pt x="278" y="83"/>
                          <a:pt x="274" y="101"/>
                        </a:cubicBezTo>
                        <a:cubicBezTo>
                          <a:pt x="274" y="105"/>
                          <a:pt x="268" y="109"/>
                          <a:pt x="266" y="113"/>
                        </a:cubicBezTo>
                        <a:cubicBezTo>
                          <a:pt x="270" y="122"/>
                          <a:pt x="268" y="125"/>
                          <a:pt x="261" y="132"/>
                        </a:cubicBezTo>
                        <a:cubicBezTo>
                          <a:pt x="268" y="149"/>
                          <a:pt x="282" y="134"/>
                          <a:pt x="296" y="130"/>
                        </a:cubicBezTo>
                        <a:cubicBezTo>
                          <a:pt x="299" y="122"/>
                          <a:pt x="295" y="119"/>
                          <a:pt x="299" y="111"/>
                        </a:cubicBezTo>
                        <a:cubicBezTo>
                          <a:pt x="296" y="105"/>
                          <a:pt x="288" y="97"/>
                          <a:pt x="299" y="92"/>
                        </a:cubicBezTo>
                        <a:cubicBezTo>
                          <a:pt x="303" y="90"/>
                          <a:pt x="315" y="88"/>
                          <a:pt x="315" y="88"/>
                        </a:cubicBezTo>
                        <a:cubicBezTo>
                          <a:pt x="326" y="91"/>
                          <a:pt x="325" y="95"/>
                          <a:pt x="331" y="103"/>
                        </a:cubicBezTo>
                        <a:cubicBezTo>
                          <a:pt x="339" y="84"/>
                          <a:pt x="331" y="90"/>
                          <a:pt x="361" y="92"/>
                        </a:cubicBezTo>
                        <a:cubicBezTo>
                          <a:pt x="355" y="76"/>
                          <a:pt x="365" y="76"/>
                          <a:pt x="382" y="73"/>
                        </a:cubicBezTo>
                        <a:cubicBezTo>
                          <a:pt x="383" y="71"/>
                          <a:pt x="387" y="57"/>
                          <a:pt x="393" y="54"/>
                        </a:cubicBezTo>
                        <a:cubicBezTo>
                          <a:pt x="398" y="52"/>
                          <a:pt x="409" y="50"/>
                          <a:pt x="409" y="50"/>
                        </a:cubicBezTo>
                        <a:cubicBezTo>
                          <a:pt x="430" y="54"/>
                          <a:pt x="413" y="58"/>
                          <a:pt x="431" y="63"/>
                        </a:cubicBezTo>
                        <a:cubicBezTo>
                          <a:pt x="433" y="61"/>
                          <a:pt x="435" y="57"/>
                          <a:pt x="439" y="56"/>
                        </a:cubicBezTo>
                        <a:cubicBezTo>
                          <a:pt x="445" y="55"/>
                          <a:pt x="452" y="61"/>
                          <a:pt x="457" y="58"/>
                        </a:cubicBezTo>
                        <a:cubicBezTo>
                          <a:pt x="461" y="57"/>
                          <a:pt x="457" y="52"/>
                          <a:pt x="455" y="50"/>
                        </a:cubicBezTo>
                        <a:cubicBezTo>
                          <a:pt x="451" y="47"/>
                          <a:pt x="444" y="47"/>
                          <a:pt x="439" y="46"/>
                        </a:cubicBezTo>
                        <a:cubicBezTo>
                          <a:pt x="436" y="45"/>
                          <a:pt x="431" y="44"/>
                          <a:pt x="431" y="44"/>
                        </a:cubicBezTo>
                        <a:cubicBezTo>
                          <a:pt x="440" y="38"/>
                          <a:pt x="443" y="36"/>
                          <a:pt x="455" y="40"/>
                        </a:cubicBezTo>
                        <a:cubicBezTo>
                          <a:pt x="461" y="38"/>
                          <a:pt x="467" y="35"/>
                          <a:pt x="474" y="35"/>
                        </a:cubicBezTo>
                        <a:cubicBezTo>
                          <a:pt x="483" y="36"/>
                          <a:pt x="511" y="43"/>
                          <a:pt x="519" y="46"/>
                        </a:cubicBezTo>
                        <a:cubicBezTo>
                          <a:pt x="527" y="49"/>
                          <a:pt x="544" y="54"/>
                          <a:pt x="544" y="54"/>
                        </a:cubicBezTo>
                        <a:cubicBezTo>
                          <a:pt x="548" y="54"/>
                          <a:pt x="560" y="52"/>
                          <a:pt x="565" y="50"/>
                        </a:cubicBezTo>
                        <a:cubicBezTo>
                          <a:pt x="570" y="47"/>
                          <a:pt x="581" y="42"/>
                          <a:pt x="581" y="42"/>
                        </a:cubicBezTo>
                        <a:cubicBezTo>
                          <a:pt x="585" y="42"/>
                          <a:pt x="598" y="44"/>
                          <a:pt x="600" y="48"/>
                        </a:cubicBezTo>
                        <a:cubicBezTo>
                          <a:pt x="603" y="55"/>
                          <a:pt x="589" y="61"/>
                          <a:pt x="584" y="63"/>
                        </a:cubicBezTo>
                        <a:cubicBezTo>
                          <a:pt x="576" y="69"/>
                          <a:pt x="568" y="69"/>
                          <a:pt x="565" y="77"/>
                        </a:cubicBezTo>
                        <a:cubicBezTo>
                          <a:pt x="568" y="86"/>
                          <a:pt x="564" y="92"/>
                          <a:pt x="568" y="101"/>
                        </a:cubicBezTo>
                        <a:cubicBezTo>
                          <a:pt x="574" y="93"/>
                          <a:pt x="577" y="91"/>
                          <a:pt x="589" y="94"/>
                        </a:cubicBezTo>
                        <a:cubicBezTo>
                          <a:pt x="595" y="108"/>
                          <a:pt x="602" y="93"/>
                          <a:pt x="611" y="88"/>
                        </a:cubicBezTo>
                        <a:cubicBezTo>
                          <a:pt x="613" y="86"/>
                          <a:pt x="613" y="83"/>
                          <a:pt x="616" y="82"/>
                        </a:cubicBezTo>
                        <a:cubicBezTo>
                          <a:pt x="618" y="80"/>
                          <a:pt x="622" y="81"/>
                          <a:pt x="624" y="80"/>
                        </a:cubicBezTo>
                        <a:cubicBezTo>
                          <a:pt x="626" y="78"/>
                          <a:pt x="626" y="75"/>
                          <a:pt x="627" y="73"/>
                        </a:cubicBezTo>
                        <a:cubicBezTo>
                          <a:pt x="632" y="65"/>
                          <a:pt x="638" y="63"/>
                          <a:pt x="648" y="61"/>
                        </a:cubicBezTo>
                        <a:cubicBezTo>
                          <a:pt x="664" y="62"/>
                          <a:pt x="684" y="69"/>
                          <a:pt x="700" y="69"/>
                        </a:cubicBezTo>
                        <a:lnTo>
                          <a:pt x="794" y="84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  <p:sp>
                <p:nvSpPr>
                  <p:cNvPr id="2147" name="Freeform 106"/>
                  <p:cNvSpPr>
                    <a:spLocks/>
                  </p:cNvSpPr>
                  <p:nvPr/>
                </p:nvSpPr>
                <p:spPr bwMode="ltGray">
                  <a:xfrm>
                    <a:off x="3981" y="282"/>
                    <a:ext cx="13" cy="10"/>
                  </a:xfrm>
                  <a:custGeom>
                    <a:avLst/>
                    <a:gdLst>
                      <a:gd name="T0" fmla="*/ 0 w 31"/>
                      <a:gd name="T1" fmla="*/ 0 h 30"/>
                      <a:gd name="T2" fmla="*/ 0 w 31"/>
                      <a:gd name="T3" fmla="*/ 0 h 30"/>
                      <a:gd name="T4" fmla="*/ 0 w 31"/>
                      <a:gd name="T5" fmla="*/ 0 h 30"/>
                      <a:gd name="T6" fmla="*/ 0 w 31"/>
                      <a:gd name="T7" fmla="*/ 0 h 3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31" h="30">
                        <a:moveTo>
                          <a:pt x="3" y="28"/>
                        </a:moveTo>
                        <a:cubicBezTo>
                          <a:pt x="8" y="8"/>
                          <a:pt x="12" y="6"/>
                          <a:pt x="31" y="0"/>
                        </a:cubicBezTo>
                        <a:cubicBezTo>
                          <a:pt x="29" y="5"/>
                          <a:pt x="25" y="22"/>
                          <a:pt x="19" y="24"/>
                        </a:cubicBezTo>
                        <a:cubicBezTo>
                          <a:pt x="0" y="30"/>
                          <a:pt x="3" y="9"/>
                          <a:pt x="3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  <p:sp>
                <p:nvSpPr>
                  <p:cNvPr id="2148" name="Freeform 107"/>
                  <p:cNvSpPr>
                    <a:spLocks/>
                  </p:cNvSpPr>
                  <p:nvPr/>
                </p:nvSpPr>
                <p:spPr bwMode="ltGray">
                  <a:xfrm>
                    <a:off x="3966" y="296"/>
                    <a:ext cx="19" cy="11"/>
                  </a:xfrm>
                  <a:custGeom>
                    <a:avLst/>
                    <a:gdLst>
                      <a:gd name="T0" fmla="*/ 0 w 44"/>
                      <a:gd name="T1" fmla="*/ 0 h 32"/>
                      <a:gd name="T2" fmla="*/ 0 w 44"/>
                      <a:gd name="T3" fmla="*/ 0 h 32"/>
                      <a:gd name="T4" fmla="*/ 0 w 44"/>
                      <a:gd name="T5" fmla="*/ 0 h 32"/>
                      <a:gd name="T6" fmla="*/ 0 w 44"/>
                      <a:gd name="T7" fmla="*/ 0 h 32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44" h="32">
                        <a:moveTo>
                          <a:pt x="6" y="32"/>
                        </a:moveTo>
                        <a:cubicBezTo>
                          <a:pt x="0" y="14"/>
                          <a:pt x="7" y="10"/>
                          <a:pt x="22" y="0"/>
                        </a:cubicBezTo>
                        <a:cubicBezTo>
                          <a:pt x="27" y="1"/>
                          <a:pt x="35" y="0"/>
                          <a:pt x="38" y="4"/>
                        </a:cubicBezTo>
                        <a:cubicBezTo>
                          <a:pt x="44" y="13"/>
                          <a:pt x="16" y="32"/>
                          <a:pt x="6" y="3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  <p:sp>
                <p:nvSpPr>
                  <p:cNvPr id="2149" name="Freeform 108"/>
                  <p:cNvSpPr>
                    <a:spLocks/>
                  </p:cNvSpPr>
                  <p:nvPr/>
                </p:nvSpPr>
                <p:spPr bwMode="ltGray">
                  <a:xfrm>
                    <a:off x="4028" y="337"/>
                    <a:ext cx="32" cy="6"/>
                  </a:xfrm>
                  <a:custGeom>
                    <a:avLst/>
                    <a:gdLst>
                      <a:gd name="T0" fmla="*/ 0 w 76"/>
                      <a:gd name="T1" fmla="*/ 0 h 18"/>
                      <a:gd name="T2" fmla="*/ 0 w 76"/>
                      <a:gd name="T3" fmla="*/ 0 h 18"/>
                      <a:gd name="T4" fmla="*/ 0 w 76"/>
                      <a:gd name="T5" fmla="*/ 0 h 18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76" h="18">
                        <a:moveTo>
                          <a:pt x="37" y="18"/>
                        </a:moveTo>
                        <a:cubicBezTo>
                          <a:pt x="25" y="14"/>
                          <a:pt x="0" y="10"/>
                          <a:pt x="25" y="2"/>
                        </a:cubicBezTo>
                        <a:cubicBezTo>
                          <a:pt x="76" y="9"/>
                          <a:pt x="46" y="0"/>
                          <a:pt x="37" y="1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  <p:sp>
                <p:nvSpPr>
                  <p:cNvPr id="2150" name="Freeform 109"/>
                  <p:cNvSpPr>
                    <a:spLocks/>
                  </p:cNvSpPr>
                  <p:nvPr/>
                </p:nvSpPr>
                <p:spPr bwMode="ltGray">
                  <a:xfrm>
                    <a:off x="4083" y="336"/>
                    <a:ext cx="18" cy="15"/>
                  </a:xfrm>
                  <a:custGeom>
                    <a:avLst/>
                    <a:gdLst>
                      <a:gd name="T0" fmla="*/ 0 w 42"/>
                      <a:gd name="T1" fmla="*/ 0 h 44"/>
                      <a:gd name="T2" fmla="*/ 0 w 42"/>
                      <a:gd name="T3" fmla="*/ 0 h 44"/>
                      <a:gd name="T4" fmla="*/ 0 w 42"/>
                      <a:gd name="T5" fmla="*/ 0 h 44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42" h="44">
                        <a:moveTo>
                          <a:pt x="0" y="21"/>
                        </a:moveTo>
                        <a:cubicBezTo>
                          <a:pt x="4" y="17"/>
                          <a:pt x="7" y="11"/>
                          <a:pt x="12" y="9"/>
                        </a:cubicBezTo>
                        <a:cubicBezTo>
                          <a:pt x="42" y="0"/>
                          <a:pt x="23" y="44"/>
                          <a:pt x="0" y="2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  <p:sp>
                <p:nvSpPr>
                  <p:cNvPr id="2151" name="Freeform 110"/>
                  <p:cNvSpPr>
                    <a:spLocks/>
                  </p:cNvSpPr>
                  <p:nvPr/>
                </p:nvSpPr>
                <p:spPr bwMode="ltGray">
                  <a:xfrm>
                    <a:off x="3936" y="295"/>
                    <a:ext cx="14" cy="10"/>
                  </a:xfrm>
                  <a:custGeom>
                    <a:avLst/>
                    <a:gdLst>
                      <a:gd name="T0" fmla="*/ 0 w 31"/>
                      <a:gd name="T1" fmla="*/ 0 h 30"/>
                      <a:gd name="T2" fmla="*/ 0 w 31"/>
                      <a:gd name="T3" fmla="*/ 0 h 30"/>
                      <a:gd name="T4" fmla="*/ 0 w 31"/>
                      <a:gd name="T5" fmla="*/ 0 h 30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31" h="30">
                        <a:moveTo>
                          <a:pt x="7" y="22"/>
                        </a:moveTo>
                        <a:cubicBezTo>
                          <a:pt x="0" y="0"/>
                          <a:pt x="15" y="6"/>
                          <a:pt x="31" y="10"/>
                        </a:cubicBezTo>
                        <a:cubicBezTo>
                          <a:pt x="14" y="16"/>
                          <a:pt x="15" y="30"/>
                          <a:pt x="7" y="2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</p:grpSp>
          </p:grpSp>
          <p:grpSp>
            <p:nvGrpSpPr>
              <p:cNvPr id="2060" name="Group 111"/>
              <p:cNvGrpSpPr>
                <a:grpSpLocks/>
              </p:cNvGrpSpPr>
              <p:nvPr/>
            </p:nvGrpSpPr>
            <p:grpSpPr bwMode="auto">
              <a:xfrm>
                <a:off x="798" y="111"/>
                <a:ext cx="4702" cy="418"/>
                <a:chOff x="798" y="255"/>
                <a:chExt cx="4702" cy="418"/>
              </a:xfrm>
            </p:grpSpPr>
            <p:sp>
              <p:nvSpPr>
                <p:cNvPr id="2087" name="Line 112"/>
                <p:cNvSpPr>
                  <a:spLocks noChangeShapeType="1"/>
                </p:cNvSpPr>
                <p:nvPr/>
              </p:nvSpPr>
              <p:spPr bwMode="white">
                <a:xfrm>
                  <a:off x="798" y="476"/>
                  <a:ext cx="4702" cy="0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2088" name="Line 113"/>
                <p:cNvSpPr>
                  <a:spLocks noChangeShapeType="1"/>
                </p:cNvSpPr>
                <p:nvPr/>
              </p:nvSpPr>
              <p:spPr bwMode="white">
                <a:xfrm>
                  <a:off x="1026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2089" name="Line 114"/>
                <p:cNvSpPr>
                  <a:spLocks noChangeShapeType="1"/>
                </p:cNvSpPr>
                <p:nvPr/>
              </p:nvSpPr>
              <p:spPr bwMode="white">
                <a:xfrm>
                  <a:off x="1254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2090" name="Line 115"/>
                <p:cNvSpPr>
                  <a:spLocks noChangeShapeType="1"/>
                </p:cNvSpPr>
                <p:nvPr/>
              </p:nvSpPr>
              <p:spPr bwMode="white">
                <a:xfrm>
                  <a:off x="1482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2091" name="Line 116"/>
                <p:cNvSpPr>
                  <a:spLocks noChangeShapeType="1"/>
                </p:cNvSpPr>
                <p:nvPr/>
              </p:nvSpPr>
              <p:spPr bwMode="white">
                <a:xfrm>
                  <a:off x="1710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2092" name="Line 117"/>
                <p:cNvSpPr>
                  <a:spLocks noChangeShapeType="1"/>
                </p:cNvSpPr>
                <p:nvPr/>
              </p:nvSpPr>
              <p:spPr bwMode="white">
                <a:xfrm>
                  <a:off x="1938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2093" name="Line 118"/>
                <p:cNvSpPr>
                  <a:spLocks noChangeShapeType="1"/>
                </p:cNvSpPr>
                <p:nvPr/>
              </p:nvSpPr>
              <p:spPr bwMode="white">
                <a:xfrm>
                  <a:off x="2166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2094" name="Line 119"/>
                <p:cNvSpPr>
                  <a:spLocks noChangeShapeType="1"/>
                </p:cNvSpPr>
                <p:nvPr/>
              </p:nvSpPr>
              <p:spPr bwMode="white">
                <a:xfrm>
                  <a:off x="2394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2095" name="Line 120"/>
                <p:cNvSpPr>
                  <a:spLocks noChangeShapeType="1"/>
                </p:cNvSpPr>
                <p:nvPr/>
              </p:nvSpPr>
              <p:spPr bwMode="white">
                <a:xfrm>
                  <a:off x="2622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2096" name="Line 121"/>
                <p:cNvSpPr>
                  <a:spLocks noChangeShapeType="1"/>
                </p:cNvSpPr>
                <p:nvPr/>
              </p:nvSpPr>
              <p:spPr bwMode="white">
                <a:xfrm>
                  <a:off x="2850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2097" name="Line 122"/>
                <p:cNvSpPr>
                  <a:spLocks noChangeShapeType="1"/>
                </p:cNvSpPr>
                <p:nvPr/>
              </p:nvSpPr>
              <p:spPr bwMode="white">
                <a:xfrm>
                  <a:off x="3078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2098" name="Line 123"/>
                <p:cNvSpPr>
                  <a:spLocks noChangeShapeType="1"/>
                </p:cNvSpPr>
                <p:nvPr/>
              </p:nvSpPr>
              <p:spPr bwMode="white">
                <a:xfrm>
                  <a:off x="3306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2099" name="Line 124"/>
                <p:cNvSpPr>
                  <a:spLocks noChangeShapeType="1"/>
                </p:cNvSpPr>
                <p:nvPr/>
              </p:nvSpPr>
              <p:spPr bwMode="white">
                <a:xfrm>
                  <a:off x="3534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2100" name="Line 125"/>
                <p:cNvSpPr>
                  <a:spLocks noChangeShapeType="1"/>
                </p:cNvSpPr>
                <p:nvPr/>
              </p:nvSpPr>
              <p:spPr bwMode="white">
                <a:xfrm>
                  <a:off x="3762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2101" name="Line 126"/>
                <p:cNvSpPr>
                  <a:spLocks noChangeShapeType="1"/>
                </p:cNvSpPr>
                <p:nvPr/>
              </p:nvSpPr>
              <p:spPr bwMode="white">
                <a:xfrm>
                  <a:off x="3990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2102" name="Line 127"/>
                <p:cNvSpPr>
                  <a:spLocks noChangeShapeType="1"/>
                </p:cNvSpPr>
                <p:nvPr/>
              </p:nvSpPr>
              <p:spPr bwMode="white">
                <a:xfrm>
                  <a:off x="4218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2103" name="Line 128"/>
                <p:cNvSpPr>
                  <a:spLocks noChangeShapeType="1"/>
                </p:cNvSpPr>
                <p:nvPr/>
              </p:nvSpPr>
              <p:spPr bwMode="white">
                <a:xfrm>
                  <a:off x="4446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2104" name="Line 129"/>
                <p:cNvSpPr>
                  <a:spLocks noChangeShapeType="1"/>
                </p:cNvSpPr>
                <p:nvPr/>
              </p:nvSpPr>
              <p:spPr bwMode="white">
                <a:xfrm>
                  <a:off x="4674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2105" name="Line 130"/>
                <p:cNvSpPr>
                  <a:spLocks noChangeShapeType="1"/>
                </p:cNvSpPr>
                <p:nvPr/>
              </p:nvSpPr>
              <p:spPr bwMode="white">
                <a:xfrm>
                  <a:off x="4902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2106" name="Line 131"/>
                <p:cNvSpPr>
                  <a:spLocks noChangeShapeType="1"/>
                </p:cNvSpPr>
                <p:nvPr/>
              </p:nvSpPr>
              <p:spPr bwMode="white">
                <a:xfrm>
                  <a:off x="5130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2107" name="Line 132"/>
                <p:cNvSpPr>
                  <a:spLocks noChangeShapeType="1"/>
                </p:cNvSpPr>
                <p:nvPr/>
              </p:nvSpPr>
              <p:spPr bwMode="white">
                <a:xfrm>
                  <a:off x="5358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</p:grpSp>
          <p:grpSp>
            <p:nvGrpSpPr>
              <p:cNvPr id="2061" name="Group 133"/>
              <p:cNvGrpSpPr>
                <a:grpSpLocks/>
              </p:cNvGrpSpPr>
              <p:nvPr/>
            </p:nvGrpSpPr>
            <p:grpSpPr bwMode="auto">
              <a:xfrm>
                <a:off x="1208" y="109"/>
                <a:ext cx="3694" cy="423"/>
                <a:chOff x="1034" y="245"/>
                <a:chExt cx="3694" cy="423"/>
              </a:xfrm>
            </p:grpSpPr>
            <p:sp>
              <p:nvSpPr>
                <p:cNvPr id="2062" name="Line 134"/>
                <p:cNvSpPr>
                  <a:spLocks noChangeShapeType="1"/>
                </p:cNvSpPr>
                <p:nvPr/>
              </p:nvSpPr>
              <p:spPr bwMode="ltGray">
                <a:xfrm>
                  <a:off x="2676" y="246"/>
                  <a:ext cx="0" cy="142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2063" name="Line 135"/>
                <p:cNvSpPr>
                  <a:spLocks noChangeShapeType="1"/>
                </p:cNvSpPr>
                <p:nvPr/>
              </p:nvSpPr>
              <p:spPr bwMode="ltGray">
                <a:xfrm>
                  <a:off x="2798" y="468"/>
                  <a:ext cx="70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2064" name="Line 136"/>
                <p:cNvSpPr>
                  <a:spLocks noChangeShapeType="1"/>
                </p:cNvSpPr>
                <p:nvPr/>
              </p:nvSpPr>
              <p:spPr bwMode="ltGray">
                <a:xfrm>
                  <a:off x="2904" y="486"/>
                  <a:ext cx="0" cy="28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2065" name="Line 137"/>
                <p:cNvSpPr>
                  <a:spLocks noChangeShapeType="1"/>
                </p:cNvSpPr>
                <p:nvPr/>
              </p:nvSpPr>
              <p:spPr bwMode="ltGray">
                <a:xfrm>
                  <a:off x="3132" y="586"/>
                  <a:ext cx="0" cy="79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2066" name="Line 138"/>
                <p:cNvSpPr>
                  <a:spLocks noChangeShapeType="1"/>
                </p:cNvSpPr>
                <p:nvPr/>
              </p:nvSpPr>
              <p:spPr bwMode="ltGray">
                <a:xfrm>
                  <a:off x="3816" y="358"/>
                  <a:ext cx="0" cy="18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2067" name="Line 139"/>
                <p:cNvSpPr>
                  <a:spLocks noChangeShapeType="1"/>
                </p:cNvSpPr>
                <p:nvPr/>
              </p:nvSpPr>
              <p:spPr bwMode="ltGray">
                <a:xfrm>
                  <a:off x="3722" y="468"/>
                  <a:ext cx="34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2068" name="Line 140"/>
                <p:cNvSpPr>
                  <a:spLocks noChangeShapeType="1"/>
                </p:cNvSpPr>
                <p:nvPr/>
              </p:nvSpPr>
              <p:spPr bwMode="ltGray">
                <a:xfrm>
                  <a:off x="4044" y="372"/>
                  <a:ext cx="0" cy="294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2069" name="Line 141"/>
                <p:cNvSpPr>
                  <a:spLocks noChangeShapeType="1"/>
                </p:cNvSpPr>
                <p:nvPr/>
              </p:nvSpPr>
              <p:spPr bwMode="ltGray">
                <a:xfrm flipV="1">
                  <a:off x="4046" y="248"/>
                  <a:ext cx="0" cy="5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2070" name="Line 142"/>
                <p:cNvSpPr>
                  <a:spLocks noChangeShapeType="1"/>
                </p:cNvSpPr>
                <p:nvPr/>
              </p:nvSpPr>
              <p:spPr bwMode="ltGray">
                <a:xfrm flipV="1">
                  <a:off x="4272" y="246"/>
                  <a:ext cx="0" cy="182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2071" name="Line 143"/>
                <p:cNvSpPr>
                  <a:spLocks noChangeShapeType="1"/>
                </p:cNvSpPr>
                <p:nvPr/>
              </p:nvSpPr>
              <p:spPr bwMode="ltGray">
                <a:xfrm flipH="1">
                  <a:off x="4422" y="468"/>
                  <a:ext cx="7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2072" name="Line 144"/>
                <p:cNvSpPr>
                  <a:spLocks noChangeShapeType="1"/>
                </p:cNvSpPr>
                <p:nvPr/>
              </p:nvSpPr>
              <p:spPr bwMode="ltGray">
                <a:xfrm flipH="1">
                  <a:off x="4290" y="468"/>
                  <a:ext cx="62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2073" name="Line 145"/>
                <p:cNvSpPr>
                  <a:spLocks noChangeShapeType="1"/>
                </p:cNvSpPr>
                <p:nvPr/>
              </p:nvSpPr>
              <p:spPr bwMode="ltGray">
                <a:xfrm flipV="1">
                  <a:off x="4500" y="246"/>
                  <a:ext cx="0" cy="27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2074" name="Line 146"/>
                <p:cNvSpPr>
                  <a:spLocks noChangeShapeType="1"/>
                </p:cNvSpPr>
                <p:nvPr/>
              </p:nvSpPr>
              <p:spPr bwMode="ltGray">
                <a:xfrm>
                  <a:off x="4728" y="606"/>
                  <a:ext cx="0" cy="34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2075" name="Line 147"/>
                <p:cNvSpPr>
                  <a:spLocks noChangeShapeType="1"/>
                </p:cNvSpPr>
                <p:nvPr/>
              </p:nvSpPr>
              <p:spPr bwMode="ltGray">
                <a:xfrm>
                  <a:off x="1992" y="250"/>
                  <a:ext cx="0" cy="62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2076" name="Line 148"/>
                <p:cNvSpPr>
                  <a:spLocks noChangeShapeType="1"/>
                </p:cNvSpPr>
                <p:nvPr/>
              </p:nvSpPr>
              <p:spPr bwMode="ltGray">
                <a:xfrm>
                  <a:off x="1764" y="247"/>
                  <a:ext cx="0" cy="337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2077" name="Line 149"/>
                <p:cNvSpPr>
                  <a:spLocks noChangeShapeType="1"/>
                </p:cNvSpPr>
                <p:nvPr/>
              </p:nvSpPr>
              <p:spPr bwMode="ltGray">
                <a:xfrm flipH="1">
                  <a:off x="1738" y="468"/>
                  <a:ext cx="6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2078" name="Line 150"/>
                <p:cNvSpPr>
                  <a:spLocks noChangeShapeType="1"/>
                </p:cNvSpPr>
                <p:nvPr/>
              </p:nvSpPr>
              <p:spPr bwMode="ltGray">
                <a:xfrm>
                  <a:off x="1604" y="468"/>
                  <a:ext cx="60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2079" name="Line 151"/>
                <p:cNvSpPr>
                  <a:spLocks noChangeShapeType="1"/>
                </p:cNvSpPr>
                <p:nvPr/>
              </p:nvSpPr>
              <p:spPr bwMode="ltGray">
                <a:xfrm flipH="1">
                  <a:off x="1404" y="468"/>
                  <a:ext cx="82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2080" name="Line 152"/>
                <p:cNvSpPr>
                  <a:spLocks noChangeShapeType="1"/>
                </p:cNvSpPr>
                <p:nvPr/>
              </p:nvSpPr>
              <p:spPr bwMode="ltGray">
                <a:xfrm>
                  <a:off x="1034" y="468"/>
                  <a:ext cx="34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2081" name="Line 153"/>
                <p:cNvSpPr>
                  <a:spLocks noChangeShapeType="1"/>
                </p:cNvSpPr>
                <p:nvPr/>
              </p:nvSpPr>
              <p:spPr bwMode="ltGray">
                <a:xfrm>
                  <a:off x="1306" y="370"/>
                  <a:ext cx="0" cy="298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2082" name="Line 154"/>
                <p:cNvSpPr>
                  <a:spLocks noChangeShapeType="1"/>
                </p:cNvSpPr>
                <p:nvPr/>
              </p:nvSpPr>
              <p:spPr bwMode="ltGray">
                <a:xfrm>
                  <a:off x="1080" y="388"/>
                  <a:ext cx="0" cy="156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2083" name="Line 155"/>
                <p:cNvSpPr>
                  <a:spLocks noChangeShapeType="1"/>
                </p:cNvSpPr>
                <p:nvPr/>
              </p:nvSpPr>
              <p:spPr bwMode="ltGray">
                <a:xfrm flipH="1" flipV="1">
                  <a:off x="1308" y="245"/>
                  <a:ext cx="0" cy="27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2084" name="Line 156"/>
                <p:cNvSpPr>
                  <a:spLocks noChangeShapeType="1"/>
                </p:cNvSpPr>
                <p:nvPr/>
              </p:nvSpPr>
              <p:spPr bwMode="ltGray">
                <a:xfrm>
                  <a:off x="1536" y="316"/>
                  <a:ext cx="0" cy="96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2085" name="Line 157"/>
                <p:cNvSpPr>
                  <a:spLocks noChangeShapeType="1"/>
                </p:cNvSpPr>
                <p:nvPr/>
              </p:nvSpPr>
              <p:spPr bwMode="ltGray">
                <a:xfrm flipV="1">
                  <a:off x="1536" y="247"/>
                  <a:ext cx="0" cy="22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2086" name="Line 158"/>
                <p:cNvSpPr>
                  <a:spLocks noChangeShapeType="1"/>
                </p:cNvSpPr>
                <p:nvPr/>
              </p:nvSpPr>
              <p:spPr bwMode="ltGray">
                <a:xfrm>
                  <a:off x="4095" y="467"/>
                  <a:ext cx="80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</p:grpSp>
        </p:grpSp>
        <p:pic>
          <p:nvPicPr>
            <p:cNvPr id="2057" name="Picture 159" descr="earth"/>
            <p:cNvPicPr>
              <a:picLocks noChangeAspect="1" noChangeArrowheads="1"/>
            </p:cNvPicPr>
            <p:nvPr userDrawn="1"/>
          </p:nvPicPr>
          <p:blipFill>
            <a:blip r:embed="rId14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5" y="55"/>
              <a:ext cx="562" cy="5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6216" r:id="rId1"/>
    <p:sldLayoutId id="2147486205" r:id="rId2"/>
    <p:sldLayoutId id="2147486206" r:id="rId3"/>
    <p:sldLayoutId id="2147486207" r:id="rId4"/>
    <p:sldLayoutId id="2147486208" r:id="rId5"/>
    <p:sldLayoutId id="2147486209" r:id="rId6"/>
    <p:sldLayoutId id="2147486210" r:id="rId7"/>
    <p:sldLayoutId id="2147486211" r:id="rId8"/>
    <p:sldLayoutId id="2147486212" r:id="rId9"/>
    <p:sldLayoutId id="2147486213" r:id="rId10"/>
    <p:sldLayoutId id="2147486214" r:id="rId11"/>
    <p:sldLayoutId id="2147486215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latin typeface="Times New Roman" pitchFamily="18" charset="0"/>
          <a:ea typeface="新細明體" pitchFamily="18" charset="-120"/>
          <a:cs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latin typeface="Times New Roman" pitchFamily="18" charset="0"/>
          <a:ea typeface="新細明體" pitchFamily="18" charset="-120"/>
          <a:cs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latin typeface="Times New Roman" pitchFamily="18" charset="0"/>
          <a:ea typeface="新細明體" pitchFamily="18" charset="-120"/>
          <a:cs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latin typeface="Times New Roman" pitchFamily="18" charset="0"/>
          <a:ea typeface="新細明體" pitchFamily="18" charset="-120"/>
          <a:cs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latin typeface="Times New Roman" pitchFamily="18" charset="0"/>
          <a:ea typeface="新細明體" pitchFamily="18" charset="-120"/>
          <a:cs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latin typeface="Times New Roman" pitchFamily="18" charset="0"/>
          <a:ea typeface="新細明體" pitchFamily="18" charset="-120"/>
          <a:cs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latin typeface="Times New Roman" pitchFamily="18" charset="0"/>
          <a:ea typeface="新細明體" pitchFamily="18" charset="-120"/>
          <a:cs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latin typeface="Times New Roman" pitchFamily="18" charset="0"/>
          <a:ea typeface="新細明體" pitchFamily="18" charset="-120"/>
          <a:cs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Blip>
          <a:blip r:embed="rId15"/>
        </a:buBlip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75000"/>
        <a:buBlip>
          <a:blip r:embed="rId16"/>
        </a:buBlip>
        <a:defRPr kumimoji="1"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 kumimoji="1"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–"/>
        <a:defRPr kumimoji="1"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–"/>
        <a:defRPr kumimoji="1"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–"/>
        <a:defRPr kumimoji="1"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–"/>
        <a:defRPr kumimoji="1"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50000">
              <a:schemeClr val="bg1"/>
            </a:gs>
            <a:gs pos="100000">
              <a:schemeClr val="bg2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46063" y="930275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147888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911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92850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kumimoji="0" sz="1400">
                <a:solidFill>
                  <a:srgbClr val="000000"/>
                </a:solidFill>
                <a:latin typeface="+mj-lt"/>
              </a:defRPr>
            </a:lvl1pPr>
          </a:lstStyle>
          <a:p>
            <a:pPr>
              <a:defRPr/>
            </a:pPr>
            <a:endParaRPr lang="en-US" altLang="zh-TW">
              <a:ea typeface="新細明體" pitchFamily="18" charset="-120"/>
            </a:endParaRPr>
          </a:p>
        </p:txBody>
      </p:sp>
      <p:sp>
        <p:nvSpPr>
          <p:cNvPr id="911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92850"/>
            <a:ext cx="2895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kumimoji="0" sz="1400">
                <a:solidFill>
                  <a:srgbClr val="000000"/>
                </a:solidFill>
                <a:latin typeface="+mj-lt"/>
              </a:defRPr>
            </a:lvl1pPr>
          </a:lstStyle>
          <a:p>
            <a:pPr>
              <a:defRPr/>
            </a:pPr>
            <a:endParaRPr lang="en-US" altLang="zh-TW">
              <a:ea typeface="新細明體" pitchFamily="18" charset="-120"/>
            </a:endParaRPr>
          </a:p>
        </p:txBody>
      </p:sp>
      <p:sp>
        <p:nvSpPr>
          <p:cNvPr id="911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92850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kumimoji="0" sz="1400">
                <a:solidFill>
                  <a:srgbClr val="000000"/>
                </a:solidFill>
                <a:latin typeface="+mj-lt"/>
              </a:defRPr>
            </a:lvl1pPr>
          </a:lstStyle>
          <a:p>
            <a:pPr>
              <a:defRPr/>
            </a:pPr>
            <a:fld id="{9317019F-198E-4D8C-BA70-EBF3858E7B35}" type="slidenum">
              <a:rPr lang="zh-TW" altLang="en-US">
                <a:ea typeface="新細明體" pitchFamily="18" charset="-120"/>
              </a:rPr>
              <a:pPr>
                <a:defRPr/>
              </a:pPr>
              <a:t>‹#›</a:t>
            </a:fld>
            <a:endParaRPr lang="en-US" altLang="zh-TW">
              <a:ea typeface="新細明體" pitchFamily="18" charset="-120"/>
            </a:endParaRPr>
          </a:p>
        </p:txBody>
      </p:sp>
      <p:grpSp>
        <p:nvGrpSpPr>
          <p:cNvPr id="2055" name="Group 7"/>
          <p:cNvGrpSpPr>
            <a:grpSpLocks/>
          </p:cNvGrpSpPr>
          <p:nvPr/>
        </p:nvGrpSpPr>
        <p:grpSpPr bwMode="auto">
          <a:xfrm>
            <a:off x="261938" y="87313"/>
            <a:ext cx="8488362" cy="831850"/>
            <a:chOff x="165" y="55"/>
            <a:chExt cx="5347" cy="524"/>
          </a:xfrm>
        </p:grpSpPr>
        <p:grpSp>
          <p:nvGrpSpPr>
            <p:cNvPr id="2056" name="Group 8"/>
            <p:cNvGrpSpPr>
              <a:grpSpLocks/>
            </p:cNvGrpSpPr>
            <p:nvPr userDrawn="1"/>
          </p:nvGrpSpPr>
          <p:grpSpPr bwMode="auto">
            <a:xfrm>
              <a:off x="664" y="104"/>
              <a:ext cx="4848" cy="432"/>
              <a:chOff x="664" y="104"/>
              <a:chExt cx="4848" cy="432"/>
            </a:xfrm>
          </p:grpSpPr>
          <p:sp>
            <p:nvSpPr>
              <p:cNvPr id="2058" name="Freeform 9"/>
              <p:cNvSpPr>
                <a:spLocks/>
              </p:cNvSpPr>
              <p:nvPr/>
            </p:nvSpPr>
            <p:spPr bwMode="ltGray">
              <a:xfrm>
                <a:off x="664" y="104"/>
                <a:ext cx="4848" cy="432"/>
              </a:xfrm>
              <a:custGeom>
                <a:avLst/>
                <a:gdLst>
                  <a:gd name="T0" fmla="*/ 4848 w 4848"/>
                  <a:gd name="T1" fmla="*/ 48 h 432"/>
                  <a:gd name="T2" fmla="*/ 4848 w 4848"/>
                  <a:gd name="T3" fmla="*/ 432 h 432"/>
                  <a:gd name="T4" fmla="*/ 0 w 4848"/>
                  <a:gd name="T5" fmla="*/ 432 h 432"/>
                  <a:gd name="T6" fmla="*/ 0 w 4848"/>
                  <a:gd name="T7" fmla="*/ 0 h 432"/>
                  <a:gd name="T8" fmla="*/ 4848 w 4848"/>
                  <a:gd name="T9" fmla="*/ 0 h 432"/>
                  <a:gd name="T10" fmla="*/ 4848 w 4848"/>
                  <a:gd name="T11" fmla="*/ 48 h 43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848" h="432">
                    <a:moveTo>
                      <a:pt x="4848" y="48"/>
                    </a:moveTo>
                    <a:lnTo>
                      <a:pt x="4848" y="432"/>
                    </a:lnTo>
                    <a:cubicBezTo>
                      <a:pt x="4848" y="432"/>
                      <a:pt x="2424" y="432"/>
                      <a:pt x="0" y="432"/>
                    </a:cubicBezTo>
                    <a:cubicBezTo>
                      <a:pt x="161" y="345"/>
                      <a:pt x="169" y="61"/>
                      <a:pt x="0" y="0"/>
                    </a:cubicBezTo>
                    <a:cubicBezTo>
                      <a:pt x="2424" y="0"/>
                      <a:pt x="4848" y="0"/>
                      <a:pt x="4848" y="0"/>
                    </a:cubicBezTo>
                    <a:lnTo>
                      <a:pt x="4848" y="48"/>
                    </a:lnTo>
                    <a:close/>
                  </a:path>
                </a:pathLst>
              </a:custGeom>
              <a:solidFill>
                <a:schemeClr val="hlink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smtClean="0">
                  <a:solidFill>
                    <a:srgbClr val="000000"/>
                  </a:solidFill>
                  <a:latin typeface="Arial" pitchFamily="34" charset="0"/>
                  <a:ea typeface="新細明體" pitchFamily="18" charset="-120"/>
                </a:endParaRPr>
              </a:p>
            </p:txBody>
          </p:sp>
          <p:grpSp>
            <p:nvGrpSpPr>
              <p:cNvPr id="2059" name="Group 10"/>
              <p:cNvGrpSpPr>
                <a:grpSpLocks/>
              </p:cNvGrpSpPr>
              <p:nvPr/>
            </p:nvGrpSpPr>
            <p:grpSpPr bwMode="auto">
              <a:xfrm>
                <a:off x="1195" y="104"/>
                <a:ext cx="3827" cy="429"/>
                <a:chOff x="1021" y="240"/>
                <a:chExt cx="3827" cy="429"/>
              </a:xfrm>
            </p:grpSpPr>
            <p:grpSp>
              <p:nvGrpSpPr>
                <p:cNvPr id="2108" name="Group 11"/>
                <p:cNvGrpSpPr>
                  <a:grpSpLocks/>
                </p:cNvGrpSpPr>
                <p:nvPr/>
              </p:nvGrpSpPr>
              <p:grpSpPr bwMode="auto">
                <a:xfrm>
                  <a:off x="1021" y="241"/>
                  <a:ext cx="2208" cy="427"/>
                  <a:chOff x="1021" y="241"/>
                  <a:chExt cx="2208" cy="427"/>
                </a:xfrm>
              </p:grpSpPr>
              <p:sp>
                <p:nvSpPr>
                  <p:cNvPr id="2152" name="Freeform 12"/>
                  <p:cNvSpPr>
                    <a:spLocks/>
                  </p:cNvSpPr>
                  <p:nvPr/>
                </p:nvSpPr>
                <p:spPr bwMode="ltGray">
                  <a:xfrm>
                    <a:off x="2257" y="633"/>
                    <a:ext cx="7" cy="8"/>
                  </a:xfrm>
                  <a:custGeom>
                    <a:avLst/>
                    <a:gdLst>
                      <a:gd name="T0" fmla="*/ 0 w 15"/>
                      <a:gd name="T1" fmla="*/ 0 h 23"/>
                      <a:gd name="T2" fmla="*/ 0 w 15"/>
                      <a:gd name="T3" fmla="*/ 0 h 23"/>
                      <a:gd name="T4" fmla="*/ 0 w 15"/>
                      <a:gd name="T5" fmla="*/ 0 h 23"/>
                      <a:gd name="T6" fmla="*/ 0 w 15"/>
                      <a:gd name="T7" fmla="*/ 0 h 23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15" h="23">
                        <a:moveTo>
                          <a:pt x="5" y="11"/>
                        </a:moveTo>
                        <a:cubicBezTo>
                          <a:pt x="2" y="1"/>
                          <a:pt x="7" y="0"/>
                          <a:pt x="15" y="5"/>
                        </a:cubicBezTo>
                        <a:cubicBezTo>
                          <a:pt x="14" y="9"/>
                          <a:pt x="15" y="13"/>
                          <a:pt x="13" y="17"/>
                        </a:cubicBezTo>
                        <a:cubicBezTo>
                          <a:pt x="9" y="23"/>
                          <a:pt x="0" y="16"/>
                          <a:pt x="5" y="1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zh-TW" altLang="en-US" smtClean="0">
                      <a:solidFill>
                        <a:srgbClr val="000000"/>
                      </a:solidFill>
                      <a:latin typeface="Arial" pitchFamily="34" charset="0"/>
                      <a:ea typeface="新細明體" pitchFamily="18" charset="-120"/>
                    </a:endParaRPr>
                  </a:p>
                </p:txBody>
              </p:sp>
              <p:sp>
                <p:nvSpPr>
                  <p:cNvPr id="2153" name="Freeform 13"/>
                  <p:cNvSpPr>
                    <a:spLocks/>
                  </p:cNvSpPr>
                  <p:nvPr/>
                </p:nvSpPr>
                <p:spPr bwMode="ltGray">
                  <a:xfrm>
                    <a:off x="2332" y="660"/>
                    <a:ext cx="9" cy="8"/>
                  </a:xfrm>
                  <a:custGeom>
                    <a:avLst/>
                    <a:gdLst>
                      <a:gd name="T0" fmla="*/ 0 w 20"/>
                      <a:gd name="T1" fmla="*/ 0 h 23"/>
                      <a:gd name="T2" fmla="*/ 0 w 20"/>
                      <a:gd name="T3" fmla="*/ 0 h 23"/>
                      <a:gd name="T4" fmla="*/ 0 w 20"/>
                      <a:gd name="T5" fmla="*/ 0 h 23"/>
                      <a:gd name="T6" fmla="*/ 0 w 20"/>
                      <a:gd name="T7" fmla="*/ 0 h 23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20" h="23">
                        <a:moveTo>
                          <a:pt x="3" y="13"/>
                        </a:moveTo>
                        <a:cubicBezTo>
                          <a:pt x="0" y="5"/>
                          <a:pt x="2" y="0"/>
                          <a:pt x="11" y="3"/>
                        </a:cubicBezTo>
                        <a:cubicBezTo>
                          <a:pt x="16" y="10"/>
                          <a:pt x="20" y="23"/>
                          <a:pt x="7" y="19"/>
                        </a:cubicBezTo>
                        <a:cubicBezTo>
                          <a:pt x="6" y="17"/>
                          <a:pt x="3" y="13"/>
                          <a:pt x="3" y="13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zh-TW" altLang="en-US" smtClean="0">
                      <a:solidFill>
                        <a:srgbClr val="000000"/>
                      </a:solidFill>
                      <a:latin typeface="Arial" pitchFamily="34" charset="0"/>
                      <a:ea typeface="新細明體" pitchFamily="18" charset="-120"/>
                    </a:endParaRPr>
                  </a:p>
                </p:txBody>
              </p:sp>
              <p:sp>
                <p:nvSpPr>
                  <p:cNvPr id="2154" name="Freeform 14"/>
                  <p:cNvSpPr>
                    <a:spLocks/>
                  </p:cNvSpPr>
                  <p:nvPr/>
                </p:nvSpPr>
                <p:spPr bwMode="ltGray">
                  <a:xfrm>
                    <a:off x="2120" y="616"/>
                    <a:ext cx="13" cy="14"/>
                  </a:xfrm>
                  <a:custGeom>
                    <a:avLst/>
                    <a:gdLst>
                      <a:gd name="T0" fmla="*/ 0 w 30"/>
                      <a:gd name="T1" fmla="*/ 0 h 42"/>
                      <a:gd name="T2" fmla="*/ 0 w 30"/>
                      <a:gd name="T3" fmla="*/ 0 h 42"/>
                      <a:gd name="T4" fmla="*/ 0 w 30"/>
                      <a:gd name="T5" fmla="*/ 0 h 42"/>
                      <a:gd name="T6" fmla="*/ 0 w 30"/>
                      <a:gd name="T7" fmla="*/ 0 h 42"/>
                      <a:gd name="T8" fmla="*/ 0 w 30"/>
                      <a:gd name="T9" fmla="*/ 0 h 42"/>
                      <a:gd name="T10" fmla="*/ 0 w 30"/>
                      <a:gd name="T11" fmla="*/ 0 h 42"/>
                      <a:gd name="T12" fmla="*/ 0 w 30"/>
                      <a:gd name="T13" fmla="*/ 0 h 42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30" h="42">
                        <a:moveTo>
                          <a:pt x="16" y="33"/>
                        </a:moveTo>
                        <a:cubicBezTo>
                          <a:pt x="3" y="20"/>
                          <a:pt x="15" y="34"/>
                          <a:pt x="8" y="21"/>
                        </a:cubicBezTo>
                        <a:cubicBezTo>
                          <a:pt x="6" y="17"/>
                          <a:pt x="0" y="9"/>
                          <a:pt x="0" y="9"/>
                        </a:cubicBezTo>
                        <a:cubicBezTo>
                          <a:pt x="5" y="1"/>
                          <a:pt x="7" y="0"/>
                          <a:pt x="16" y="3"/>
                        </a:cubicBezTo>
                        <a:cubicBezTo>
                          <a:pt x="25" y="16"/>
                          <a:pt x="10" y="16"/>
                          <a:pt x="30" y="23"/>
                        </a:cubicBezTo>
                        <a:cubicBezTo>
                          <a:pt x="29" y="26"/>
                          <a:pt x="30" y="29"/>
                          <a:pt x="28" y="31"/>
                        </a:cubicBezTo>
                        <a:cubicBezTo>
                          <a:pt x="15" y="42"/>
                          <a:pt x="16" y="38"/>
                          <a:pt x="16" y="33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zh-TW" altLang="en-US" smtClean="0">
                      <a:solidFill>
                        <a:srgbClr val="000000"/>
                      </a:solidFill>
                      <a:latin typeface="Arial" pitchFamily="34" charset="0"/>
                      <a:ea typeface="新細明體" pitchFamily="18" charset="-120"/>
                    </a:endParaRPr>
                  </a:p>
                </p:txBody>
              </p:sp>
              <p:sp>
                <p:nvSpPr>
                  <p:cNvPr id="2155" name="Freeform 15"/>
                  <p:cNvSpPr>
                    <a:spLocks/>
                  </p:cNvSpPr>
                  <p:nvPr/>
                </p:nvSpPr>
                <p:spPr bwMode="ltGray">
                  <a:xfrm>
                    <a:off x="1967" y="629"/>
                    <a:ext cx="11" cy="5"/>
                  </a:xfrm>
                  <a:custGeom>
                    <a:avLst/>
                    <a:gdLst>
                      <a:gd name="T0" fmla="*/ 0 w 25"/>
                      <a:gd name="T1" fmla="*/ 0 h 16"/>
                      <a:gd name="T2" fmla="*/ 0 w 25"/>
                      <a:gd name="T3" fmla="*/ 0 h 16"/>
                      <a:gd name="T4" fmla="*/ 0 w 25"/>
                      <a:gd name="T5" fmla="*/ 0 h 16"/>
                      <a:gd name="T6" fmla="*/ 0 w 25"/>
                      <a:gd name="T7" fmla="*/ 0 h 16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25" h="16">
                        <a:moveTo>
                          <a:pt x="15" y="16"/>
                        </a:moveTo>
                        <a:cubicBezTo>
                          <a:pt x="10" y="15"/>
                          <a:pt x="0" y="12"/>
                          <a:pt x="3" y="8"/>
                        </a:cubicBezTo>
                        <a:cubicBezTo>
                          <a:pt x="6" y="4"/>
                          <a:pt x="15" y="0"/>
                          <a:pt x="15" y="0"/>
                        </a:cubicBezTo>
                        <a:cubicBezTo>
                          <a:pt x="17" y="3"/>
                          <a:pt x="25" y="16"/>
                          <a:pt x="15" y="1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zh-TW" altLang="en-US" smtClean="0">
                      <a:solidFill>
                        <a:srgbClr val="000000"/>
                      </a:solidFill>
                      <a:latin typeface="Arial" pitchFamily="34" charset="0"/>
                      <a:ea typeface="新細明體" pitchFamily="18" charset="-120"/>
                    </a:endParaRPr>
                  </a:p>
                </p:txBody>
              </p:sp>
              <p:sp>
                <p:nvSpPr>
                  <p:cNvPr id="2156" name="Freeform 16"/>
                  <p:cNvSpPr>
                    <a:spLocks/>
                  </p:cNvSpPr>
                  <p:nvPr/>
                </p:nvSpPr>
                <p:spPr bwMode="ltGray">
                  <a:xfrm>
                    <a:off x="1921" y="635"/>
                    <a:ext cx="28" cy="16"/>
                  </a:xfrm>
                  <a:custGeom>
                    <a:avLst/>
                    <a:gdLst>
                      <a:gd name="T0" fmla="*/ 0 w 65"/>
                      <a:gd name="T1" fmla="*/ 0 h 46"/>
                      <a:gd name="T2" fmla="*/ 0 w 65"/>
                      <a:gd name="T3" fmla="*/ 0 h 46"/>
                      <a:gd name="T4" fmla="*/ 0 w 65"/>
                      <a:gd name="T5" fmla="*/ 0 h 46"/>
                      <a:gd name="T6" fmla="*/ 0 w 65"/>
                      <a:gd name="T7" fmla="*/ 0 h 46"/>
                      <a:gd name="T8" fmla="*/ 0 w 65"/>
                      <a:gd name="T9" fmla="*/ 0 h 46"/>
                      <a:gd name="T10" fmla="*/ 0 w 65"/>
                      <a:gd name="T11" fmla="*/ 0 h 46"/>
                      <a:gd name="T12" fmla="*/ 0 w 65"/>
                      <a:gd name="T13" fmla="*/ 0 h 46"/>
                      <a:gd name="T14" fmla="*/ 0 w 65"/>
                      <a:gd name="T15" fmla="*/ 0 h 46"/>
                      <a:gd name="T16" fmla="*/ 0 w 65"/>
                      <a:gd name="T17" fmla="*/ 0 h 4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0" t="0" r="r" b="b"/>
                    <a:pathLst>
                      <a:path w="65" h="46">
                        <a:moveTo>
                          <a:pt x="14" y="24"/>
                        </a:moveTo>
                        <a:cubicBezTo>
                          <a:pt x="18" y="13"/>
                          <a:pt x="16" y="9"/>
                          <a:pt x="30" y="4"/>
                        </a:cubicBezTo>
                        <a:cubicBezTo>
                          <a:pt x="34" y="3"/>
                          <a:pt x="42" y="0"/>
                          <a:pt x="42" y="0"/>
                        </a:cubicBezTo>
                        <a:cubicBezTo>
                          <a:pt x="50" y="1"/>
                          <a:pt x="65" y="0"/>
                          <a:pt x="58" y="12"/>
                        </a:cubicBezTo>
                        <a:cubicBezTo>
                          <a:pt x="53" y="21"/>
                          <a:pt x="40" y="21"/>
                          <a:pt x="32" y="26"/>
                        </a:cubicBezTo>
                        <a:cubicBezTo>
                          <a:pt x="26" y="35"/>
                          <a:pt x="23" y="42"/>
                          <a:pt x="12" y="46"/>
                        </a:cubicBezTo>
                        <a:cubicBezTo>
                          <a:pt x="0" y="42"/>
                          <a:pt x="5" y="30"/>
                          <a:pt x="8" y="20"/>
                        </a:cubicBezTo>
                        <a:cubicBezTo>
                          <a:pt x="9" y="18"/>
                          <a:pt x="10" y="13"/>
                          <a:pt x="12" y="14"/>
                        </a:cubicBezTo>
                        <a:cubicBezTo>
                          <a:pt x="15" y="16"/>
                          <a:pt x="13" y="21"/>
                          <a:pt x="14" y="2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zh-TW" altLang="en-US" smtClean="0">
                      <a:solidFill>
                        <a:srgbClr val="000000"/>
                      </a:solidFill>
                      <a:latin typeface="Arial" pitchFamily="34" charset="0"/>
                      <a:ea typeface="新細明體" pitchFamily="18" charset="-120"/>
                    </a:endParaRPr>
                  </a:p>
                </p:txBody>
              </p:sp>
              <p:sp>
                <p:nvSpPr>
                  <p:cNvPr id="2157" name="Freeform 17"/>
                  <p:cNvSpPr>
                    <a:spLocks/>
                  </p:cNvSpPr>
                  <p:nvPr/>
                </p:nvSpPr>
                <p:spPr bwMode="ltGray">
                  <a:xfrm>
                    <a:off x="1892" y="634"/>
                    <a:ext cx="29" cy="16"/>
                  </a:xfrm>
                  <a:custGeom>
                    <a:avLst/>
                    <a:gdLst>
                      <a:gd name="T0" fmla="*/ 0 w 69"/>
                      <a:gd name="T1" fmla="*/ 0 h 47"/>
                      <a:gd name="T2" fmla="*/ 0 w 69"/>
                      <a:gd name="T3" fmla="*/ 0 h 47"/>
                      <a:gd name="T4" fmla="*/ 0 w 69"/>
                      <a:gd name="T5" fmla="*/ 0 h 47"/>
                      <a:gd name="T6" fmla="*/ 0 w 69"/>
                      <a:gd name="T7" fmla="*/ 0 h 47"/>
                      <a:gd name="T8" fmla="*/ 0 w 69"/>
                      <a:gd name="T9" fmla="*/ 0 h 47"/>
                      <a:gd name="T10" fmla="*/ 0 w 69"/>
                      <a:gd name="T11" fmla="*/ 0 h 47"/>
                      <a:gd name="T12" fmla="*/ 0 w 69"/>
                      <a:gd name="T13" fmla="*/ 0 h 47"/>
                      <a:gd name="T14" fmla="*/ 0 w 69"/>
                      <a:gd name="T15" fmla="*/ 0 h 47"/>
                      <a:gd name="T16" fmla="*/ 0 w 69"/>
                      <a:gd name="T17" fmla="*/ 0 h 47"/>
                      <a:gd name="T18" fmla="*/ 0 w 69"/>
                      <a:gd name="T19" fmla="*/ 0 h 47"/>
                      <a:gd name="T20" fmla="*/ 0 w 69"/>
                      <a:gd name="T21" fmla="*/ 0 h 47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0" t="0" r="r" b="b"/>
                    <a:pathLst>
                      <a:path w="69" h="47">
                        <a:moveTo>
                          <a:pt x="0" y="31"/>
                        </a:moveTo>
                        <a:cubicBezTo>
                          <a:pt x="7" y="24"/>
                          <a:pt x="9" y="22"/>
                          <a:pt x="18" y="25"/>
                        </a:cubicBezTo>
                        <a:cubicBezTo>
                          <a:pt x="25" y="4"/>
                          <a:pt x="36" y="12"/>
                          <a:pt x="52" y="1"/>
                        </a:cubicBezTo>
                        <a:cubicBezTo>
                          <a:pt x="56" y="2"/>
                          <a:pt x="61" y="0"/>
                          <a:pt x="64" y="3"/>
                        </a:cubicBezTo>
                        <a:cubicBezTo>
                          <a:pt x="69" y="8"/>
                          <a:pt x="50" y="19"/>
                          <a:pt x="50" y="19"/>
                        </a:cubicBezTo>
                        <a:cubicBezTo>
                          <a:pt x="46" y="31"/>
                          <a:pt x="35" y="22"/>
                          <a:pt x="28" y="33"/>
                        </a:cubicBezTo>
                        <a:cubicBezTo>
                          <a:pt x="31" y="41"/>
                          <a:pt x="31" y="44"/>
                          <a:pt x="22" y="47"/>
                        </a:cubicBezTo>
                        <a:cubicBezTo>
                          <a:pt x="20" y="46"/>
                          <a:pt x="18" y="46"/>
                          <a:pt x="16" y="45"/>
                        </a:cubicBezTo>
                        <a:cubicBezTo>
                          <a:pt x="14" y="43"/>
                          <a:pt x="14" y="40"/>
                          <a:pt x="12" y="39"/>
                        </a:cubicBezTo>
                        <a:cubicBezTo>
                          <a:pt x="8" y="37"/>
                          <a:pt x="0" y="35"/>
                          <a:pt x="0" y="35"/>
                        </a:cubicBezTo>
                        <a:cubicBezTo>
                          <a:pt x="2" y="26"/>
                          <a:pt x="3" y="25"/>
                          <a:pt x="0" y="3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zh-TW" altLang="en-US" smtClean="0">
                      <a:solidFill>
                        <a:srgbClr val="000000"/>
                      </a:solidFill>
                      <a:latin typeface="Arial" pitchFamily="34" charset="0"/>
                      <a:ea typeface="新細明體" pitchFamily="18" charset="-120"/>
                    </a:endParaRPr>
                  </a:p>
                </p:txBody>
              </p:sp>
              <p:sp>
                <p:nvSpPr>
                  <p:cNvPr id="2158" name="Freeform 18"/>
                  <p:cNvSpPr>
                    <a:spLocks/>
                  </p:cNvSpPr>
                  <p:nvPr/>
                </p:nvSpPr>
                <p:spPr bwMode="ltGray">
                  <a:xfrm>
                    <a:off x="1735" y="547"/>
                    <a:ext cx="151" cy="93"/>
                  </a:xfrm>
                  <a:custGeom>
                    <a:avLst/>
                    <a:gdLst>
                      <a:gd name="T0" fmla="*/ 0 w 355"/>
                      <a:gd name="T1" fmla="*/ 0 h 277"/>
                      <a:gd name="T2" fmla="*/ 0 w 355"/>
                      <a:gd name="T3" fmla="*/ 0 h 277"/>
                      <a:gd name="T4" fmla="*/ 0 w 355"/>
                      <a:gd name="T5" fmla="*/ 0 h 277"/>
                      <a:gd name="T6" fmla="*/ 0 w 355"/>
                      <a:gd name="T7" fmla="*/ 0 h 277"/>
                      <a:gd name="T8" fmla="*/ 0 w 355"/>
                      <a:gd name="T9" fmla="*/ 0 h 277"/>
                      <a:gd name="T10" fmla="*/ 0 w 355"/>
                      <a:gd name="T11" fmla="*/ 0 h 277"/>
                      <a:gd name="T12" fmla="*/ 0 w 355"/>
                      <a:gd name="T13" fmla="*/ 0 h 277"/>
                      <a:gd name="T14" fmla="*/ 0 w 355"/>
                      <a:gd name="T15" fmla="*/ 0 h 277"/>
                      <a:gd name="T16" fmla="*/ 0 w 355"/>
                      <a:gd name="T17" fmla="*/ 0 h 277"/>
                      <a:gd name="T18" fmla="*/ 0 w 355"/>
                      <a:gd name="T19" fmla="*/ 0 h 277"/>
                      <a:gd name="T20" fmla="*/ 0 w 355"/>
                      <a:gd name="T21" fmla="*/ 0 h 277"/>
                      <a:gd name="T22" fmla="*/ 0 w 355"/>
                      <a:gd name="T23" fmla="*/ 0 h 277"/>
                      <a:gd name="T24" fmla="*/ 0 w 355"/>
                      <a:gd name="T25" fmla="*/ 0 h 277"/>
                      <a:gd name="T26" fmla="*/ 0 w 355"/>
                      <a:gd name="T27" fmla="*/ 0 h 277"/>
                      <a:gd name="T28" fmla="*/ 0 w 355"/>
                      <a:gd name="T29" fmla="*/ 0 h 277"/>
                      <a:gd name="T30" fmla="*/ 0 w 355"/>
                      <a:gd name="T31" fmla="*/ 0 h 277"/>
                      <a:gd name="T32" fmla="*/ 0 w 355"/>
                      <a:gd name="T33" fmla="*/ 0 h 277"/>
                      <a:gd name="T34" fmla="*/ 0 w 355"/>
                      <a:gd name="T35" fmla="*/ 0 h 277"/>
                      <a:gd name="T36" fmla="*/ 0 w 355"/>
                      <a:gd name="T37" fmla="*/ 0 h 277"/>
                      <a:gd name="T38" fmla="*/ 0 w 355"/>
                      <a:gd name="T39" fmla="*/ 0 h 277"/>
                      <a:gd name="T40" fmla="*/ 0 w 355"/>
                      <a:gd name="T41" fmla="*/ 0 h 277"/>
                      <a:gd name="T42" fmla="*/ 0 w 355"/>
                      <a:gd name="T43" fmla="*/ 0 h 277"/>
                      <a:gd name="T44" fmla="*/ 0 w 355"/>
                      <a:gd name="T45" fmla="*/ 0 h 277"/>
                      <a:gd name="T46" fmla="*/ 0 w 355"/>
                      <a:gd name="T47" fmla="*/ 0 h 277"/>
                      <a:gd name="T48" fmla="*/ 0 w 355"/>
                      <a:gd name="T49" fmla="*/ 0 h 277"/>
                      <a:gd name="T50" fmla="*/ 0 w 355"/>
                      <a:gd name="T51" fmla="*/ 0 h 277"/>
                      <a:gd name="T52" fmla="*/ 0 w 355"/>
                      <a:gd name="T53" fmla="*/ 0 h 277"/>
                      <a:gd name="T54" fmla="*/ 0 w 355"/>
                      <a:gd name="T55" fmla="*/ 0 h 277"/>
                      <a:gd name="T56" fmla="*/ 0 w 355"/>
                      <a:gd name="T57" fmla="*/ 0 h 277"/>
                      <a:gd name="T58" fmla="*/ 0 w 355"/>
                      <a:gd name="T59" fmla="*/ 0 h 277"/>
                      <a:gd name="T60" fmla="*/ 0 w 355"/>
                      <a:gd name="T61" fmla="*/ 0 h 277"/>
                      <a:gd name="T62" fmla="*/ 0 w 355"/>
                      <a:gd name="T63" fmla="*/ 0 h 277"/>
                      <a:gd name="T64" fmla="*/ 0 w 355"/>
                      <a:gd name="T65" fmla="*/ 0 h 277"/>
                      <a:gd name="T66" fmla="*/ 0 w 355"/>
                      <a:gd name="T67" fmla="*/ 0 h 277"/>
                      <a:gd name="T68" fmla="*/ 0 w 355"/>
                      <a:gd name="T69" fmla="*/ 0 h 277"/>
                      <a:gd name="T70" fmla="*/ 0 w 355"/>
                      <a:gd name="T71" fmla="*/ 0 h 277"/>
                      <a:gd name="T72" fmla="*/ 0 w 355"/>
                      <a:gd name="T73" fmla="*/ 0 h 277"/>
                      <a:gd name="T74" fmla="*/ 0 w 355"/>
                      <a:gd name="T75" fmla="*/ 0 h 277"/>
                      <a:gd name="T76" fmla="*/ 0 w 355"/>
                      <a:gd name="T77" fmla="*/ 0 h 277"/>
                      <a:gd name="T78" fmla="*/ 0 w 355"/>
                      <a:gd name="T79" fmla="*/ 0 h 277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</a:gdLst>
                    <a:ahLst/>
                    <a:cxnLst>
                      <a:cxn ang="T80">
                        <a:pos x="T0" y="T1"/>
                      </a:cxn>
                      <a:cxn ang="T81">
                        <a:pos x="T2" y="T3"/>
                      </a:cxn>
                      <a:cxn ang="T82">
                        <a:pos x="T4" y="T5"/>
                      </a:cxn>
                      <a:cxn ang="T83">
                        <a:pos x="T6" y="T7"/>
                      </a:cxn>
                      <a:cxn ang="T84">
                        <a:pos x="T8" y="T9"/>
                      </a:cxn>
                      <a:cxn ang="T85">
                        <a:pos x="T10" y="T11"/>
                      </a:cxn>
                      <a:cxn ang="T86">
                        <a:pos x="T12" y="T13"/>
                      </a:cxn>
                      <a:cxn ang="T87">
                        <a:pos x="T14" y="T15"/>
                      </a:cxn>
                      <a:cxn ang="T88">
                        <a:pos x="T16" y="T17"/>
                      </a:cxn>
                      <a:cxn ang="T89">
                        <a:pos x="T18" y="T19"/>
                      </a:cxn>
                      <a:cxn ang="T90">
                        <a:pos x="T20" y="T21"/>
                      </a:cxn>
                      <a:cxn ang="T91">
                        <a:pos x="T22" y="T23"/>
                      </a:cxn>
                      <a:cxn ang="T92">
                        <a:pos x="T24" y="T25"/>
                      </a:cxn>
                      <a:cxn ang="T93">
                        <a:pos x="T26" y="T27"/>
                      </a:cxn>
                      <a:cxn ang="T94">
                        <a:pos x="T28" y="T29"/>
                      </a:cxn>
                      <a:cxn ang="T95">
                        <a:pos x="T30" y="T31"/>
                      </a:cxn>
                      <a:cxn ang="T96">
                        <a:pos x="T32" y="T33"/>
                      </a:cxn>
                      <a:cxn ang="T97">
                        <a:pos x="T34" y="T35"/>
                      </a:cxn>
                      <a:cxn ang="T98">
                        <a:pos x="T36" y="T37"/>
                      </a:cxn>
                      <a:cxn ang="T99">
                        <a:pos x="T38" y="T39"/>
                      </a:cxn>
                      <a:cxn ang="T100">
                        <a:pos x="T40" y="T41"/>
                      </a:cxn>
                      <a:cxn ang="T101">
                        <a:pos x="T42" y="T43"/>
                      </a:cxn>
                      <a:cxn ang="T102">
                        <a:pos x="T44" y="T45"/>
                      </a:cxn>
                      <a:cxn ang="T103">
                        <a:pos x="T46" y="T47"/>
                      </a:cxn>
                      <a:cxn ang="T104">
                        <a:pos x="T48" y="T49"/>
                      </a:cxn>
                      <a:cxn ang="T105">
                        <a:pos x="T50" y="T51"/>
                      </a:cxn>
                      <a:cxn ang="T106">
                        <a:pos x="T52" y="T53"/>
                      </a:cxn>
                      <a:cxn ang="T107">
                        <a:pos x="T54" y="T55"/>
                      </a:cxn>
                      <a:cxn ang="T108">
                        <a:pos x="T56" y="T57"/>
                      </a:cxn>
                      <a:cxn ang="T109">
                        <a:pos x="T58" y="T59"/>
                      </a:cxn>
                      <a:cxn ang="T110">
                        <a:pos x="T60" y="T61"/>
                      </a:cxn>
                      <a:cxn ang="T111">
                        <a:pos x="T62" y="T63"/>
                      </a:cxn>
                      <a:cxn ang="T112">
                        <a:pos x="T64" y="T65"/>
                      </a:cxn>
                      <a:cxn ang="T113">
                        <a:pos x="T66" y="T67"/>
                      </a:cxn>
                      <a:cxn ang="T114">
                        <a:pos x="T68" y="T69"/>
                      </a:cxn>
                      <a:cxn ang="T115">
                        <a:pos x="T70" y="T71"/>
                      </a:cxn>
                      <a:cxn ang="T116">
                        <a:pos x="T72" y="T73"/>
                      </a:cxn>
                      <a:cxn ang="T117">
                        <a:pos x="T74" y="T75"/>
                      </a:cxn>
                      <a:cxn ang="T118">
                        <a:pos x="T76" y="T77"/>
                      </a:cxn>
                      <a:cxn ang="T119">
                        <a:pos x="T78" y="T79"/>
                      </a:cxn>
                    </a:cxnLst>
                    <a:rect l="0" t="0" r="r" b="b"/>
                    <a:pathLst>
                      <a:path w="355" h="277">
                        <a:moveTo>
                          <a:pt x="10" y="4"/>
                        </a:moveTo>
                        <a:cubicBezTo>
                          <a:pt x="22" y="0"/>
                          <a:pt x="24" y="14"/>
                          <a:pt x="36" y="18"/>
                        </a:cubicBezTo>
                        <a:cubicBezTo>
                          <a:pt x="37" y="19"/>
                          <a:pt x="45" y="29"/>
                          <a:pt x="46" y="30"/>
                        </a:cubicBezTo>
                        <a:cubicBezTo>
                          <a:pt x="56" y="40"/>
                          <a:pt x="67" y="38"/>
                          <a:pt x="76" y="52"/>
                        </a:cubicBezTo>
                        <a:cubicBezTo>
                          <a:pt x="80" y="58"/>
                          <a:pt x="92" y="66"/>
                          <a:pt x="92" y="66"/>
                        </a:cubicBezTo>
                        <a:cubicBezTo>
                          <a:pt x="96" y="79"/>
                          <a:pt x="112" y="88"/>
                          <a:pt x="122" y="98"/>
                        </a:cubicBezTo>
                        <a:cubicBezTo>
                          <a:pt x="124" y="105"/>
                          <a:pt x="130" y="124"/>
                          <a:pt x="136" y="128"/>
                        </a:cubicBezTo>
                        <a:cubicBezTo>
                          <a:pt x="140" y="130"/>
                          <a:pt x="148" y="132"/>
                          <a:pt x="148" y="132"/>
                        </a:cubicBezTo>
                        <a:cubicBezTo>
                          <a:pt x="150" y="138"/>
                          <a:pt x="154" y="150"/>
                          <a:pt x="154" y="150"/>
                        </a:cubicBezTo>
                        <a:cubicBezTo>
                          <a:pt x="161" y="139"/>
                          <a:pt x="168" y="144"/>
                          <a:pt x="176" y="152"/>
                        </a:cubicBezTo>
                        <a:cubicBezTo>
                          <a:pt x="174" y="167"/>
                          <a:pt x="173" y="181"/>
                          <a:pt x="170" y="196"/>
                        </a:cubicBezTo>
                        <a:cubicBezTo>
                          <a:pt x="171" y="202"/>
                          <a:pt x="174" y="220"/>
                          <a:pt x="180" y="224"/>
                        </a:cubicBezTo>
                        <a:cubicBezTo>
                          <a:pt x="185" y="228"/>
                          <a:pt x="193" y="228"/>
                          <a:pt x="198" y="232"/>
                        </a:cubicBezTo>
                        <a:cubicBezTo>
                          <a:pt x="204" y="230"/>
                          <a:pt x="216" y="234"/>
                          <a:pt x="216" y="234"/>
                        </a:cubicBezTo>
                        <a:cubicBezTo>
                          <a:pt x="223" y="241"/>
                          <a:pt x="225" y="245"/>
                          <a:pt x="236" y="242"/>
                        </a:cubicBezTo>
                        <a:cubicBezTo>
                          <a:pt x="242" y="240"/>
                          <a:pt x="254" y="236"/>
                          <a:pt x="254" y="236"/>
                        </a:cubicBezTo>
                        <a:cubicBezTo>
                          <a:pt x="260" y="240"/>
                          <a:pt x="265" y="246"/>
                          <a:pt x="272" y="248"/>
                        </a:cubicBezTo>
                        <a:cubicBezTo>
                          <a:pt x="277" y="250"/>
                          <a:pt x="291" y="252"/>
                          <a:pt x="296" y="256"/>
                        </a:cubicBezTo>
                        <a:cubicBezTo>
                          <a:pt x="301" y="260"/>
                          <a:pt x="314" y="264"/>
                          <a:pt x="314" y="264"/>
                        </a:cubicBezTo>
                        <a:cubicBezTo>
                          <a:pt x="330" y="263"/>
                          <a:pt x="338" y="261"/>
                          <a:pt x="352" y="266"/>
                        </a:cubicBezTo>
                        <a:cubicBezTo>
                          <a:pt x="355" y="275"/>
                          <a:pt x="350" y="277"/>
                          <a:pt x="342" y="274"/>
                        </a:cubicBezTo>
                        <a:cubicBezTo>
                          <a:pt x="336" y="276"/>
                          <a:pt x="322" y="272"/>
                          <a:pt x="322" y="272"/>
                        </a:cubicBezTo>
                        <a:cubicBezTo>
                          <a:pt x="314" y="275"/>
                          <a:pt x="308" y="272"/>
                          <a:pt x="300" y="270"/>
                        </a:cubicBezTo>
                        <a:cubicBezTo>
                          <a:pt x="296" y="269"/>
                          <a:pt x="288" y="266"/>
                          <a:pt x="288" y="266"/>
                        </a:cubicBezTo>
                        <a:cubicBezTo>
                          <a:pt x="276" y="270"/>
                          <a:pt x="264" y="266"/>
                          <a:pt x="252" y="264"/>
                        </a:cubicBezTo>
                        <a:cubicBezTo>
                          <a:pt x="245" y="259"/>
                          <a:pt x="242" y="257"/>
                          <a:pt x="234" y="260"/>
                        </a:cubicBezTo>
                        <a:cubicBezTo>
                          <a:pt x="211" y="252"/>
                          <a:pt x="192" y="256"/>
                          <a:pt x="172" y="242"/>
                        </a:cubicBezTo>
                        <a:cubicBezTo>
                          <a:pt x="165" y="231"/>
                          <a:pt x="176" y="221"/>
                          <a:pt x="160" y="216"/>
                        </a:cubicBezTo>
                        <a:cubicBezTo>
                          <a:pt x="154" y="233"/>
                          <a:pt x="136" y="203"/>
                          <a:pt x="126" y="200"/>
                        </a:cubicBezTo>
                        <a:cubicBezTo>
                          <a:pt x="120" y="196"/>
                          <a:pt x="114" y="190"/>
                          <a:pt x="108" y="186"/>
                        </a:cubicBezTo>
                        <a:cubicBezTo>
                          <a:pt x="104" y="175"/>
                          <a:pt x="104" y="165"/>
                          <a:pt x="94" y="158"/>
                        </a:cubicBezTo>
                        <a:cubicBezTo>
                          <a:pt x="83" y="142"/>
                          <a:pt x="85" y="119"/>
                          <a:pt x="68" y="108"/>
                        </a:cubicBezTo>
                        <a:cubicBezTo>
                          <a:pt x="67" y="106"/>
                          <a:pt x="66" y="104"/>
                          <a:pt x="64" y="102"/>
                        </a:cubicBezTo>
                        <a:cubicBezTo>
                          <a:pt x="62" y="101"/>
                          <a:pt x="59" y="102"/>
                          <a:pt x="58" y="100"/>
                        </a:cubicBezTo>
                        <a:cubicBezTo>
                          <a:pt x="56" y="97"/>
                          <a:pt x="54" y="88"/>
                          <a:pt x="54" y="88"/>
                        </a:cubicBezTo>
                        <a:cubicBezTo>
                          <a:pt x="59" y="73"/>
                          <a:pt x="52" y="61"/>
                          <a:pt x="38" y="58"/>
                        </a:cubicBezTo>
                        <a:cubicBezTo>
                          <a:pt x="32" y="49"/>
                          <a:pt x="31" y="44"/>
                          <a:pt x="20" y="40"/>
                        </a:cubicBezTo>
                        <a:cubicBezTo>
                          <a:pt x="16" y="27"/>
                          <a:pt x="16" y="26"/>
                          <a:pt x="4" y="22"/>
                        </a:cubicBezTo>
                        <a:cubicBezTo>
                          <a:pt x="1" y="13"/>
                          <a:pt x="0" y="5"/>
                          <a:pt x="10" y="2"/>
                        </a:cubicBezTo>
                        <a:cubicBezTo>
                          <a:pt x="18" y="5"/>
                          <a:pt x="18" y="4"/>
                          <a:pt x="10" y="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zh-TW" altLang="en-US" smtClean="0">
                      <a:solidFill>
                        <a:srgbClr val="000000"/>
                      </a:solidFill>
                      <a:latin typeface="Arial" pitchFamily="34" charset="0"/>
                      <a:ea typeface="新細明體" pitchFamily="18" charset="-120"/>
                    </a:endParaRPr>
                  </a:p>
                </p:txBody>
              </p:sp>
              <p:sp>
                <p:nvSpPr>
                  <p:cNvPr id="2159" name="Freeform 19"/>
                  <p:cNvSpPr>
                    <a:spLocks/>
                  </p:cNvSpPr>
                  <p:nvPr/>
                </p:nvSpPr>
                <p:spPr bwMode="ltGray">
                  <a:xfrm>
                    <a:off x="1827" y="541"/>
                    <a:ext cx="67" cy="68"/>
                  </a:xfrm>
                  <a:custGeom>
                    <a:avLst/>
                    <a:gdLst>
                      <a:gd name="T0" fmla="*/ 0 w 156"/>
                      <a:gd name="T1" fmla="*/ 0 h 206"/>
                      <a:gd name="T2" fmla="*/ 0 w 156"/>
                      <a:gd name="T3" fmla="*/ 0 h 206"/>
                      <a:gd name="T4" fmla="*/ 0 w 156"/>
                      <a:gd name="T5" fmla="*/ 0 h 206"/>
                      <a:gd name="T6" fmla="*/ 0 w 156"/>
                      <a:gd name="T7" fmla="*/ 0 h 206"/>
                      <a:gd name="T8" fmla="*/ 0 w 156"/>
                      <a:gd name="T9" fmla="*/ 0 h 206"/>
                      <a:gd name="T10" fmla="*/ 0 w 156"/>
                      <a:gd name="T11" fmla="*/ 0 h 206"/>
                      <a:gd name="T12" fmla="*/ 0 w 156"/>
                      <a:gd name="T13" fmla="*/ 0 h 206"/>
                      <a:gd name="T14" fmla="*/ 0 w 156"/>
                      <a:gd name="T15" fmla="*/ 0 h 206"/>
                      <a:gd name="T16" fmla="*/ 0 w 156"/>
                      <a:gd name="T17" fmla="*/ 0 h 206"/>
                      <a:gd name="T18" fmla="*/ 0 w 156"/>
                      <a:gd name="T19" fmla="*/ 0 h 206"/>
                      <a:gd name="T20" fmla="*/ 0 w 156"/>
                      <a:gd name="T21" fmla="*/ 0 h 206"/>
                      <a:gd name="T22" fmla="*/ 0 w 156"/>
                      <a:gd name="T23" fmla="*/ 0 h 206"/>
                      <a:gd name="T24" fmla="*/ 0 w 156"/>
                      <a:gd name="T25" fmla="*/ 0 h 206"/>
                      <a:gd name="T26" fmla="*/ 0 w 156"/>
                      <a:gd name="T27" fmla="*/ 0 h 206"/>
                      <a:gd name="T28" fmla="*/ 0 w 156"/>
                      <a:gd name="T29" fmla="*/ 0 h 206"/>
                      <a:gd name="T30" fmla="*/ 0 w 156"/>
                      <a:gd name="T31" fmla="*/ 0 h 206"/>
                      <a:gd name="T32" fmla="*/ 0 w 156"/>
                      <a:gd name="T33" fmla="*/ 0 h 206"/>
                      <a:gd name="T34" fmla="*/ 0 w 156"/>
                      <a:gd name="T35" fmla="*/ 0 h 206"/>
                      <a:gd name="T36" fmla="*/ 0 w 156"/>
                      <a:gd name="T37" fmla="*/ 0 h 206"/>
                      <a:gd name="T38" fmla="*/ 0 w 156"/>
                      <a:gd name="T39" fmla="*/ 0 h 206"/>
                      <a:gd name="T40" fmla="*/ 0 w 156"/>
                      <a:gd name="T41" fmla="*/ 0 h 206"/>
                      <a:gd name="T42" fmla="*/ 0 w 156"/>
                      <a:gd name="T43" fmla="*/ 0 h 206"/>
                      <a:gd name="T44" fmla="*/ 0 w 156"/>
                      <a:gd name="T45" fmla="*/ 0 h 206"/>
                      <a:gd name="T46" fmla="*/ 0 w 156"/>
                      <a:gd name="T47" fmla="*/ 0 h 206"/>
                      <a:gd name="T48" fmla="*/ 0 w 156"/>
                      <a:gd name="T49" fmla="*/ 0 h 206"/>
                      <a:gd name="T50" fmla="*/ 0 w 156"/>
                      <a:gd name="T51" fmla="*/ 0 h 206"/>
                      <a:gd name="T52" fmla="*/ 0 w 156"/>
                      <a:gd name="T53" fmla="*/ 0 h 206"/>
                      <a:gd name="T54" fmla="*/ 0 w 156"/>
                      <a:gd name="T55" fmla="*/ 0 h 206"/>
                      <a:gd name="T56" fmla="*/ 0 w 156"/>
                      <a:gd name="T57" fmla="*/ 0 h 206"/>
                      <a:gd name="T58" fmla="*/ 0 w 156"/>
                      <a:gd name="T59" fmla="*/ 0 h 206"/>
                      <a:gd name="T60" fmla="*/ 0 w 156"/>
                      <a:gd name="T61" fmla="*/ 0 h 206"/>
                      <a:gd name="T62" fmla="*/ 0 w 156"/>
                      <a:gd name="T63" fmla="*/ 0 h 20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</a:gdLst>
                    <a:ahLst/>
                    <a:cxnLst>
                      <a:cxn ang="T64">
                        <a:pos x="T0" y="T1"/>
                      </a:cxn>
                      <a:cxn ang="T65">
                        <a:pos x="T2" y="T3"/>
                      </a:cxn>
                      <a:cxn ang="T66">
                        <a:pos x="T4" y="T5"/>
                      </a:cxn>
                      <a:cxn ang="T67">
                        <a:pos x="T6" y="T7"/>
                      </a:cxn>
                      <a:cxn ang="T68">
                        <a:pos x="T8" y="T9"/>
                      </a:cxn>
                      <a:cxn ang="T69">
                        <a:pos x="T10" y="T11"/>
                      </a:cxn>
                      <a:cxn ang="T70">
                        <a:pos x="T12" y="T13"/>
                      </a:cxn>
                      <a:cxn ang="T71">
                        <a:pos x="T14" y="T15"/>
                      </a:cxn>
                      <a:cxn ang="T72">
                        <a:pos x="T16" y="T17"/>
                      </a:cxn>
                      <a:cxn ang="T73">
                        <a:pos x="T18" y="T19"/>
                      </a:cxn>
                      <a:cxn ang="T74">
                        <a:pos x="T20" y="T21"/>
                      </a:cxn>
                      <a:cxn ang="T75">
                        <a:pos x="T22" y="T23"/>
                      </a:cxn>
                      <a:cxn ang="T76">
                        <a:pos x="T24" y="T25"/>
                      </a:cxn>
                      <a:cxn ang="T77">
                        <a:pos x="T26" y="T27"/>
                      </a:cxn>
                      <a:cxn ang="T78">
                        <a:pos x="T28" y="T29"/>
                      </a:cxn>
                      <a:cxn ang="T79">
                        <a:pos x="T30" y="T31"/>
                      </a:cxn>
                      <a:cxn ang="T80">
                        <a:pos x="T32" y="T33"/>
                      </a:cxn>
                      <a:cxn ang="T81">
                        <a:pos x="T34" y="T35"/>
                      </a:cxn>
                      <a:cxn ang="T82">
                        <a:pos x="T36" y="T37"/>
                      </a:cxn>
                      <a:cxn ang="T83">
                        <a:pos x="T38" y="T39"/>
                      </a:cxn>
                      <a:cxn ang="T84">
                        <a:pos x="T40" y="T41"/>
                      </a:cxn>
                      <a:cxn ang="T85">
                        <a:pos x="T42" y="T43"/>
                      </a:cxn>
                      <a:cxn ang="T86">
                        <a:pos x="T44" y="T45"/>
                      </a:cxn>
                      <a:cxn ang="T87">
                        <a:pos x="T46" y="T47"/>
                      </a:cxn>
                      <a:cxn ang="T88">
                        <a:pos x="T48" y="T49"/>
                      </a:cxn>
                      <a:cxn ang="T89">
                        <a:pos x="T50" y="T51"/>
                      </a:cxn>
                      <a:cxn ang="T90">
                        <a:pos x="T52" y="T53"/>
                      </a:cxn>
                      <a:cxn ang="T91">
                        <a:pos x="T54" y="T55"/>
                      </a:cxn>
                      <a:cxn ang="T92">
                        <a:pos x="T56" y="T57"/>
                      </a:cxn>
                      <a:cxn ang="T93">
                        <a:pos x="T58" y="T59"/>
                      </a:cxn>
                      <a:cxn ang="T94">
                        <a:pos x="T60" y="T61"/>
                      </a:cxn>
                      <a:cxn ang="T95">
                        <a:pos x="T62" y="T63"/>
                      </a:cxn>
                    </a:cxnLst>
                    <a:rect l="0" t="0" r="r" b="b"/>
                    <a:pathLst>
                      <a:path w="156" h="206">
                        <a:moveTo>
                          <a:pt x="54" y="66"/>
                        </a:moveTo>
                        <a:cubicBezTo>
                          <a:pt x="58" y="63"/>
                          <a:pt x="64" y="63"/>
                          <a:pt x="66" y="58"/>
                        </a:cubicBezTo>
                        <a:cubicBezTo>
                          <a:pt x="67" y="56"/>
                          <a:pt x="67" y="53"/>
                          <a:pt x="68" y="52"/>
                        </a:cubicBezTo>
                        <a:cubicBezTo>
                          <a:pt x="71" y="49"/>
                          <a:pt x="80" y="44"/>
                          <a:pt x="80" y="44"/>
                        </a:cubicBezTo>
                        <a:cubicBezTo>
                          <a:pt x="113" y="55"/>
                          <a:pt x="85" y="29"/>
                          <a:pt x="106" y="22"/>
                        </a:cubicBezTo>
                        <a:cubicBezTo>
                          <a:pt x="110" y="17"/>
                          <a:pt x="108" y="9"/>
                          <a:pt x="112" y="4"/>
                        </a:cubicBezTo>
                        <a:cubicBezTo>
                          <a:pt x="115" y="1"/>
                          <a:pt x="124" y="0"/>
                          <a:pt x="124" y="0"/>
                        </a:cubicBezTo>
                        <a:cubicBezTo>
                          <a:pt x="138" y="14"/>
                          <a:pt x="126" y="23"/>
                          <a:pt x="150" y="28"/>
                        </a:cubicBezTo>
                        <a:cubicBezTo>
                          <a:pt x="156" y="36"/>
                          <a:pt x="154" y="39"/>
                          <a:pt x="146" y="44"/>
                        </a:cubicBezTo>
                        <a:cubicBezTo>
                          <a:pt x="141" y="52"/>
                          <a:pt x="135" y="61"/>
                          <a:pt x="126" y="64"/>
                        </a:cubicBezTo>
                        <a:cubicBezTo>
                          <a:pt x="118" y="75"/>
                          <a:pt x="128" y="83"/>
                          <a:pt x="132" y="94"/>
                        </a:cubicBezTo>
                        <a:cubicBezTo>
                          <a:pt x="129" y="103"/>
                          <a:pt x="135" y="105"/>
                          <a:pt x="142" y="110"/>
                        </a:cubicBezTo>
                        <a:cubicBezTo>
                          <a:pt x="145" y="119"/>
                          <a:pt x="141" y="120"/>
                          <a:pt x="146" y="128"/>
                        </a:cubicBezTo>
                        <a:cubicBezTo>
                          <a:pt x="142" y="139"/>
                          <a:pt x="135" y="133"/>
                          <a:pt x="128" y="128"/>
                        </a:cubicBezTo>
                        <a:cubicBezTo>
                          <a:pt x="116" y="132"/>
                          <a:pt x="122" y="136"/>
                          <a:pt x="116" y="146"/>
                        </a:cubicBezTo>
                        <a:cubicBezTo>
                          <a:pt x="113" y="151"/>
                          <a:pt x="108" y="152"/>
                          <a:pt x="104" y="156"/>
                        </a:cubicBezTo>
                        <a:cubicBezTo>
                          <a:pt x="107" y="167"/>
                          <a:pt x="112" y="191"/>
                          <a:pt x="100" y="198"/>
                        </a:cubicBezTo>
                        <a:cubicBezTo>
                          <a:pt x="96" y="200"/>
                          <a:pt x="92" y="200"/>
                          <a:pt x="88" y="202"/>
                        </a:cubicBezTo>
                        <a:cubicBezTo>
                          <a:pt x="86" y="203"/>
                          <a:pt x="84" y="205"/>
                          <a:pt x="82" y="206"/>
                        </a:cubicBezTo>
                        <a:cubicBezTo>
                          <a:pt x="80" y="205"/>
                          <a:pt x="77" y="204"/>
                          <a:pt x="76" y="202"/>
                        </a:cubicBezTo>
                        <a:cubicBezTo>
                          <a:pt x="74" y="198"/>
                          <a:pt x="76" y="191"/>
                          <a:pt x="72" y="190"/>
                        </a:cubicBezTo>
                        <a:cubicBezTo>
                          <a:pt x="68" y="189"/>
                          <a:pt x="60" y="186"/>
                          <a:pt x="60" y="186"/>
                        </a:cubicBezTo>
                        <a:cubicBezTo>
                          <a:pt x="53" y="188"/>
                          <a:pt x="49" y="192"/>
                          <a:pt x="42" y="194"/>
                        </a:cubicBezTo>
                        <a:cubicBezTo>
                          <a:pt x="34" y="189"/>
                          <a:pt x="37" y="183"/>
                          <a:pt x="28" y="186"/>
                        </a:cubicBezTo>
                        <a:cubicBezTo>
                          <a:pt x="12" y="181"/>
                          <a:pt x="19" y="161"/>
                          <a:pt x="10" y="148"/>
                        </a:cubicBezTo>
                        <a:cubicBezTo>
                          <a:pt x="5" y="121"/>
                          <a:pt x="11" y="147"/>
                          <a:pt x="4" y="130"/>
                        </a:cubicBezTo>
                        <a:cubicBezTo>
                          <a:pt x="2" y="126"/>
                          <a:pt x="0" y="118"/>
                          <a:pt x="0" y="118"/>
                        </a:cubicBezTo>
                        <a:cubicBezTo>
                          <a:pt x="2" y="95"/>
                          <a:pt x="0" y="83"/>
                          <a:pt x="20" y="96"/>
                        </a:cubicBezTo>
                        <a:cubicBezTo>
                          <a:pt x="23" y="105"/>
                          <a:pt x="23" y="110"/>
                          <a:pt x="32" y="104"/>
                        </a:cubicBezTo>
                        <a:cubicBezTo>
                          <a:pt x="35" y="95"/>
                          <a:pt x="29" y="88"/>
                          <a:pt x="34" y="80"/>
                        </a:cubicBezTo>
                        <a:cubicBezTo>
                          <a:pt x="36" y="76"/>
                          <a:pt x="48" y="73"/>
                          <a:pt x="52" y="70"/>
                        </a:cubicBezTo>
                        <a:cubicBezTo>
                          <a:pt x="57" y="63"/>
                          <a:pt x="58" y="62"/>
                          <a:pt x="54" y="6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zh-TW" altLang="en-US" smtClean="0">
                      <a:solidFill>
                        <a:srgbClr val="000000"/>
                      </a:solidFill>
                      <a:latin typeface="Arial" pitchFamily="34" charset="0"/>
                      <a:ea typeface="新細明體" pitchFamily="18" charset="-120"/>
                    </a:endParaRPr>
                  </a:p>
                </p:txBody>
              </p:sp>
              <p:sp>
                <p:nvSpPr>
                  <p:cNvPr id="2160" name="Freeform 20"/>
                  <p:cNvSpPr>
                    <a:spLocks/>
                  </p:cNvSpPr>
                  <p:nvPr/>
                </p:nvSpPr>
                <p:spPr bwMode="ltGray">
                  <a:xfrm>
                    <a:off x="1892" y="572"/>
                    <a:ext cx="47" cy="13"/>
                  </a:xfrm>
                  <a:custGeom>
                    <a:avLst/>
                    <a:gdLst>
                      <a:gd name="T0" fmla="*/ 0 w 109"/>
                      <a:gd name="T1" fmla="*/ 0 h 38"/>
                      <a:gd name="T2" fmla="*/ 0 w 109"/>
                      <a:gd name="T3" fmla="*/ 0 h 38"/>
                      <a:gd name="T4" fmla="*/ 0 w 109"/>
                      <a:gd name="T5" fmla="*/ 0 h 38"/>
                      <a:gd name="T6" fmla="*/ 0 w 109"/>
                      <a:gd name="T7" fmla="*/ 0 h 38"/>
                      <a:gd name="T8" fmla="*/ 0 w 109"/>
                      <a:gd name="T9" fmla="*/ 0 h 38"/>
                      <a:gd name="T10" fmla="*/ 0 w 109"/>
                      <a:gd name="T11" fmla="*/ 0 h 38"/>
                      <a:gd name="T12" fmla="*/ 0 w 109"/>
                      <a:gd name="T13" fmla="*/ 0 h 38"/>
                      <a:gd name="T14" fmla="*/ 0 w 109"/>
                      <a:gd name="T15" fmla="*/ 0 h 38"/>
                      <a:gd name="T16" fmla="*/ 0 w 109"/>
                      <a:gd name="T17" fmla="*/ 0 h 38"/>
                      <a:gd name="T18" fmla="*/ 0 w 109"/>
                      <a:gd name="T19" fmla="*/ 0 h 38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0" t="0" r="r" b="b"/>
                    <a:pathLst>
                      <a:path w="109" h="38">
                        <a:moveTo>
                          <a:pt x="4" y="32"/>
                        </a:moveTo>
                        <a:cubicBezTo>
                          <a:pt x="7" y="22"/>
                          <a:pt x="7" y="14"/>
                          <a:pt x="18" y="10"/>
                        </a:cubicBezTo>
                        <a:cubicBezTo>
                          <a:pt x="28" y="12"/>
                          <a:pt x="37" y="14"/>
                          <a:pt x="46" y="20"/>
                        </a:cubicBezTo>
                        <a:cubicBezTo>
                          <a:pt x="62" y="15"/>
                          <a:pt x="54" y="17"/>
                          <a:pt x="72" y="14"/>
                        </a:cubicBezTo>
                        <a:cubicBezTo>
                          <a:pt x="77" y="9"/>
                          <a:pt x="90" y="0"/>
                          <a:pt x="90" y="0"/>
                        </a:cubicBezTo>
                        <a:cubicBezTo>
                          <a:pt x="109" y="6"/>
                          <a:pt x="85" y="23"/>
                          <a:pt x="76" y="26"/>
                        </a:cubicBezTo>
                        <a:cubicBezTo>
                          <a:pt x="71" y="33"/>
                          <a:pt x="68" y="35"/>
                          <a:pt x="60" y="38"/>
                        </a:cubicBezTo>
                        <a:cubicBezTo>
                          <a:pt x="54" y="36"/>
                          <a:pt x="42" y="32"/>
                          <a:pt x="42" y="32"/>
                        </a:cubicBezTo>
                        <a:cubicBezTo>
                          <a:pt x="33" y="23"/>
                          <a:pt x="26" y="26"/>
                          <a:pt x="14" y="30"/>
                        </a:cubicBezTo>
                        <a:cubicBezTo>
                          <a:pt x="1" y="28"/>
                          <a:pt x="0" y="24"/>
                          <a:pt x="4" y="3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zh-TW" altLang="en-US" smtClean="0">
                      <a:solidFill>
                        <a:srgbClr val="000000"/>
                      </a:solidFill>
                      <a:latin typeface="Arial" pitchFamily="34" charset="0"/>
                      <a:ea typeface="新細明體" pitchFamily="18" charset="-120"/>
                    </a:endParaRPr>
                  </a:p>
                </p:txBody>
              </p:sp>
              <p:sp>
                <p:nvSpPr>
                  <p:cNvPr id="2161" name="Freeform 21"/>
                  <p:cNvSpPr>
                    <a:spLocks/>
                  </p:cNvSpPr>
                  <p:nvPr/>
                </p:nvSpPr>
                <p:spPr bwMode="ltGray">
                  <a:xfrm>
                    <a:off x="1890" y="588"/>
                    <a:ext cx="32" cy="34"/>
                  </a:xfrm>
                  <a:custGeom>
                    <a:avLst/>
                    <a:gdLst>
                      <a:gd name="T0" fmla="*/ 0 w 76"/>
                      <a:gd name="T1" fmla="*/ 0 h 104"/>
                      <a:gd name="T2" fmla="*/ 0 w 76"/>
                      <a:gd name="T3" fmla="*/ 0 h 104"/>
                      <a:gd name="T4" fmla="*/ 0 w 76"/>
                      <a:gd name="T5" fmla="*/ 0 h 104"/>
                      <a:gd name="T6" fmla="*/ 0 w 76"/>
                      <a:gd name="T7" fmla="*/ 0 h 104"/>
                      <a:gd name="T8" fmla="*/ 0 w 76"/>
                      <a:gd name="T9" fmla="*/ 0 h 104"/>
                      <a:gd name="T10" fmla="*/ 0 w 76"/>
                      <a:gd name="T11" fmla="*/ 0 h 104"/>
                      <a:gd name="T12" fmla="*/ 0 w 76"/>
                      <a:gd name="T13" fmla="*/ 0 h 104"/>
                      <a:gd name="T14" fmla="*/ 0 w 76"/>
                      <a:gd name="T15" fmla="*/ 0 h 104"/>
                      <a:gd name="T16" fmla="*/ 0 w 76"/>
                      <a:gd name="T17" fmla="*/ 0 h 104"/>
                      <a:gd name="T18" fmla="*/ 0 w 76"/>
                      <a:gd name="T19" fmla="*/ 0 h 104"/>
                      <a:gd name="T20" fmla="*/ 0 w 76"/>
                      <a:gd name="T21" fmla="*/ 0 h 104"/>
                      <a:gd name="T22" fmla="*/ 0 w 76"/>
                      <a:gd name="T23" fmla="*/ 0 h 104"/>
                      <a:gd name="T24" fmla="*/ 0 w 76"/>
                      <a:gd name="T25" fmla="*/ 0 h 104"/>
                      <a:gd name="T26" fmla="*/ 0 w 76"/>
                      <a:gd name="T27" fmla="*/ 0 h 104"/>
                      <a:gd name="T28" fmla="*/ 0 w 76"/>
                      <a:gd name="T29" fmla="*/ 0 h 104"/>
                      <a:gd name="T30" fmla="*/ 0 w 76"/>
                      <a:gd name="T31" fmla="*/ 0 h 104"/>
                      <a:gd name="T32" fmla="*/ 0 w 76"/>
                      <a:gd name="T33" fmla="*/ 0 h 104"/>
                      <a:gd name="T34" fmla="*/ 0 w 76"/>
                      <a:gd name="T35" fmla="*/ 0 h 104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</a:gdLst>
                    <a:ahLst/>
                    <a:cxnLst>
                      <a:cxn ang="T36">
                        <a:pos x="T0" y="T1"/>
                      </a:cxn>
                      <a:cxn ang="T37">
                        <a:pos x="T2" y="T3"/>
                      </a:cxn>
                      <a:cxn ang="T38">
                        <a:pos x="T4" y="T5"/>
                      </a:cxn>
                      <a:cxn ang="T39">
                        <a:pos x="T6" y="T7"/>
                      </a:cxn>
                      <a:cxn ang="T40">
                        <a:pos x="T8" y="T9"/>
                      </a:cxn>
                      <a:cxn ang="T41">
                        <a:pos x="T10" y="T11"/>
                      </a:cxn>
                      <a:cxn ang="T42">
                        <a:pos x="T12" y="T13"/>
                      </a:cxn>
                      <a:cxn ang="T43">
                        <a:pos x="T14" y="T15"/>
                      </a:cxn>
                      <a:cxn ang="T44">
                        <a:pos x="T16" y="T17"/>
                      </a:cxn>
                      <a:cxn ang="T45">
                        <a:pos x="T18" y="T19"/>
                      </a:cxn>
                      <a:cxn ang="T46">
                        <a:pos x="T20" y="T21"/>
                      </a:cxn>
                      <a:cxn ang="T47">
                        <a:pos x="T22" y="T23"/>
                      </a:cxn>
                      <a:cxn ang="T48">
                        <a:pos x="T24" y="T25"/>
                      </a:cxn>
                      <a:cxn ang="T49">
                        <a:pos x="T26" y="T27"/>
                      </a:cxn>
                      <a:cxn ang="T50">
                        <a:pos x="T28" y="T29"/>
                      </a:cxn>
                      <a:cxn ang="T51">
                        <a:pos x="T30" y="T31"/>
                      </a:cxn>
                      <a:cxn ang="T52">
                        <a:pos x="T32" y="T33"/>
                      </a:cxn>
                      <a:cxn ang="T53">
                        <a:pos x="T34" y="T35"/>
                      </a:cxn>
                    </a:cxnLst>
                    <a:rect l="0" t="0" r="r" b="b"/>
                    <a:pathLst>
                      <a:path w="76" h="104">
                        <a:moveTo>
                          <a:pt x="8" y="18"/>
                        </a:moveTo>
                        <a:cubicBezTo>
                          <a:pt x="10" y="8"/>
                          <a:pt x="9" y="3"/>
                          <a:pt x="18" y="0"/>
                        </a:cubicBezTo>
                        <a:cubicBezTo>
                          <a:pt x="28" y="3"/>
                          <a:pt x="25" y="12"/>
                          <a:pt x="34" y="18"/>
                        </a:cubicBezTo>
                        <a:cubicBezTo>
                          <a:pt x="46" y="16"/>
                          <a:pt x="51" y="8"/>
                          <a:pt x="62" y="4"/>
                        </a:cubicBezTo>
                        <a:cubicBezTo>
                          <a:pt x="76" y="9"/>
                          <a:pt x="56" y="31"/>
                          <a:pt x="46" y="34"/>
                        </a:cubicBezTo>
                        <a:cubicBezTo>
                          <a:pt x="51" y="56"/>
                          <a:pt x="43" y="29"/>
                          <a:pt x="54" y="48"/>
                        </a:cubicBezTo>
                        <a:cubicBezTo>
                          <a:pt x="56" y="52"/>
                          <a:pt x="58" y="60"/>
                          <a:pt x="58" y="60"/>
                        </a:cubicBezTo>
                        <a:cubicBezTo>
                          <a:pt x="55" y="68"/>
                          <a:pt x="54" y="71"/>
                          <a:pt x="46" y="74"/>
                        </a:cubicBezTo>
                        <a:cubicBezTo>
                          <a:pt x="38" y="71"/>
                          <a:pt x="37" y="68"/>
                          <a:pt x="34" y="60"/>
                        </a:cubicBezTo>
                        <a:cubicBezTo>
                          <a:pt x="33" y="50"/>
                          <a:pt x="32" y="33"/>
                          <a:pt x="22" y="48"/>
                        </a:cubicBezTo>
                        <a:cubicBezTo>
                          <a:pt x="25" y="60"/>
                          <a:pt x="23" y="53"/>
                          <a:pt x="28" y="68"/>
                        </a:cubicBezTo>
                        <a:cubicBezTo>
                          <a:pt x="29" y="70"/>
                          <a:pt x="30" y="74"/>
                          <a:pt x="30" y="74"/>
                        </a:cubicBezTo>
                        <a:cubicBezTo>
                          <a:pt x="24" y="84"/>
                          <a:pt x="22" y="93"/>
                          <a:pt x="20" y="104"/>
                        </a:cubicBezTo>
                        <a:cubicBezTo>
                          <a:pt x="17" y="103"/>
                          <a:pt x="14" y="104"/>
                          <a:pt x="12" y="102"/>
                        </a:cubicBezTo>
                        <a:cubicBezTo>
                          <a:pt x="9" y="99"/>
                          <a:pt x="8" y="90"/>
                          <a:pt x="8" y="90"/>
                        </a:cubicBezTo>
                        <a:cubicBezTo>
                          <a:pt x="13" y="75"/>
                          <a:pt x="14" y="64"/>
                          <a:pt x="0" y="54"/>
                        </a:cubicBezTo>
                        <a:cubicBezTo>
                          <a:pt x="1" y="46"/>
                          <a:pt x="1" y="38"/>
                          <a:pt x="2" y="30"/>
                        </a:cubicBezTo>
                        <a:cubicBezTo>
                          <a:pt x="2" y="27"/>
                          <a:pt x="13" y="2"/>
                          <a:pt x="8" y="1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zh-TW" altLang="en-US" smtClean="0">
                      <a:solidFill>
                        <a:srgbClr val="000000"/>
                      </a:solidFill>
                      <a:latin typeface="Arial" pitchFamily="34" charset="0"/>
                      <a:ea typeface="新細明體" pitchFamily="18" charset="-120"/>
                    </a:endParaRPr>
                  </a:p>
                </p:txBody>
              </p:sp>
              <p:sp>
                <p:nvSpPr>
                  <p:cNvPr id="2162" name="Freeform 22"/>
                  <p:cNvSpPr>
                    <a:spLocks/>
                  </p:cNvSpPr>
                  <p:nvPr/>
                </p:nvSpPr>
                <p:spPr bwMode="ltGray">
                  <a:xfrm>
                    <a:off x="1944" y="569"/>
                    <a:ext cx="16" cy="20"/>
                  </a:xfrm>
                  <a:custGeom>
                    <a:avLst/>
                    <a:gdLst>
                      <a:gd name="T0" fmla="*/ 0 w 37"/>
                      <a:gd name="T1" fmla="*/ 0 h 61"/>
                      <a:gd name="T2" fmla="*/ 0 w 37"/>
                      <a:gd name="T3" fmla="*/ 0 h 61"/>
                      <a:gd name="T4" fmla="*/ 0 w 37"/>
                      <a:gd name="T5" fmla="*/ 0 h 61"/>
                      <a:gd name="T6" fmla="*/ 0 w 37"/>
                      <a:gd name="T7" fmla="*/ 0 h 61"/>
                      <a:gd name="T8" fmla="*/ 0 w 37"/>
                      <a:gd name="T9" fmla="*/ 0 h 61"/>
                      <a:gd name="T10" fmla="*/ 0 w 37"/>
                      <a:gd name="T11" fmla="*/ 0 h 61"/>
                      <a:gd name="T12" fmla="*/ 0 w 37"/>
                      <a:gd name="T13" fmla="*/ 0 h 61"/>
                      <a:gd name="T14" fmla="*/ 0 w 37"/>
                      <a:gd name="T15" fmla="*/ 0 h 61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37" h="61">
                        <a:moveTo>
                          <a:pt x="3" y="28"/>
                        </a:moveTo>
                        <a:cubicBezTo>
                          <a:pt x="5" y="14"/>
                          <a:pt x="2" y="7"/>
                          <a:pt x="13" y="0"/>
                        </a:cubicBezTo>
                        <a:cubicBezTo>
                          <a:pt x="26" y="9"/>
                          <a:pt x="23" y="17"/>
                          <a:pt x="15" y="28"/>
                        </a:cubicBezTo>
                        <a:cubicBezTo>
                          <a:pt x="25" y="31"/>
                          <a:pt x="33" y="27"/>
                          <a:pt x="37" y="38"/>
                        </a:cubicBezTo>
                        <a:cubicBezTo>
                          <a:pt x="30" y="45"/>
                          <a:pt x="28" y="47"/>
                          <a:pt x="19" y="44"/>
                        </a:cubicBezTo>
                        <a:cubicBezTo>
                          <a:pt x="13" y="54"/>
                          <a:pt x="18" y="61"/>
                          <a:pt x="5" y="58"/>
                        </a:cubicBezTo>
                        <a:cubicBezTo>
                          <a:pt x="0" y="50"/>
                          <a:pt x="3" y="44"/>
                          <a:pt x="1" y="34"/>
                        </a:cubicBezTo>
                        <a:cubicBezTo>
                          <a:pt x="2" y="32"/>
                          <a:pt x="3" y="28"/>
                          <a:pt x="3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zh-TW" altLang="en-US" smtClean="0">
                      <a:solidFill>
                        <a:srgbClr val="000000"/>
                      </a:solidFill>
                      <a:latin typeface="Arial" pitchFamily="34" charset="0"/>
                      <a:ea typeface="新細明體" pitchFamily="18" charset="-120"/>
                    </a:endParaRPr>
                  </a:p>
                </p:txBody>
              </p:sp>
              <p:sp>
                <p:nvSpPr>
                  <p:cNvPr id="2163" name="Freeform 23"/>
                  <p:cNvSpPr>
                    <a:spLocks/>
                  </p:cNvSpPr>
                  <p:nvPr/>
                </p:nvSpPr>
                <p:spPr bwMode="ltGray">
                  <a:xfrm>
                    <a:off x="1948" y="600"/>
                    <a:ext cx="20" cy="10"/>
                  </a:xfrm>
                  <a:custGeom>
                    <a:avLst/>
                    <a:gdLst>
                      <a:gd name="T0" fmla="*/ 0 w 49"/>
                      <a:gd name="T1" fmla="*/ 0 h 29"/>
                      <a:gd name="T2" fmla="*/ 0 w 49"/>
                      <a:gd name="T3" fmla="*/ 0 h 29"/>
                      <a:gd name="T4" fmla="*/ 0 w 49"/>
                      <a:gd name="T5" fmla="*/ 0 h 29"/>
                      <a:gd name="T6" fmla="*/ 0 w 49"/>
                      <a:gd name="T7" fmla="*/ 0 h 29"/>
                      <a:gd name="T8" fmla="*/ 0 w 49"/>
                      <a:gd name="T9" fmla="*/ 0 h 29"/>
                      <a:gd name="T10" fmla="*/ 0 w 49"/>
                      <a:gd name="T11" fmla="*/ 0 h 29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0" t="0" r="r" b="b"/>
                    <a:pathLst>
                      <a:path w="49" h="29">
                        <a:moveTo>
                          <a:pt x="7" y="0"/>
                        </a:moveTo>
                        <a:cubicBezTo>
                          <a:pt x="15" y="6"/>
                          <a:pt x="19" y="2"/>
                          <a:pt x="29" y="0"/>
                        </a:cubicBezTo>
                        <a:cubicBezTo>
                          <a:pt x="45" y="5"/>
                          <a:pt x="40" y="3"/>
                          <a:pt x="49" y="16"/>
                        </a:cubicBezTo>
                        <a:cubicBezTo>
                          <a:pt x="46" y="29"/>
                          <a:pt x="42" y="21"/>
                          <a:pt x="35" y="14"/>
                        </a:cubicBezTo>
                        <a:cubicBezTo>
                          <a:pt x="26" y="15"/>
                          <a:pt x="12" y="19"/>
                          <a:pt x="3" y="16"/>
                        </a:cubicBezTo>
                        <a:cubicBezTo>
                          <a:pt x="0" y="6"/>
                          <a:pt x="7" y="10"/>
                          <a:pt x="7" y="0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zh-TW" altLang="en-US" smtClean="0">
                      <a:solidFill>
                        <a:srgbClr val="000000"/>
                      </a:solidFill>
                      <a:latin typeface="Arial" pitchFamily="34" charset="0"/>
                      <a:ea typeface="新細明體" pitchFamily="18" charset="-120"/>
                    </a:endParaRPr>
                  </a:p>
                </p:txBody>
              </p:sp>
              <p:sp>
                <p:nvSpPr>
                  <p:cNvPr id="2164" name="Freeform 24"/>
                  <p:cNvSpPr>
                    <a:spLocks/>
                  </p:cNvSpPr>
                  <p:nvPr/>
                </p:nvSpPr>
                <p:spPr bwMode="ltGray">
                  <a:xfrm>
                    <a:off x="1969" y="585"/>
                    <a:ext cx="26" cy="17"/>
                  </a:xfrm>
                  <a:custGeom>
                    <a:avLst/>
                    <a:gdLst>
                      <a:gd name="T0" fmla="*/ 0 w 61"/>
                      <a:gd name="T1" fmla="*/ 0 h 48"/>
                      <a:gd name="T2" fmla="*/ 0 w 61"/>
                      <a:gd name="T3" fmla="*/ 0 h 48"/>
                      <a:gd name="T4" fmla="*/ 0 w 61"/>
                      <a:gd name="T5" fmla="*/ 0 h 48"/>
                      <a:gd name="T6" fmla="*/ 0 w 61"/>
                      <a:gd name="T7" fmla="*/ 0 h 48"/>
                      <a:gd name="T8" fmla="*/ 0 w 61"/>
                      <a:gd name="T9" fmla="*/ 0 h 48"/>
                      <a:gd name="T10" fmla="*/ 0 w 61"/>
                      <a:gd name="T11" fmla="*/ 0 h 48"/>
                      <a:gd name="T12" fmla="*/ 0 w 61"/>
                      <a:gd name="T13" fmla="*/ 0 h 48"/>
                      <a:gd name="T14" fmla="*/ 0 w 61"/>
                      <a:gd name="T15" fmla="*/ 0 h 48"/>
                      <a:gd name="T16" fmla="*/ 0 w 61"/>
                      <a:gd name="T17" fmla="*/ 0 h 48"/>
                      <a:gd name="T18" fmla="*/ 0 w 61"/>
                      <a:gd name="T19" fmla="*/ 0 h 48"/>
                      <a:gd name="T20" fmla="*/ 0 w 61"/>
                      <a:gd name="T21" fmla="*/ 0 h 48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0" t="0" r="r" b="b"/>
                    <a:pathLst>
                      <a:path w="61" h="48">
                        <a:moveTo>
                          <a:pt x="21" y="38"/>
                        </a:moveTo>
                        <a:cubicBezTo>
                          <a:pt x="19" y="34"/>
                          <a:pt x="19" y="29"/>
                          <a:pt x="15" y="26"/>
                        </a:cubicBezTo>
                        <a:cubicBezTo>
                          <a:pt x="12" y="24"/>
                          <a:pt x="3" y="22"/>
                          <a:pt x="3" y="22"/>
                        </a:cubicBezTo>
                        <a:cubicBezTo>
                          <a:pt x="0" y="12"/>
                          <a:pt x="5" y="12"/>
                          <a:pt x="13" y="8"/>
                        </a:cubicBezTo>
                        <a:cubicBezTo>
                          <a:pt x="17" y="6"/>
                          <a:pt x="25" y="0"/>
                          <a:pt x="25" y="0"/>
                        </a:cubicBezTo>
                        <a:cubicBezTo>
                          <a:pt x="37" y="2"/>
                          <a:pt x="41" y="2"/>
                          <a:pt x="49" y="10"/>
                        </a:cubicBezTo>
                        <a:cubicBezTo>
                          <a:pt x="45" y="21"/>
                          <a:pt x="46" y="12"/>
                          <a:pt x="53" y="20"/>
                        </a:cubicBezTo>
                        <a:cubicBezTo>
                          <a:pt x="56" y="24"/>
                          <a:pt x="61" y="32"/>
                          <a:pt x="61" y="32"/>
                        </a:cubicBezTo>
                        <a:cubicBezTo>
                          <a:pt x="56" y="47"/>
                          <a:pt x="53" y="42"/>
                          <a:pt x="41" y="38"/>
                        </a:cubicBezTo>
                        <a:cubicBezTo>
                          <a:pt x="27" y="47"/>
                          <a:pt x="34" y="48"/>
                          <a:pt x="23" y="44"/>
                        </a:cubicBezTo>
                        <a:cubicBezTo>
                          <a:pt x="22" y="42"/>
                          <a:pt x="21" y="38"/>
                          <a:pt x="21" y="3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zh-TW" altLang="en-US" smtClean="0">
                      <a:solidFill>
                        <a:srgbClr val="000000"/>
                      </a:solidFill>
                      <a:latin typeface="Arial" pitchFamily="34" charset="0"/>
                      <a:ea typeface="新細明體" pitchFamily="18" charset="-120"/>
                    </a:endParaRPr>
                  </a:p>
                </p:txBody>
              </p:sp>
              <p:sp>
                <p:nvSpPr>
                  <p:cNvPr id="2165" name="Freeform 25"/>
                  <p:cNvSpPr>
                    <a:spLocks/>
                  </p:cNvSpPr>
                  <p:nvPr/>
                </p:nvSpPr>
                <p:spPr bwMode="ltGray">
                  <a:xfrm>
                    <a:off x="1976" y="593"/>
                    <a:ext cx="122" cy="61"/>
                  </a:xfrm>
                  <a:custGeom>
                    <a:avLst/>
                    <a:gdLst>
                      <a:gd name="T0" fmla="*/ 0 w 286"/>
                      <a:gd name="T1" fmla="*/ 0 h 182"/>
                      <a:gd name="T2" fmla="*/ 0 w 286"/>
                      <a:gd name="T3" fmla="*/ 0 h 182"/>
                      <a:gd name="T4" fmla="*/ 0 w 286"/>
                      <a:gd name="T5" fmla="*/ 0 h 182"/>
                      <a:gd name="T6" fmla="*/ 0 w 286"/>
                      <a:gd name="T7" fmla="*/ 0 h 182"/>
                      <a:gd name="T8" fmla="*/ 0 w 286"/>
                      <a:gd name="T9" fmla="*/ 0 h 182"/>
                      <a:gd name="T10" fmla="*/ 0 w 286"/>
                      <a:gd name="T11" fmla="*/ 0 h 182"/>
                      <a:gd name="T12" fmla="*/ 0 w 286"/>
                      <a:gd name="T13" fmla="*/ 0 h 182"/>
                      <a:gd name="T14" fmla="*/ 0 w 286"/>
                      <a:gd name="T15" fmla="*/ 0 h 182"/>
                      <a:gd name="T16" fmla="*/ 0 w 286"/>
                      <a:gd name="T17" fmla="*/ 0 h 182"/>
                      <a:gd name="T18" fmla="*/ 0 w 286"/>
                      <a:gd name="T19" fmla="*/ 0 h 182"/>
                      <a:gd name="T20" fmla="*/ 0 w 286"/>
                      <a:gd name="T21" fmla="*/ 0 h 182"/>
                      <a:gd name="T22" fmla="*/ 0 w 286"/>
                      <a:gd name="T23" fmla="*/ 0 h 182"/>
                      <a:gd name="T24" fmla="*/ 0 w 286"/>
                      <a:gd name="T25" fmla="*/ 0 h 182"/>
                      <a:gd name="T26" fmla="*/ 0 w 286"/>
                      <a:gd name="T27" fmla="*/ 0 h 182"/>
                      <a:gd name="T28" fmla="*/ 0 w 286"/>
                      <a:gd name="T29" fmla="*/ 0 h 182"/>
                      <a:gd name="T30" fmla="*/ 0 w 286"/>
                      <a:gd name="T31" fmla="*/ 0 h 182"/>
                      <a:gd name="T32" fmla="*/ 0 w 286"/>
                      <a:gd name="T33" fmla="*/ 0 h 182"/>
                      <a:gd name="T34" fmla="*/ 0 w 286"/>
                      <a:gd name="T35" fmla="*/ 0 h 182"/>
                      <a:gd name="T36" fmla="*/ 0 w 286"/>
                      <a:gd name="T37" fmla="*/ 0 h 182"/>
                      <a:gd name="T38" fmla="*/ 0 w 286"/>
                      <a:gd name="T39" fmla="*/ 0 h 182"/>
                      <a:gd name="T40" fmla="*/ 0 w 286"/>
                      <a:gd name="T41" fmla="*/ 0 h 182"/>
                      <a:gd name="T42" fmla="*/ 0 w 286"/>
                      <a:gd name="T43" fmla="*/ 0 h 182"/>
                      <a:gd name="T44" fmla="*/ 0 w 286"/>
                      <a:gd name="T45" fmla="*/ 0 h 182"/>
                      <a:gd name="T46" fmla="*/ 0 w 286"/>
                      <a:gd name="T47" fmla="*/ 0 h 182"/>
                      <a:gd name="T48" fmla="*/ 0 w 286"/>
                      <a:gd name="T49" fmla="*/ 0 h 182"/>
                      <a:gd name="T50" fmla="*/ 0 w 286"/>
                      <a:gd name="T51" fmla="*/ 0 h 182"/>
                      <a:gd name="T52" fmla="*/ 0 w 286"/>
                      <a:gd name="T53" fmla="*/ 0 h 182"/>
                      <a:gd name="T54" fmla="*/ 0 w 286"/>
                      <a:gd name="T55" fmla="*/ 0 h 182"/>
                      <a:gd name="T56" fmla="*/ 0 w 286"/>
                      <a:gd name="T57" fmla="*/ 0 h 182"/>
                      <a:gd name="T58" fmla="*/ 0 w 286"/>
                      <a:gd name="T59" fmla="*/ 0 h 182"/>
                      <a:gd name="T60" fmla="*/ 0 w 286"/>
                      <a:gd name="T61" fmla="*/ 0 h 182"/>
                      <a:gd name="T62" fmla="*/ 0 w 286"/>
                      <a:gd name="T63" fmla="*/ 0 h 182"/>
                      <a:gd name="T64" fmla="*/ 0 w 286"/>
                      <a:gd name="T65" fmla="*/ 0 h 182"/>
                      <a:gd name="T66" fmla="*/ 0 w 286"/>
                      <a:gd name="T67" fmla="*/ 0 h 182"/>
                      <a:gd name="T68" fmla="*/ 0 w 286"/>
                      <a:gd name="T69" fmla="*/ 0 h 182"/>
                      <a:gd name="T70" fmla="*/ 0 w 286"/>
                      <a:gd name="T71" fmla="*/ 0 h 182"/>
                      <a:gd name="T72" fmla="*/ 0 w 286"/>
                      <a:gd name="T73" fmla="*/ 0 h 182"/>
                      <a:gd name="T74" fmla="*/ 0 w 286"/>
                      <a:gd name="T75" fmla="*/ 0 h 182"/>
                      <a:gd name="T76" fmla="*/ 0 w 286"/>
                      <a:gd name="T77" fmla="*/ 0 h 182"/>
                      <a:gd name="T78" fmla="*/ 0 w 286"/>
                      <a:gd name="T79" fmla="*/ 0 h 182"/>
                      <a:gd name="T80" fmla="*/ 0 w 286"/>
                      <a:gd name="T81" fmla="*/ 0 h 182"/>
                      <a:gd name="T82" fmla="*/ 0 w 286"/>
                      <a:gd name="T83" fmla="*/ 0 h 182"/>
                      <a:gd name="T84" fmla="*/ 0 w 286"/>
                      <a:gd name="T85" fmla="*/ 0 h 182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</a:gdLst>
                    <a:ahLst/>
                    <a:cxnLst>
                      <a:cxn ang="T86">
                        <a:pos x="T0" y="T1"/>
                      </a:cxn>
                      <a:cxn ang="T87">
                        <a:pos x="T2" y="T3"/>
                      </a:cxn>
                      <a:cxn ang="T88">
                        <a:pos x="T4" y="T5"/>
                      </a:cxn>
                      <a:cxn ang="T89">
                        <a:pos x="T6" y="T7"/>
                      </a:cxn>
                      <a:cxn ang="T90">
                        <a:pos x="T8" y="T9"/>
                      </a:cxn>
                      <a:cxn ang="T91">
                        <a:pos x="T10" y="T11"/>
                      </a:cxn>
                      <a:cxn ang="T92">
                        <a:pos x="T12" y="T13"/>
                      </a:cxn>
                      <a:cxn ang="T93">
                        <a:pos x="T14" y="T15"/>
                      </a:cxn>
                      <a:cxn ang="T94">
                        <a:pos x="T16" y="T17"/>
                      </a:cxn>
                      <a:cxn ang="T95">
                        <a:pos x="T18" y="T19"/>
                      </a:cxn>
                      <a:cxn ang="T96">
                        <a:pos x="T20" y="T21"/>
                      </a:cxn>
                      <a:cxn ang="T97">
                        <a:pos x="T22" y="T23"/>
                      </a:cxn>
                      <a:cxn ang="T98">
                        <a:pos x="T24" y="T25"/>
                      </a:cxn>
                      <a:cxn ang="T99">
                        <a:pos x="T26" y="T27"/>
                      </a:cxn>
                      <a:cxn ang="T100">
                        <a:pos x="T28" y="T29"/>
                      </a:cxn>
                      <a:cxn ang="T101">
                        <a:pos x="T30" y="T31"/>
                      </a:cxn>
                      <a:cxn ang="T102">
                        <a:pos x="T32" y="T33"/>
                      </a:cxn>
                      <a:cxn ang="T103">
                        <a:pos x="T34" y="T35"/>
                      </a:cxn>
                      <a:cxn ang="T104">
                        <a:pos x="T36" y="T37"/>
                      </a:cxn>
                      <a:cxn ang="T105">
                        <a:pos x="T38" y="T39"/>
                      </a:cxn>
                      <a:cxn ang="T106">
                        <a:pos x="T40" y="T41"/>
                      </a:cxn>
                      <a:cxn ang="T107">
                        <a:pos x="T42" y="T43"/>
                      </a:cxn>
                      <a:cxn ang="T108">
                        <a:pos x="T44" y="T45"/>
                      </a:cxn>
                      <a:cxn ang="T109">
                        <a:pos x="T46" y="T47"/>
                      </a:cxn>
                      <a:cxn ang="T110">
                        <a:pos x="T48" y="T49"/>
                      </a:cxn>
                      <a:cxn ang="T111">
                        <a:pos x="T50" y="T51"/>
                      </a:cxn>
                      <a:cxn ang="T112">
                        <a:pos x="T52" y="T53"/>
                      </a:cxn>
                      <a:cxn ang="T113">
                        <a:pos x="T54" y="T55"/>
                      </a:cxn>
                      <a:cxn ang="T114">
                        <a:pos x="T56" y="T57"/>
                      </a:cxn>
                      <a:cxn ang="T115">
                        <a:pos x="T58" y="T59"/>
                      </a:cxn>
                      <a:cxn ang="T116">
                        <a:pos x="T60" y="T61"/>
                      </a:cxn>
                      <a:cxn ang="T117">
                        <a:pos x="T62" y="T63"/>
                      </a:cxn>
                      <a:cxn ang="T118">
                        <a:pos x="T64" y="T65"/>
                      </a:cxn>
                      <a:cxn ang="T119">
                        <a:pos x="T66" y="T67"/>
                      </a:cxn>
                      <a:cxn ang="T120">
                        <a:pos x="T68" y="T69"/>
                      </a:cxn>
                      <a:cxn ang="T121">
                        <a:pos x="T70" y="T71"/>
                      </a:cxn>
                      <a:cxn ang="T122">
                        <a:pos x="T72" y="T73"/>
                      </a:cxn>
                      <a:cxn ang="T123">
                        <a:pos x="T74" y="T75"/>
                      </a:cxn>
                      <a:cxn ang="T124">
                        <a:pos x="T76" y="T77"/>
                      </a:cxn>
                      <a:cxn ang="T125">
                        <a:pos x="T78" y="T79"/>
                      </a:cxn>
                      <a:cxn ang="T126">
                        <a:pos x="T80" y="T81"/>
                      </a:cxn>
                      <a:cxn ang="T127">
                        <a:pos x="T82" y="T83"/>
                      </a:cxn>
                      <a:cxn ang="T128">
                        <a:pos x="T84" y="T85"/>
                      </a:cxn>
                    </a:cxnLst>
                    <a:rect l="0" t="0" r="r" b="b"/>
                    <a:pathLst>
                      <a:path w="286" h="182">
                        <a:moveTo>
                          <a:pt x="46" y="28"/>
                        </a:moveTo>
                        <a:cubicBezTo>
                          <a:pt x="41" y="14"/>
                          <a:pt x="46" y="17"/>
                          <a:pt x="36" y="14"/>
                        </a:cubicBezTo>
                        <a:cubicBezTo>
                          <a:pt x="31" y="17"/>
                          <a:pt x="26" y="30"/>
                          <a:pt x="26" y="30"/>
                        </a:cubicBezTo>
                        <a:cubicBezTo>
                          <a:pt x="12" y="25"/>
                          <a:pt x="19" y="21"/>
                          <a:pt x="0" y="24"/>
                        </a:cubicBezTo>
                        <a:cubicBezTo>
                          <a:pt x="2" y="33"/>
                          <a:pt x="2" y="37"/>
                          <a:pt x="10" y="42"/>
                        </a:cubicBezTo>
                        <a:cubicBezTo>
                          <a:pt x="12" y="49"/>
                          <a:pt x="14" y="55"/>
                          <a:pt x="16" y="62"/>
                        </a:cubicBezTo>
                        <a:cubicBezTo>
                          <a:pt x="24" y="59"/>
                          <a:pt x="27" y="57"/>
                          <a:pt x="24" y="48"/>
                        </a:cubicBezTo>
                        <a:cubicBezTo>
                          <a:pt x="26" y="47"/>
                          <a:pt x="28" y="43"/>
                          <a:pt x="30" y="44"/>
                        </a:cubicBezTo>
                        <a:cubicBezTo>
                          <a:pt x="48" y="48"/>
                          <a:pt x="36" y="52"/>
                          <a:pt x="48" y="56"/>
                        </a:cubicBezTo>
                        <a:cubicBezTo>
                          <a:pt x="74" y="65"/>
                          <a:pt x="47" y="56"/>
                          <a:pt x="70" y="62"/>
                        </a:cubicBezTo>
                        <a:cubicBezTo>
                          <a:pt x="77" y="64"/>
                          <a:pt x="88" y="72"/>
                          <a:pt x="88" y="72"/>
                        </a:cubicBezTo>
                        <a:cubicBezTo>
                          <a:pt x="96" y="84"/>
                          <a:pt x="102" y="87"/>
                          <a:pt x="106" y="102"/>
                        </a:cubicBezTo>
                        <a:cubicBezTo>
                          <a:pt x="105" y="109"/>
                          <a:pt x="106" y="115"/>
                          <a:pt x="104" y="122"/>
                        </a:cubicBezTo>
                        <a:cubicBezTo>
                          <a:pt x="103" y="126"/>
                          <a:pt x="94" y="132"/>
                          <a:pt x="98" y="134"/>
                        </a:cubicBezTo>
                        <a:cubicBezTo>
                          <a:pt x="106" y="137"/>
                          <a:pt x="122" y="128"/>
                          <a:pt x="122" y="128"/>
                        </a:cubicBezTo>
                        <a:cubicBezTo>
                          <a:pt x="130" y="131"/>
                          <a:pt x="133" y="135"/>
                          <a:pt x="140" y="140"/>
                        </a:cubicBezTo>
                        <a:cubicBezTo>
                          <a:pt x="148" y="145"/>
                          <a:pt x="159" y="145"/>
                          <a:pt x="168" y="148"/>
                        </a:cubicBezTo>
                        <a:cubicBezTo>
                          <a:pt x="170" y="147"/>
                          <a:pt x="173" y="148"/>
                          <a:pt x="174" y="146"/>
                        </a:cubicBezTo>
                        <a:cubicBezTo>
                          <a:pt x="176" y="142"/>
                          <a:pt x="164" y="136"/>
                          <a:pt x="168" y="134"/>
                        </a:cubicBezTo>
                        <a:cubicBezTo>
                          <a:pt x="171" y="132"/>
                          <a:pt x="175" y="135"/>
                          <a:pt x="178" y="136"/>
                        </a:cubicBezTo>
                        <a:cubicBezTo>
                          <a:pt x="182" y="131"/>
                          <a:pt x="186" y="118"/>
                          <a:pt x="186" y="118"/>
                        </a:cubicBezTo>
                        <a:cubicBezTo>
                          <a:pt x="189" y="119"/>
                          <a:pt x="199" y="120"/>
                          <a:pt x="202" y="122"/>
                        </a:cubicBezTo>
                        <a:cubicBezTo>
                          <a:pt x="206" y="124"/>
                          <a:pt x="214" y="130"/>
                          <a:pt x="214" y="130"/>
                        </a:cubicBezTo>
                        <a:cubicBezTo>
                          <a:pt x="224" y="145"/>
                          <a:pt x="228" y="158"/>
                          <a:pt x="244" y="168"/>
                        </a:cubicBezTo>
                        <a:cubicBezTo>
                          <a:pt x="250" y="172"/>
                          <a:pt x="262" y="178"/>
                          <a:pt x="262" y="178"/>
                        </a:cubicBezTo>
                        <a:cubicBezTo>
                          <a:pt x="265" y="178"/>
                          <a:pt x="286" y="182"/>
                          <a:pt x="284" y="170"/>
                        </a:cubicBezTo>
                        <a:cubicBezTo>
                          <a:pt x="283" y="164"/>
                          <a:pt x="268" y="160"/>
                          <a:pt x="268" y="160"/>
                        </a:cubicBezTo>
                        <a:cubicBezTo>
                          <a:pt x="261" y="150"/>
                          <a:pt x="270" y="143"/>
                          <a:pt x="256" y="138"/>
                        </a:cubicBezTo>
                        <a:cubicBezTo>
                          <a:pt x="254" y="136"/>
                          <a:pt x="251" y="135"/>
                          <a:pt x="250" y="132"/>
                        </a:cubicBezTo>
                        <a:cubicBezTo>
                          <a:pt x="248" y="129"/>
                          <a:pt x="250" y="125"/>
                          <a:pt x="248" y="122"/>
                        </a:cubicBezTo>
                        <a:cubicBezTo>
                          <a:pt x="246" y="118"/>
                          <a:pt x="240" y="118"/>
                          <a:pt x="236" y="116"/>
                        </a:cubicBezTo>
                        <a:cubicBezTo>
                          <a:pt x="230" y="107"/>
                          <a:pt x="227" y="100"/>
                          <a:pt x="240" y="96"/>
                        </a:cubicBezTo>
                        <a:cubicBezTo>
                          <a:pt x="236" y="83"/>
                          <a:pt x="236" y="84"/>
                          <a:pt x="220" y="86"/>
                        </a:cubicBezTo>
                        <a:cubicBezTo>
                          <a:pt x="209" y="82"/>
                          <a:pt x="208" y="82"/>
                          <a:pt x="210" y="70"/>
                        </a:cubicBezTo>
                        <a:cubicBezTo>
                          <a:pt x="207" y="60"/>
                          <a:pt x="199" y="57"/>
                          <a:pt x="190" y="54"/>
                        </a:cubicBezTo>
                        <a:cubicBezTo>
                          <a:pt x="181" y="45"/>
                          <a:pt x="181" y="42"/>
                          <a:pt x="168" y="38"/>
                        </a:cubicBezTo>
                        <a:cubicBezTo>
                          <a:pt x="164" y="37"/>
                          <a:pt x="156" y="34"/>
                          <a:pt x="156" y="34"/>
                        </a:cubicBezTo>
                        <a:cubicBezTo>
                          <a:pt x="146" y="24"/>
                          <a:pt x="134" y="21"/>
                          <a:pt x="120" y="16"/>
                        </a:cubicBezTo>
                        <a:cubicBezTo>
                          <a:pt x="113" y="14"/>
                          <a:pt x="108" y="8"/>
                          <a:pt x="102" y="4"/>
                        </a:cubicBezTo>
                        <a:cubicBezTo>
                          <a:pt x="100" y="3"/>
                          <a:pt x="96" y="0"/>
                          <a:pt x="96" y="0"/>
                        </a:cubicBezTo>
                        <a:cubicBezTo>
                          <a:pt x="83" y="2"/>
                          <a:pt x="79" y="1"/>
                          <a:pt x="70" y="10"/>
                        </a:cubicBezTo>
                        <a:cubicBezTo>
                          <a:pt x="67" y="19"/>
                          <a:pt x="63" y="27"/>
                          <a:pt x="56" y="32"/>
                        </a:cubicBezTo>
                        <a:cubicBezTo>
                          <a:pt x="49" y="30"/>
                          <a:pt x="52" y="31"/>
                          <a:pt x="46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zh-TW" altLang="en-US" smtClean="0">
                      <a:solidFill>
                        <a:srgbClr val="000000"/>
                      </a:solidFill>
                      <a:latin typeface="Arial" pitchFamily="34" charset="0"/>
                      <a:ea typeface="新細明體" pitchFamily="18" charset="-120"/>
                    </a:endParaRPr>
                  </a:p>
                </p:txBody>
              </p:sp>
              <p:sp>
                <p:nvSpPr>
                  <p:cNvPr id="2166" name="Freeform 26"/>
                  <p:cNvSpPr>
                    <a:spLocks/>
                  </p:cNvSpPr>
                  <p:nvPr/>
                </p:nvSpPr>
                <p:spPr bwMode="ltGray">
                  <a:xfrm>
                    <a:off x="2082" y="599"/>
                    <a:ext cx="33" cy="26"/>
                  </a:xfrm>
                  <a:custGeom>
                    <a:avLst/>
                    <a:gdLst>
                      <a:gd name="T0" fmla="*/ 0 w 78"/>
                      <a:gd name="T1" fmla="*/ 0 h 78"/>
                      <a:gd name="T2" fmla="*/ 0 w 78"/>
                      <a:gd name="T3" fmla="*/ 0 h 78"/>
                      <a:gd name="T4" fmla="*/ 0 w 78"/>
                      <a:gd name="T5" fmla="*/ 0 h 78"/>
                      <a:gd name="T6" fmla="*/ 0 w 78"/>
                      <a:gd name="T7" fmla="*/ 0 h 78"/>
                      <a:gd name="T8" fmla="*/ 0 w 78"/>
                      <a:gd name="T9" fmla="*/ 0 h 78"/>
                      <a:gd name="T10" fmla="*/ 0 w 78"/>
                      <a:gd name="T11" fmla="*/ 0 h 78"/>
                      <a:gd name="T12" fmla="*/ 0 w 78"/>
                      <a:gd name="T13" fmla="*/ 0 h 78"/>
                      <a:gd name="T14" fmla="*/ 0 w 78"/>
                      <a:gd name="T15" fmla="*/ 0 h 78"/>
                      <a:gd name="T16" fmla="*/ 0 w 78"/>
                      <a:gd name="T17" fmla="*/ 0 h 78"/>
                      <a:gd name="T18" fmla="*/ 0 w 78"/>
                      <a:gd name="T19" fmla="*/ 0 h 78"/>
                      <a:gd name="T20" fmla="*/ 0 w 78"/>
                      <a:gd name="T21" fmla="*/ 0 h 78"/>
                      <a:gd name="T22" fmla="*/ 0 w 78"/>
                      <a:gd name="T23" fmla="*/ 0 h 78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78" h="78">
                        <a:moveTo>
                          <a:pt x="1" y="58"/>
                        </a:moveTo>
                        <a:cubicBezTo>
                          <a:pt x="6" y="44"/>
                          <a:pt x="18" y="57"/>
                          <a:pt x="27" y="60"/>
                        </a:cubicBezTo>
                        <a:cubicBezTo>
                          <a:pt x="35" y="57"/>
                          <a:pt x="38" y="52"/>
                          <a:pt x="45" y="48"/>
                        </a:cubicBezTo>
                        <a:cubicBezTo>
                          <a:pt x="48" y="40"/>
                          <a:pt x="51" y="36"/>
                          <a:pt x="57" y="30"/>
                        </a:cubicBezTo>
                        <a:cubicBezTo>
                          <a:pt x="55" y="23"/>
                          <a:pt x="43" y="14"/>
                          <a:pt x="43" y="14"/>
                        </a:cubicBezTo>
                        <a:cubicBezTo>
                          <a:pt x="33" y="0"/>
                          <a:pt x="30" y="1"/>
                          <a:pt x="43" y="4"/>
                        </a:cubicBezTo>
                        <a:cubicBezTo>
                          <a:pt x="54" y="11"/>
                          <a:pt x="58" y="22"/>
                          <a:pt x="71" y="26"/>
                        </a:cubicBezTo>
                        <a:cubicBezTo>
                          <a:pt x="78" y="37"/>
                          <a:pt x="78" y="46"/>
                          <a:pt x="67" y="54"/>
                        </a:cubicBezTo>
                        <a:cubicBezTo>
                          <a:pt x="51" y="49"/>
                          <a:pt x="53" y="71"/>
                          <a:pt x="33" y="78"/>
                        </a:cubicBezTo>
                        <a:cubicBezTo>
                          <a:pt x="16" y="72"/>
                          <a:pt x="25" y="76"/>
                          <a:pt x="9" y="66"/>
                        </a:cubicBezTo>
                        <a:cubicBezTo>
                          <a:pt x="7" y="65"/>
                          <a:pt x="3" y="62"/>
                          <a:pt x="3" y="62"/>
                        </a:cubicBezTo>
                        <a:cubicBezTo>
                          <a:pt x="0" y="54"/>
                          <a:pt x="13" y="42"/>
                          <a:pt x="1" y="5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zh-TW" altLang="en-US" smtClean="0">
                      <a:solidFill>
                        <a:srgbClr val="000000"/>
                      </a:solidFill>
                      <a:latin typeface="Arial" pitchFamily="34" charset="0"/>
                      <a:ea typeface="新細明體" pitchFamily="18" charset="-120"/>
                    </a:endParaRPr>
                  </a:p>
                </p:txBody>
              </p:sp>
              <p:sp>
                <p:nvSpPr>
                  <p:cNvPr id="2167" name="Freeform 27"/>
                  <p:cNvSpPr>
                    <a:spLocks/>
                  </p:cNvSpPr>
                  <p:nvPr/>
                </p:nvSpPr>
                <p:spPr bwMode="ltGray">
                  <a:xfrm>
                    <a:off x="2152" y="544"/>
                    <a:ext cx="8" cy="6"/>
                  </a:xfrm>
                  <a:custGeom>
                    <a:avLst/>
                    <a:gdLst>
                      <a:gd name="T0" fmla="*/ 0 w 17"/>
                      <a:gd name="T1" fmla="*/ 0 h 18"/>
                      <a:gd name="T2" fmla="*/ 0 w 17"/>
                      <a:gd name="T3" fmla="*/ 0 h 18"/>
                      <a:gd name="T4" fmla="*/ 0 w 17"/>
                      <a:gd name="T5" fmla="*/ 0 h 18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17" h="18">
                        <a:moveTo>
                          <a:pt x="3" y="4"/>
                        </a:moveTo>
                        <a:cubicBezTo>
                          <a:pt x="17" y="7"/>
                          <a:pt x="16" y="18"/>
                          <a:pt x="3" y="14"/>
                        </a:cubicBezTo>
                        <a:cubicBezTo>
                          <a:pt x="0" y="6"/>
                          <a:pt x="7" y="0"/>
                          <a:pt x="3" y="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zh-TW" altLang="en-US" smtClean="0">
                      <a:solidFill>
                        <a:srgbClr val="000000"/>
                      </a:solidFill>
                      <a:latin typeface="Arial" pitchFamily="34" charset="0"/>
                      <a:ea typeface="新細明體" pitchFamily="18" charset="-120"/>
                    </a:endParaRPr>
                  </a:p>
                </p:txBody>
              </p:sp>
              <p:sp>
                <p:nvSpPr>
                  <p:cNvPr id="2168" name="Freeform 28"/>
                  <p:cNvSpPr>
                    <a:spLocks/>
                  </p:cNvSpPr>
                  <p:nvPr/>
                </p:nvSpPr>
                <p:spPr bwMode="ltGray">
                  <a:xfrm>
                    <a:off x="2194" y="584"/>
                    <a:ext cx="11" cy="8"/>
                  </a:xfrm>
                  <a:custGeom>
                    <a:avLst/>
                    <a:gdLst>
                      <a:gd name="T0" fmla="*/ 0 w 26"/>
                      <a:gd name="T1" fmla="*/ 0 h 22"/>
                      <a:gd name="T2" fmla="*/ 0 w 26"/>
                      <a:gd name="T3" fmla="*/ 0 h 22"/>
                      <a:gd name="T4" fmla="*/ 0 w 26"/>
                      <a:gd name="T5" fmla="*/ 0 h 22"/>
                      <a:gd name="T6" fmla="*/ 0 w 26"/>
                      <a:gd name="T7" fmla="*/ 0 h 22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26" h="22">
                        <a:moveTo>
                          <a:pt x="8" y="14"/>
                        </a:moveTo>
                        <a:cubicBezTo>
                          <a:pt x="5" y="6"/>
                          <a:pt x="5" y="3"/>
                          <a:pt x="14" y="0"/>
                        </a:cubicBezTo>
                        <a:cubicBezTo>
                          <a:pt x="26" y="4"/>
                          <a:pt x="23" y="16"/>
                          <a:pt x="14" y="22"/>
                        </a:cubicBezTo>
                        <a:cubicBezTo>
                          <a:pt x="0" y="17"/>
                          <a:pt x="13" y="3"/>
                          <a:pt x="8" y="1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zh-TW" altLang="en-US" smtClean="0">
                      <a:solidFill>
                        <a:srgbClr val="000000"/>
                      </a:solidFill>
                      <a:latin typeface="Arial" pitchFamily="34" charset="0"/>
                      <a:ea typeface="新細明體" pitchFamily="18" charset="-120"/>
                    </a:endParaRPr>
                  </a:p>
                </p:txBody>
              </p:sp>
              <p:sp>
                <p:nvSpPr>
                  <p:cNvPr id="2169" name="Freeform 29"/>
                  <p:cNvSpPr>
                    <a:spLocks/>
                  </p:cNvSpPr>
                  <p:nvPr/>
                </p:nvSpPr>
                <p:spPr bwMode="ltGray">
                  <a:xfrm>
                    <a:off x="2059" y="494"/>
                    <a:ext cx="8" cy="5"/>
                  </a:xfrm>
                  <a:custGeom>
                    <a:avLst/>
                    <a:gdLst>
                      <a:gd name="T0" fmla="*/ 0 w 20"/>
                      <a:gd name="T1" fmla="*/ 0 h 15"/>
                      <a:gd name="T2" fmla="*/ 0 w 20"/>
                      <a:gd name="T3" fmla="*/ 0 h 15"/>
                      <a:gd name="T4" fmla="*/ 0 w 20"/>
                      <a:gd name="T5" fmla="*/ 0 h 15"/>
                      <a:gd name="T6" fmla="*/ 0 w 20"/>
                      <a:gd name="T7" fmla="*/ 0 h 15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20" h="15">
                        <a:moveTo>
                          <a:pt x="7" y="12"/>
                        </a:moveTo>
                        <a:cubicBezTo>
                          <a:pt x="0" y="1"/>
                          <a:pt x="6" y="0"/>
                          <a:pt x="17" y="2"/>
                        </a:cubicBezTo>
                        <a:cubicBezTo>
                          <a:pt x="20" y="10"/>
                          <a:pt x="18" y="15"/>
                          <a:pt x="9" y="12"/>
                        </a:cubicBezTo>
                        <a:cubicBezTo>
                          <a:pt x="4" y="4"/>
                          <a:pt x="4" y="4"/>
                          <a:pt x="7" y="1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zh-TW" altLang="en-US" smtClean="0">
                      <a:solidFill>
                        <a:srgbClr val="000000"/>
                      </a:solidFill>
                      <a:latin typeface="Arial" pitchFamily="34" charset="0"/>
                      <a:ea typeface="新細明體" pitchFamily="18" charset="-120"/>
                    </a:endParaRPr>
                  </a:p>
                </p:txBody>
              </p:sp>
              <p:sp>
                <p:nvSpPr>
                  <p:cNvPr id="2170" name="Freeform 30"/>
                  <p:cNvSpPr>
                    <a:spLocks/>
                  </p:cNvSpPr>
                  <p:nvPr/>
                </p:nvSpPr>
                <p:spPr bwMode="ltGray">
                  <a:xfrm>
                    <a:off x="1988" y="536"/>
                    <a:ext cx="8" cy="5"/>
                  </a:xfrm>
                  <a:custGeom>
                    <a:avLst/>
                    <a:gdLst>
                      <a:gd name="T0" fmla="*/ 0 w 20"/>
                      <a:gd name="T1" fmla="*/ 0 h 15"/>
                      <a:gd name="T2" fmla="*/ 0 w 20"/>
                      <a:gd name="T3" fmla="*/ 0 h 15"/>
                      <a:gd name="T4" fmla="*/ 0 w 20"/>
                      <a:gd name="T5" fmla="*/ 0 h 15"/>
                      <a:gd name="T6" fmla="*/ 0 w 20"/>
                      <a:gd name="T7" fmla="*/ 0 h 15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20" h="15">
                        <a:moveTo>
                          <a:pt x="7" y="12"/>
                        </a:moveTo>
                        <a:cubicBezTo>
                          <a:pt x="0" y="2"/>
                          <a:pt x="3" y="0"/>
                          <a:pt x="15" y="2"/>
                        </a:cubicBezTo>
                        <a:cubicBezTo>
                          <a:pt x="16" y="4"/>
                          <a:pt x="20" y="12"/>
                          <a:pt x="15" y="14"/>
                        </a:cubicBezTo>
                        <a:cubicBezTo>
                          <a:pt x="12" y="15"/>
                          <a:pt x="7" y="12"/>
                          <a:pt x="7" y="1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zh-TW" altLang="en-US" smtClean="0">
                      <a:solidFill>
                        <a:srgbClr val="000000"/>
                      </a:solidFill>
                      <a:latin typeface="Arial" pitchFamily="34" charset="0"/>
                      <a:ea typeface="新細明體" pitchFamily="18" charset="-120"/>
                    </a:endParaRPr>
                  </a:p>
                </p:txBody>
              </p:sp>
              <p:sp>
                <p:nvSpPr>
                  <p:cNvPr id="2171" name="Freeform 31"/>
                  <p:cNvSpPr>
                    <a:spLocks/>
                  </p:cNvSpPr>
                  <p:nvPr/>
                </p:nvSpPr>
                <p:spPr bwMode="ltGray">
                  <a:xfrm>
                    <a:off x="1910" y="523"/>
                    <a:ext cx="34" cy="27"/>
                  </a:xfrm>
                  <a:custGeom>
                    <a:avLst/>
                    <a:gdLst>
                      <a:gd name="T0" fmla="*/ 0 w 80"/>
                      <a:gd name="T1" fmla="*/ 0 h 80"/>
                      <a:gd name="T2" fmla="*/ 0 w 80"/>
                      <a:gd name="T3" fmla="*/ 0 h 80"/>
                      <a:gd name="T4" fmla="*/ 0 w 80"/>
                      <a:gd name="T5" fmla="*/ 0 h 80"/>
                      <a:gd name="T6" fmla="*/ 0 w 80"/>
                      <a:gd name="T7" fmla="*/ 0 h 80"/>
                      <a:gd name="T8" fmla="*/ 0 w 80"/>
                      <a:gd name="T9" fmla="*/ 0 h 80"/>
                      <a:gd name="T10" fmla="*/ 0 w 80"/>
                      <a:gd name="T11" fmla="*/ 0 h 80"/>
                      <a:gd name="T12" fmla="*/ 0 w 80"/>
                      <a:gd name="T13" fmla="*/ 0 h 80"/>
                      <a:gd name="T14" fmla="*/ 0 w 80"/>
                      <a:gd name="T15" fmla="*/ 0 h 80"/>
                      <a:gd name="T16" fmla="*/ 0 w 80"/>
                      <a:gd name="T17" fmla="*/ 0 h 80"/>
                      <a:gd name="T18" fmla="*/ 0 w 80"/>
                      <a:gd name="T19" fmla="*/ 0 h 80"/>
                      <a:gd name="T20" fmla="*/ 0 w 80"/>
                      <a:gd name="T21" fmla="*/ 0 h 80"/>
                      <a:gd name="T22" fmla="*/ 0 w 80"/>
                      <a:gd name="T23" fmla="*/ 0 h 80"/>
                      <a:gd name="T24" fmla="*/ 0 w 80"/>
                      <a:gd name="T25" fmla="*/ 0 h 80"/>
                      <a:gd name="T26" fmla="*/ 0 w 80"/>
                      <a:gd name="T27" fmla="*/ 0 h 80"/>
                      <a:gd name="T28" fmla="*/ 0 w 80"/>
                      <a:gd name="T29" fmla="*/ 0 h 80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</a:gdLst>
                    <a:ahLst/>
                    <a:cxnLst>
                      <a:cxn ang="T30">
                        <a:pos x="T0" y="T1"/>
                      </a:cxn>
                      <a:cxn ang="T31">
                        <a:pos x="T2" y="T3"/>
                      </a:cxn>
                      <a:cxn ang="T32">
                        <a:pos x="T4" y="T5"/>
                      </a:cxn>
                      <a:cxn ang="T33">
                        <a:pos x="T6" y="T7"/>
                      </a:cxn>
                      <a:cxn ang="T34">
                        <a:pos x="T8" y="T9"/>
                      </a:cxn>
                      <a:cxn ang="T35">
                        <a:pos x="T10" y="T11"/>
                      </a:cxn>
                      <a:cxn ang="T36">
                        <a:pos x="T12" y="T13"/>
                      </a:cxn>
                      <a:cxn ang="T37">
                        <a:pos x="T14" y="T15"/>
                      </a:cxn>
                      <a:cxn ang="T38">
                        <a:pos x="T16" y="T17"/>
                      </a:cxn>
                      <a:cxn ang="T39">
                        <a:pos x="T18" y="T19"/>
                      </a:cxn>
                      <a:cxn ang="T40">
                        <a:pos x="T20" y="T21"/>
                      </a:cxn>
                      <a:cxn ang="T41">
                        <a:pos x="T22" y="T23"/>
                      </a:cxn>
                      <a:cxn ang="T42">
                        <a:pos x="T24" y="T25"/>
                      </a:cxn>
                      <a:cxn ang="T43">
                        <a:pos x="T26" y="T27"/>
                      </a:cxn>
                      <a:cxn ang="T44">
                        <a:pos x="T28" y="T29"/>
                      </a:cxn>
                    </a:cxnLst>
                    <a:rect l="0" t="0" r="r" b="b"/>
                    <a:pathLst>
                      <a:path w="80" h="80">
                        <a:moveTo>
                          <a:pt x="0" y="50"/>
                        </a:moveTo>
                        <a:cubicBezTo>
                          <a:pt x="1" y="47"/>
                          <a:pt x="12" y="25"/>
                          <a:pt x="14" y="24"/>
                        </a:cubicBezTo>
                        <a:cubicBezTo>
                          <a:pt x="17" y="22"/>
                          <a:pt x="26" y="20"/>
                          <a:pt x="26" y="20"/>
                        </a:cubicBezTo>
                        <a:cubicBezTo>
                          <a:pt x="34" y="23"/>
                          <a:pt x="40" y="21"/>
                          <a:pt x="48" y="18"/>
                        </a:cubicBezTo>
                        <a:cubicBezTo>
                          <a:pt x="52" y="12"/>
                          <a:pt x="54" y="6"/>
                          <a:pt x="58" y="0"/>
                        </a:cubicBezTo>
                        <a:cubicBezTo>
                          <a:pt x="70" y="4"/>
                          <a:pt x="76" y="28"/>
                          <a:pt x="80" y="40"/>
                        </a:cubicBezTo>
                        <a:cubicBezTo>
                          <a:pt x="75" y="54"/>
                          <a:pt x="80" y="50"/>
                          <a:pt x="70" y="56"/>
                        </a:cubicBezTo>
                        <a:cubicBezTo>
                          <a:pt x="61" y="53"/>
                          <a:pt x="59" y="54"/>
                          <a:pt x="54" y="62"/>
                        </a:cubicBezTo>
                        <a:cubicBezTo>
                          <a:pt x="57" y="71"/>
                          <a:pt x="56" y="75"/>
                          <a:pt x="48" y="80"/>
                        </a:cubicBezTo>
                        <a:cubicBezTo>
                          <a:pt x="40" y="77"/>
                          <a:pt x="39" y="72"/>
                          <a:pt x="32" y="68"/>
                        </a:cubicBezTo>
                        <a:cubicBezTo>
                          <a:pt x="26" y="59"/>
                          <a:pt x="30" y="57"/>
                          <a:pt x="38" y="52"/>
                        </a:cubicBezTo>
                        <a:cubicBezTo>
                          <a:pt x="41" y="42"/>
                          <a:pt x="39" y="34"/>
                          <a:pt x="30" y="28"/>
                        </a:cubicBezTo>
                        <a:cubicBezTo>
                          <a:pt x="20" y="31"/>
                          <a:pt x="30" y="40"/>
                          <a:pt x="20" y="48"/>
                        </a:cubicBezTo>
                        <a:cubicBezTo>
                          <a:pt x="16" y="51"/>
                          <a:pt x="8" y="56"/>
                          <a:pt x="8" y="56"/>
                        </a:cubicBezTo>
                        <a:cubicBezTo>
                          <a:pt x="2" y="50"/>
                          <a:pt x="5" y="50"/>
                          <a:pt x="0" y="50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zh-TW" altLang="en-US" smtClean="0">
                      <a:solidFill>
                        <a:srgbClr val="000000"/>
                      </a:solidFill>
                      <a:latin typeface="Arial" pitchFamily="34" charset="0"/>
                      <a:ea typeface="新細明體" pitchFamily="18" charset="-120"/>
                    </a:endParaRPr>
                  </a:p>
                </p:txBody>
              </p:sp>
              <p:sp>
                <p:nvSpPr>
                  <p:cNvPr id="2172" name="Freeform 32"/>
                  <p:cNvSpPr>
                    <a:spLocks/>
                  </p:cNvSpPr>
                  <p:nvPr/>
                </p:nvSpPr>
                <p:spPr bwMode="ltGray">
                  <a:xfrm>
                    <a:off x="1899" y="466"/>
                    <a:ext cx="40" cy="58"/>
                  </a:xfrm>
                  <a:custGeom>
                    <a:avLst/>
                    <a:gdLst>
                      <a:gd name="T0" fmla="*/ 0 w 94"/>
                      <a:gd name="T1" fmla="*/ 0 h 174"/>
                      <a:gd name="T2" fmla="*/ 0 w 94"/>
                      <a:gd name="T3" fmla="*/ 0 h 174"/>
                      <a:gd name="T4" fmla="*/ 0 w 94"/>
                      <a:gd name="T5" fmla="*/ 0 h 174"/>
                      <a:gd name="T6" fmla="*/ 0 w 94"/>
                      <a:gd name="T7" fmla="*/ 0 h 174"/>
                      <a:gd name="T8" fmla="*/ 0 w 94"/>
                      <a:gd name="T9" fmla="*/ 0 h 174"/>
                      <a:gd name="T10" fmla="*/ 0 w 94"/>
                      <a:gd name="T11" fmla="*/ 0 h 174"/>
                      <a:gd name="T12" fmla="*/ 0 w 94"/>
                      <a:gd name="T13" fmla="*/ 0 h 174"/>
                      <a:gd name="T14" fmla="*/ 0 w 94"/>
                      <a:gd name="T15" fmla="*/ 0 h 174"/>
                      <a:gd name="T16" fmla="*/ 0 w 94"/>
                      <a:gd name="T17" fmla="*/ 0 h 174"/>
                      <a:gd name="T18" fmla="*/ 0 w 94"/>
                      <a:gd name="T19" fmla="*/ 0 h 174"/>
                      <a:gd name="T20" fmla="*/ 0 w 94"/>
                      <a:gd name="T21" fmla="*/ 0 h 174"/>
                      <a:gd name="T22" fmla="*/ 0 w 94"/>
                      <a:gd name="T23" fmla="*/ 0 h 174"/>
                      <a:gd name="T24" fmla="*/ 0 w 94"/>
                      <a:gd name="T25" fmla="*/ 0 h 174"/>
                      <a:gd name="T26" fmla="*/ 0 w 94"/>
                      <a:gd name="T27" fmla="*/ 0 h 174"/>
                      <a:gd name="T28" fmla="*/ 0 w 94"/>
                      <a:gd name="T29" fmla="*/ 0 h 174"/>
                      <a:gd name="T30" fmla="*/ 0 w 94"/>
                      <a:gd name="T31" fmla="*/ 0 h 174"/>
                      <a:gd name="T32" fmla="*/ 0 w 94"/>
                      <a:gd name="T33" fmla="*/ 0 h 174"/>
                      <a:gd name="T34" fmla="*/ 0 w 94"/>
                      <a:gd name="T35" fmla="*/ 0 h 174"/>
                      <a:gd name="T36" fmla="*/ 0 w 94"/>
                      <a:gd name="T37" fmla="*/ 0 h 174"/>
                      <a:gd name="T38" fmla="*/ 0 w 94"/>
                      <a:gd name="T39" fmla="*/ 0 h 174"/>
                      <a:gd name="T40" fmla="*/ 0 w 94"/>
                      <a:gd name="T41" fmla="*/ 0 h 174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</a:gdLst>
                    <a:ahLst/>
                    <a:cxnLst>
                      <a:cxn ang="T42">
                        <a:pos x="T0" y="T1"/>
                      </a:cxn>
                      <a:cxn ang="T43">
                        <a:pos x="T2" y="T3"/>
                      </a:cxn>
                      <a:cxn ang="T44">
                        <a:pos x="T4" y="T5"/>
                      </a:cxn>
                      <a:cxn ang="T45">
                        <a:pos x="T6" y="T7"/>
                      </a:cxn>
                      <a:cxn ang="T46">
                        <a:pos x="T8" y="T9"/>
                      </a:cxn>
                      <a:cxn ang="T47">
                        <a:pos x="T10" y="T11"/>
                      </a:cxn>
                      <a:cxn ang="T48">
                        <a:pos x="T12" y="T13"/>
                      </a:cxn>
                      <a:cxn ang="T49">
                        <a:pos x="T14" y="T15"/>
                      </a:cxn>
                      <a:cxn ang="T50">
                        <a:pos x="T16" y="T17"/>
                      </a:cxn>
                      <a:cxn ang="T51">
                        <a:pos x="T18" y="T19"/>
                      </a:cxn>
                      <a:cxn ang="T52">
                        <a:pos x="T20" y="T21"/>
                      </a:cxn>
                      <a:cxn ang="T53">
                        <a:pos x="T22" y="T23"/>
                      </a:cxn>
                      <a:cxn ang="T54">
                        <a:pos x="T24" y="T25"/>
                      </a:cxn>
                      <a:cxn ang="T55">
                        <a:pos x="T26" y="T27"/>
                      </a:cxn>
                      <a:cxn ang="T56">
                        <a:pos x="T28" y="T29"/>
                      </a:cxn>
                      <a:cxn ang="T57">
                        <a:pos x="T30" y="T31"/>
                      </a:cxn>
                      <a:cxn ang="T58">
                        <a:pos x="T32" y="T33"/>
                      </a:cxn>
                      <a:cxn ang="T59">
                        <a:pos x="T34" y="T35"/>
                      </a:cxn>
                      <a:cxn ang="T60">
                        <a:pos x="T36" y="T37"/>
                      </a:cxn>
                      <a:cxn ang="T61">
                        <a:pos x="T38" y="T39"/>
                      </a:cxn>
                      <a:cxn ang="T62">
                        <a:pos x="T40" y="T41"/>
                      </a:cxn>
                    </a:cxnLst>
                    <a:rect l="0" t="0" r="r" b="b"/>
                    <a:pathLst>
                      <a:path w="94" h="174">
                        <a:moveTo>
                          <a:pt x="14" y="96"/>
                        </a:moveTo>
                        <a:cubicBezTo>
                          <a:pt x="11" y="109"/>
                          <a:pt x="15" y="120"/>
                          <a:pt x="26" y="128"/>
                        </a:cubicBezTo>
                        <a:cubicBezTo>
                          <a:pt x="34" y="120"/>
                          <a:pt x="35" y="119"/>
                          <a:pt x="32" y="108"/>
                        </a:cubicBezTo>
                        <a:cubicBezTo>
                          <a:pt x="35" y="92"/>
                          <a:pt x="39" y="92"/>
                          <a:pt x="52" y="100"/>
                        </a:cubicBezTo>
                        <a:cubicBezTo>
                          <a:pt x="59" y="110"/>
                          <a:pt x="49" y="114"/>
                          <a:pt x="46" y="124"/>
                        </a:cubicBezTo>
                        <a:cubicBezTo>
                          <a:pt x="50" y="137"/>
                          <a:pt x="57" y="129"/>
                          <a:pt x="66" y="126"/>
                        </a:cubicBezTo>
                        <a:cubicBezTo>
                          <a:pt x="77" y="129"/>
                          <a:pt x="79" y="131"/>
                          <a:pt x="76" y="142"/>
                        </a:cubicBezTo>
                        <a:cubicBezTo>
                          <a:pt x="67" y="139"/>
                          <a:pt x="65" y="141"/>
                          <a:pt x="58" y="148"/>
                        </a:cubicBezTo>
                        <a:cubicBezTo>
                          <a:pt x="60" y="160"/>
                          <a:pt x="62" y="170"/>
                          <a:pt x="74" y="174"/>
                        </a:cubicBezTo>
                        <a:cubicBezTo>
                          <a:pt x="77" y="165"/>
                          <a:pt x="74" y="157"/>
                          <a:pt x="84" y="154"/>
                        </a:cubicBezTo>
                        <a:cubicBezTo>
                          <a:pt x="91" y="143"/>
                          <a:pt x="94" y="122"/>
                          <a:pt x="82" y="112"/>
                        </a:cubicBezTo>
                        <a:cubicBezTo>
                          <a:pt x="77" y="108"/>
                          <a:pt x="66" y="108"/>
                          <a:pt x="60" y="106"/>
                        </a:cubicBezTo>
                        <a:cubicBezTo>
                          <a:pt x="65" y="92"/>
                          <a:pt x="66" y="87"/>
                          <a:pt x="50" y="82"/>
                        </a:cubicBezTo>
                        <a:cubicBezTo>
                          <a:pt x="48" y="82"/>
                          <a:pt x="37" y="86"/>
                          <a:pt x="34" y="82"/>
                        </a:cubicBezTo>
                        <a:cubicBezTo>
                          <a:pt x="32" y="79"/>
                          <a:pt x="30" y="70"/>
                          <a:pt x="30" y="70"/>
                        </a:cubicBezTo>
                        <a:cubicBezTo>
                          <a:pt x="32" y="54"/>
                          <a:pt x="32" y="52"/>
                          <a:pt x="42" y="42"/>
                        </a:cubicBezTo>
                        <a:cubicBezTo>
                          <a:pt x="41" y="30"/>
                          <a:pt x="45" y="5"/>
                          <a:pt x="30" y="0"/>
                        </a:cubicBezTo>
                        <a:cubicBezTo>
                          <a:pt x="14" y="4"/>
                          <a:pt x="16" y="4"/>
                          <a:pt x="18" y="22"/>
                        </a:cubicBezTo>
                        <a:cubicBezTo>
                          <a:pt x="16" y="39"/>
                          <a:pt x="15" y="35"/>
                          <a:pt x="4" y="46"/>
                        </a:cubicBezTo>
                        <a:cubicBezTo>
                          <a:pt x="0" y="59"/>
                          <a:pt x="5" y="67"/>
                          <a:pt x="14" y="76"/>
                        </a:cubicBezTo>
                        <a:cubicBezTo>
                          <a:pt x="15" y="80"/>
                          <a:pt x="17" y="93"/>
                          <a:pt x="14" y="9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zh-TW" altLang="en-US" smtClean="0">
                      <a:solidFill>
                        <a:srgbClr val="000000"/>
                      </a:solidFill>
                      <a:latin typeface="Arial" pitchFamily="34" charset="0"/>
                      <a:ea typeface="新細明體" pitchFamily="18" charset="-120"/>
                    </a:endParaRPr>
                  </a:p>
                </p:txBody>
              </p:sp>
              <p:sp>
                <p:nvSpPr>
                  <p:cNvPr id="2173" name="Freeform 33"/>
                  <p:cNvSpPr>
                    <a:spLocks/>
                  </p:cNvSpPr>
                  <p:nvPr/>
                </p:nvSpPr>
                <p:spPr bwMode="ltGray">
                  <a:xfrm>
                    <a:off x="1909" y="508"/>
                    <a:ext cx="14" cy="17"/>
                  </a:xfrm>
                  <a:custGeom>
                    <a:avLst/>
                    <a:gdLst>
                      <a:gd name="T0" fmla="*/ 0 w 32"/>
                      <a:gd name="T1" fmla="*/ 0 h 50"/>
                      <a:gd name="T2" fmla="*/ 0 w 32"/>
                      <a:gd name="T3" fmla="*/ 0 h 50"/>
                      <a:gd name="T4" fmla="*/ 0 w 32"/>
                      <a:gd name="T5" fmla="*/ 0 h 50"/>
                      <a:gd name="T6" fmla="*/ 0 w 32"/>
                      <a:gd name="T7" fmla="*/ 0 h 50"/>
                      <a:gd name="T8" fmla="*/ 0 w 32"/>
                      <a:gd name="T9" fmla="*/ 0 h 50"/>
                      <a:gd name="T10" fmla="*/ 0 w 32"/>
                      <a:gd name="T11" fmla="*/ 0 h 50"/>
                      <a:gd name="T12" fmla="*/ 0 w 32"/>
                      <a:gd name="T13" fmla="*/ 0 h 50"/>
                      <a:gd name="T14" fmla="*/ 0 w 32"/>
                      <a:gd name="T15" fmla="*/ 0 h 5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32" h="50">
                        <a:moveTo>
                          <a:pt x="6" y="24"/>
                        </a:moveTo>
                        <a:cubicBezTo>
                          <a:pt x="0" y="15"/>
                          <a:pt x="3" y="6"/>
                          <a:pt x="12" y="0"/>
                        </a:cubicBezTo>
                        <a:cubicBezTo>
                          <a:pt x="23" y="3"/>
                          <a:pt x="23" y="5"/>
                          <a:pt x="20" y="16"/>
                        </a:cubicBezTo>
                        <a:cubicBezTo>
                          <a:pt x="21" y="19"/>
                          <a:pt x="20" y="22"/>
                          <a:pt x="22" y="24"/>
                        </a:cubicBezTo>
                        <a:cubicBezTo>
                          <a:pt x="23" y="26"/>
                          <a:pt x="27" y="24"/>
                          <a:pt x="28" y="26"/>
                        </a:cubicBezTo>
                        <a:cubicBezTo>
                          <a:pt x="30" y="29"/>
                          <a:pt x="32" y="38"/>
                          <a:pt x="32" y="38"/>
                        </a:cubicBezTo>
                        <a:cubicBezTo>
                          <a:pt x="29" y="46"/>
                          <a:pt x="26" y="47"/>
                          <a:pt x="18" y="50"/>
                        </a:cubicBezTo>
                        <a:cubicBezTo>
                          <a:pt x="12" y="41"/>
                          <a:pt x="18" y="24"/>
                          <a:pt x="6" y="2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zh-TW" altLang="en-US" smtClean="0">
                      <a:solidFill>
                        <a:srgbClr val="000000"/>
                      </a:solidFill>
                      <a:latin typeface="Arial" pitchFamily="34" charset="0"/>
                      <a:ea typeface="新細明體" pitchFamily="18" charset="-120"/>
                    </a:endParaRPr>
                  </a:p>
                </p:txBody>
              </p:sp>
              <p:sp>
                <p:nvSpPr>
                  <p:cNvPr id="2174" name="Freeform 34"/>
                  <p:cNvSpPr>
                    <a:spLocks/>
                  </p:cNvSpPr>
                  <p:nvPr/>
                </p:nvSpPr>
                <p:spPr bwMode="ltGray">
                  <a:xfrm>
                    <a:off x="1881" y="512"/>
                    <a:ext cx="19" cy="17"/>
                  </a:xfrm>
                  <a:custGeom>
                    <a:avLst/>
                    <a:gdLst>
                      <a:gd name="T0" fmla="*/ 0 w 43"/>
                      <a:gd name="T1" fmla="*/ 0 h 50"/>
                      <a:gd name="T2" fmla="*/ 0 w 43"/>
                      <a:gd name="T3" fmla="*/ 0 h 50"/>
                      <a:gd name="T4" fmla="*/ 0 w 43"/>
                      <a:gd name="T5" fmla="*/ 0 h 50"/>
                      <a:gd name="T6" fmla="*/ 0 w 43"/>
                      <a:gd name="T7" fmla="*/ 0 h 50"/>
                      <a:gd name="T8" fmla="*/ 0 w 43"/>
                      <a:gd name="T9" fmla="*/ 0 h 50"/>
                      <a:gd name="T10" fmla="*/ 0 w 43"/>
                      <a:gd name="T11" fmla="*/ 0 h 50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0" t="0" r="r" b="b"/>
                    <a:pathLst>
                      <a:path w="43" h="50">
                        <a:moveTo>
                          <a:pt x="0" y="44"/>
                        </a:moveTo>
                        <a:cubicBezTo>
                          <a:pt x="6" y="38"/>
                          <a:pt x="18" y="29"/>
                          <a:pt x="22" y="20"/>
                        </a:cubicBezTo>
                        <a:cubicBezTo>
                          <a:pt x="27" y="10"/>
                          <a:pt x="25" y="4"/>
                          <a:pt x="36" y="0"/>
                        </a:cubicBezTo>
                        <a:cubicBezTo>
                          <a:pt x="43" y="11"/>
                          <a:pt x="36" y="24"/>
                          <a:pt x="24" y="28"/>
                        </a:cubicBezTo>
                        <a:cubicBezTo>
                          <a:pt x="21" y="38"/>
                          <a:pt x="12" y="47"/>
                          <a:pt x="2" y="50"/>
                        </a:cubicBezTo>
                        <a:cubicBezTo>
                          <a:pt x="1" y="48"/>
                          <a:pt x="0" y="44"/>
                          <a:pt x="0" y="4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zh-TW" altLang="en-US" smtClean="0">
                      <a:solidFill>
                        <a:srgbClr val="000000"/>
                      </a:solidFill>
                      <a:latin typeface="Arial" pitchFamily="34" charset="0"/>
                      <a:ea typeface="新細明體" pitchFamily="18" charset="-120"/>
                    </a:endParaRPr>
                  </a:p>
                </p:txBody>
              </p:sp>
              <p:sp>
                <p:nvSpPr>
                  <p:cNvPr id="2175" name="Freeform 35"/>
                  <p:cNvSpPr>
                    <a:spLocks/>
                  </p:cNvSpPr>
                  <p:nvPr/>
                </p:nvSpPr>
                <p:spPr bwMode="ltGray">
                  <a:xfrm>
                    <a:off x="2930" y="489"/>
                    <a:ext cx="299" cy="179"/>
                  </a:xfrm>
                  <a:custGeom>
                    <a:avLst/>
                    <a:gdLst>
                      <a:gd name="T0" fmla="*/ 1 w 471"/>
                      <a:gd name="T1" fmla="*/ 1 h 281"/>
                      <a:gd name="T2" fmla="*/ 1 w 471"/>
                      <a:gd name="T3" fmla="*/ 1 h 281"/>
                      <a:gd name="T4" fmla="*/ 1 w 471"/>
                      <a:gd name="T5" fmla="*/ 1 h 281"/>
                      <a:gd name="T6" fmla="*/ 1 w 471"/>
                      <a:gd name="T7" fmla="*/ 1 h 281"/>
                      <a:gd name="T8" fmla="*/ 1 w 471"/>
                      <a:gd name="T9" fmla="*/ 1 h 281"/>
                      <a:gd name="T10" fmla="*/ 0 w 471"/>
                      <a:gd name="T11" fmla="*/ 1 h 281"/>
                      <a:gd name="T12" fmla="*/ 1 w 471"/>
                      <a:gd name="T13" fmla="*/ 1 h 281"/>
                      <a:gd name="T14" fmla="*/ 1 w 471"/>
                      <a:gd name="T15" fmla="*/ 1 h 281"/>
                      <a:gd name="T16" fmla="*/ 1 w 471"/>
                      <a:gd name="T17" fmla="*/ 1 h 281"/>
                      <a:gd name="T18" fmla="*/ 1 w 471"/>
                      <a:gd name="T19" fmla="*/ 1 h 281"/>
                      <a:gd name="T20" fmla="*/ 1 w 471"/>
                      <a:gd name="T21" fmla="*/ 1 h 281"/>
                      <a:gd name="T22" fmla="*/ 1 w 471"/>
                      <a:gd name="T23" fmla="*/ 1 h 281"/>
                      <a:gd name="T24" fmla="*/ 1 w 471"/>
                      <a:gd name="T25" fmla="*/ 1 h 281"/>
                      <a:gd name="T26" fmla="*/ 1 w 471"/>
                      <a:gd name="T27" fmla="*/ 1 h 281"/>
                      <a:gd name="T28" fmla="*/ 1 w 471"/>
                      <a:gd name="T29" fmla="*/ 1 h 281"/>
                      <a:gd name="T30" fmla="*/ 1 w 471"/>
                      <a:gd name="T31" fmla="*/ 1 h 281"/>
                      <a:gd name="T32" fmla="*/ 1 w 471"/>
                      <a:gd name="T33" fmla="*/ 1 h 281"/>
                      <a:gd name="T34" fmla="*/ 1 w 471"/>
                      <a:gd name="T35" fmla="*/ 0 h 281"/>
                      <a:gd name="T36" fmla="*/ 1 w 471"/>
                      <a:gd name="T37" fmla="*/ 1 h 281"/>
                      <a:gd name="T38" fmla="*/ 1 w 471"/>
                      <a:gd name="T39" fmla="*/ 1 h 281"/>
                      <a:gd name="T40" fmla="*/ 1 w 471"/>
                      <a:gd name="T41" fmla="*/ 1 h 281"/>
                      <a:gd name="T42" fmla="*/ 1 w 471"/>
                      <a:gd name="T43" fmla="*/ 1 h 281"/>
                      <a:gd name="T44" fmla="*/ 1 w 471"/>
                      <a:gd name="T45" fmla="*/ 1 h 281"/>
                      <a:gd name="T46" fmla="*/ 1 w 471"/>
                      <a:gd name="T47" fmla="*/ 1 h 281"/>
                      <a:gd name="T48" fmla="*/ 1 w 471"/>
                      <a:gd name="T49" fmla="*/ 1 h 281"/>
                      <a:gd name="T50" fmla="*/ 1 w 471"/>
                      <a:gd name="T51" fmla="*/ 1 h 281"/>
                      <a:gd name="T52" fmla="*/ 1 w 471"/>
                      <a:gd name="T53" fmla="*/ 1 h 281"/>
                      <a:gd name="T54" fmla="*/ 1 w 471"/>
                      <a:gd name="T55" fmla="*/ 1 h 281"/>
                      <a:gd name="T56" fmla="*/ 1 w 471"/>
                      <a:gd name="T57" fmla="*/ 1 h 281"/>
                      <a:gd name="T58" fmla="*/ 1 w 471"/>
                      <a:gd name="T59" fmla="*/ 1 h 281"/>
                      <a:gd name="T60" fmla="*/ 1 w 471"/>
                      <a:gd name="T61" fmla="*/ 1 h 281"/>
                      <a:gd name="T62" fmla="*/ 1 w 471"/>
                      <a:gd name="T63" fmla="*/ 1 h 281"/>
                      <a:gd name="T64" fmla="*/ 1 w 471"/>
                      <a:gd name="T65" fmla="*/ 1 h 281"/>
                      <a:gd name="T66" fmla="*/ 1 w 471"/>
                      <a:gd name="T67" fmla="*/ 1 h 281"/>
                      <a:gd name="T68" fmla="*/ 1 w 471"/>
                      <a:gd name="T69" fmla="*/ 1 h 281"/>
                      <a:gd name="T70" fmla="*/ 1 w 471"/>
                      <a:gd name="T71" fmla="*/ 1 h 281"/>
                      <a:gd name="T72" fmla="*/ 1 w 471"/>
                      <a:gd name="T73" fmla="*/ 1 h 281"/>
                      <a:gd name="T74" fmla="*/ 1 w 471"/>
                      <a:gd name="T75" fmla="*/ 1 h 281"/>
                      <a:gd name="T76" fmla="*/ 1 w 471"/>
                      <a:gd name="T77" fmla="*/ 1 h 281"/>
                      <a:gd name="T78" fmla="*/ 1 w 471"/>
                      <a:gd name="T79" fmla="*/ 1 h 281"/>
                      <a:gd name="T80" fmla="*/ 1 w 471"/>
                      <a:gd name="T81" fmla="*/ 1 h 281"/>
                      <a:gd name="T82" fmla="*/ 1 w 471"/>
                      <a:gd name="T83" fmla="*/ 1 h 281"/>
                      <a:gd name="T84" fmla="*/ 1 w 471"/>
                      <a:gd name="T85" fmla="*/ 1 h 281"/>
                      <a:gd name="T86" fmla="*/ 1 w 471"/>
                      <a:gd name="T87" fmla="*/ 1 h 281"/>
                      <a:gd name="T88" fmla="*/ 1 w 471"/>
                      <a:gd name="T89" fmla="*/ 1 h 281"/>
                      <a:gd name="T90" fmla="*/ 1 w 471"/>
                      <a:gd name="T91" fmla="*/ 1 h 281"/>
                      <a:gd name="T92" fmla="*/ 1 w 471"/>
                      <a:gd name="T93" fmla="*/ 1 h 281"/>
                      <a:gd name="T94" fmla="*/ 1 w 471"/>
                      <a:gd name="T95" fmla="*/ 1 h 281"/>
                      <a:gd name="T96" fmla="*/ 1 w 471"/>
                      <a:gd name="T97" fmla="*/ 1 h 281"/>
                      <a:gd name="T98" fmla="*/ 1 w 471"/>
                      <a:gd name="T99" fmla="*/ 1 h 281"/>
                      <a:gd name="T100" fmla="*/ 1 w 471"/>
                      <a:gd name="T101" fmla="*/ 1 h 281"/>
                      <a:gd name="T102" fmla="*/ 1 w 471"/>
                      <a:gd name="T103" fmla="*/ 1 h 281"/>
                      <a:gd name="T104" fmla="*/ 1 w 471"/>
                      <a:gd name="T105" fmla="*/ 1 h 281"/>
                      <a:gd name="T106" fmla="*/ 1 w 471"/>
                      <a:gd name="T107" fmla="*/ 1 h 281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</a:gdLst>
                    <a:ahLst/>
                    <a:cxnLst>
                      <a:cxn ang="T108">
                        <a:pos x="T0" y="T1"/>
                      </a:cxn>
                      <a:cxn ang="T109">
                        <a:pos x="T2" y="T3"/>
                      </a:cxn>
                      <a:cxn ang="T110">
                        <a:pos x="T4" y="T5"/>
                      </a:cxn>
                      <a:cxn ang="T111">
                        <a:pos x="T6" y="T7"/>
                      </a:cxn>
                      <a:cxn ang="T112">
                        <a:pos x="T8" y="T9"/>
                      </a:cxn>
                      <a:cxn ang="T113">
                        <a:pos x="T10" y="T11"/>
                      </a:cxn>
                      <a:cxn ang="T114">
                        <a:pos x="T12" y="T13"/>
                      </a:cxn>
                      <a:cxn ang="T115">
                        <a:pos x="T14" y="T15"/>
                      </a:cxn>
                      <a:cxn ang="T116">
                        <a:pos x="T16" y="T17"/>
                      </a:cxn>
                      <a:cxn ang="T117">
                        <a:pos x="T18" y="T19"/>
                      </a:cxn>
                      <a:cxn ang="T118">
                        <a:pos x="T20" y="T21"/>
                      </a:cxn>
                      <a:cxn ang="T119">
                        <a:pos x="T22" y="T23"/>
                      </a:cxn>
                      <a:cxn ang="T120">
                        <a:pos x="T24" y="T25"/>
                      </a:cxn>
                      <a:cxn ang="T121">
                        <a:pos x="T26" y="T27"/>
                      </a:cxn>
                      <a:cxn ang="T122">
                        <a:pos x="T28" y="T29"/>
                      </a:cxn>
                      <a:cxn ang="T123">
                        <a:pos x="T30" y="T31"/>
                      </a:cxn>
                      <a:cxn ang="T124">
                        <a:pos x="T32" y="T33"/>
                      </a:cxn>
                      <a:cxn ang="T125">
                        <a:pos x="T34" y="T35"/>
                      </a:cxn>
                      <a:cxn ang="T126">
                        <a:pos x="T36" y="T37"/>
                      </a:cxn>
                      <a:cxn ang="T127">
                        <a:pos x="T38" y="T39"/>
                      </a:cxn>
                      <a:cxn ang="T128">
                        <a:pos x="T40" y="T41"/>
                      </a:cxn>
                      <a:cxn ang="T129">
                        <a:pos x="T42" y="T43"/>
                      </a:cxn>
                      <a:cxn ang="T130">
                        <a:pos x="T44" y="T45"/>
                      </a:cxn>
                      <a:cxn ang="T131">
                        <a:pos x="T46" y="T47"/>
                      </a:cxn>
                      <a:cxn ang="T132">
                        <a:pos x="T48" y="T49"/>
                      </a:cxn>
                      <a:cxn ang="T133">
                        <a:pos x="T50" y="T51"/>
                      </a:cxn>
                      <a:cxn ang="T134">
                        <a:pos x="T52" y="T53"/>
                      </a:cxn>
                      <a:cxn ang="T135">
                        <a:pos x="T54" y="T55"/>
                      </a:cxn>
                      <a:cxn ang="T136">
                        <a:pos x="T56" y="T57"/>
                      </a:cxn>
                      <a:cxn ang="T137">
                        <a:pos x="T58" y="T59"/>
                      </a:cxn>
                      <a:cxn ang="T138">
                        <a:pos x="T60" y="T61"/>
                      </a:cxn>
                      <a:cxn ang="T139">
                        <a:pos x="T62" y="T63"/>
                      </a:cxn>
                      <a:cxn ang="T140">
                        <a:pos x="T64" y="T65"/>
                      </a:cxn>
                      <a:cxn ang="T141">
                        <a:pos x="T66" y="T67"/>
                      </a:cxn>
                      <a:cxn ang="T142">
                        <a:pos x="T68" y="T69"/>
                      </a:cxn>
                      <a:cxn ang="T143">
                        <a:pos x="T70" y="T71"/>
                      </a:cxn>
                      <a:cxn ang="T144">
                        <a:pos x="T72" y="T73"/>
                      </a:cxn>
                      <a:cxn ang="T145">
                        <a:pos x="T74" y="T75"/>
                      </a:cxn>
                      <a:cxn ang="T146">
                        <a:pos x="T76" y="T77"/>
                      </a:cxn>
                      <a:cxn ang="T147">
                        <a:pos x="T78" y="T79"/>
                      </a:cxn>
                      <a:cxn ang="T148">
                        <a:pos x="T80" y="T81"/>
                      </a:cxn>
                      <a:cxn ang="T149">
                        <a:pos x="T82" y="T83"/>
                      </a:cxn>
                      <a:cxn ang="T150">
                        <a:pos x="T84" y="T85"/>
                      </a:cxn>
                      <a:cxn ang="T151">
                        <a:pos x="T86" y="T87"/>
                      </a:cxn>
                      <a:cxn ang="T152">
                        <a:pos x="T88" y="T89"/>
                      </a:cxn>
                      <a:cxn ang="T153">
                        <a:pos x="T90" y="T91"/>
                      </a:cxn>
                      <a:cxn ang="T154">
                        <a:pos x="T92" y="T93"/>
                      </a:cxn>
                      <a:cxn ang="T155">
                        <a:pos x="T94" y="T95"/>
                      </a:cxn>
                      <a:cxn ang="T156">
                        <a:pos x="T96" y="T97"/>
                      </a:cxn>
                      <a:cxn ang="T157">
                        <a:pos x="T98" y="T99"/>
                      </a:cxn>
                      <a:cxn ang="T158">
                        <a:pos x="T100" y="T101"/>
                      </a:cxn>
                      <a:cxn ang="T159">
                        <a:pos x="T102" y="T103"/>
                      </a:cxn>
                      <a:cxn ang="T160">
                        <a:pos x="T104" y="T105"/>
                      </a:cxn>
                      <a:cxn ang="T161">
                        <a:pos x="T106" y="T107"/>
                      </a:cxn>
                    </a:cxnLst>
                    <a:rect l="0" t="0" r="r" b="b"/>
                    <a:pathLst>
                      <a:path w="471" h="281">
                        <a:moveTo>
                          <a:pt x="21" y="280"/>
                        </a:moveTo>
                        <a:cubicBezTo>
                          <a:pt x="32" y="281"/>
                          <a:pt x="25" y="253"/>
                          <a:pt x="24" y="250"/>
                        </a:cubicBezTo>
                        <a:cubicBezTo>
                          <a:pt x="23" y="248"/>
                          <a:pt x="22" y="245"/>
                          <a:pt x="22" y="245"/>
                        </a:cubicBezTo>
                        <a:cubicBezTo>
                          <a:pt x="21" y="243"/>
                          <a:pt x="20" y="221"/>
                          <a:pt x="16" y="218"/>
                        </a:cubicBezTo>
                        <a:cubicBezTo>
                          <a:pt x="13" y="216"/>
                          <a:pt x="4" y="215"/>
                          <a:pt x="4" y="215"/>
                        </a:cubicBezTo>
                        <a:cubicBezTo>
                          <a:pt x="0" y="207"/>
                          <a:pt x="3" y="200"/>
                          <a:pt x="0" y="191"/>
                        </a:cubicBezTo>
                        <a:cubicBezTo>
                          <a:pt x="2" y="185"/>
                          <a:pt x="7" y="186"/>
                          <a:pt x="12" y="180"/>
                        </a:cubicBezTo>
                        <a:cubicBezTo>
                          <a:pt x="14" y="172"/>
                          <a:pt x="14" y="169"/>
                          <a:pt x="6" y="165"/>
                        </a:cubicBezTo>
                        <a:cubicBezTo>
                          <a:pt x="4" y="163"/>
                          <a:pt x="2" y="162"/>
                          <a:pt x="2" y="160"/>
                        </a:cubicBezTo>
                        <a:cubicBezTo>
                          <a:pt x="2" y="150"/>
                          <a:pt x="16" y="123"/>
                          <a:pt x="28" y="120"/>
                        </a:cubicBezTo>
                        <a:cubicBezTo>
                          <a:pt x="32" y="111"/>
                          <a:pt x="40" y="105"/>
                          <a:pt x="44" y="96"/>
                        </a:cubicBezTo>
                        <a:cubicBezTo>
                          <a:pt x="39" y="83"/>
                          <a:pt x="38" y="85"/>
                          <a:pt x="42" y="70"/>
                        </a:cubicBezTo>
                        <a:cubicBezTo>
                          <a:pt x="38" y="60"/>
                          <a:pt x="34" y="48"/>
                          <a:pt x="24" y="43"/>
                        </a:cubicBezTo>
                        <a:cubicBezTo>
                          <a:pt x="18" y="36"/>
                          <a:pt x="10" y="37"/>
                          <a:pt x="20" y="32"/>
                        </a:cubicBezTo>
                        <a:cubicBezTo>
                          <a:pt x="27" y="34"/>
                          <a:pt x="26" y="32"/>
                          <a:pt x="26" y="36"/>
                        </a:cubicBezTo>
                        <a:cubicBezTo>
                          <a:pt x="34" y="41"/>
                          <a:pt x="39" y="39"/>
                          <a:pt x="48" y="35"/>
                        </a:cubicBezTo>
                        <a:cubicBezTo>
                          <a:pt x="45" y="22"/>
                          <a:pt x="48" y="14"/>
                          <a:pt x="64" y="11"/>
                        </a:cubicBezTo>
                        <a:cubicBezTo>
                          <a:pt x="71" y="8"/>
                          <a:pt x="75" y="3"/>
                          <a:pt x="82" y="0"/>
                        </a:cubicBezTo>
                        <a:cubicBezTo>
                          <a:pt x="84" y="1"/>
                          <a:pt x="88" y="0"/>
                          <a:pt x="88" y="2"/>
                        </a:cubicBezTo>
                        <a:cubicBezTo>
                          <a:pt x="90" y="12"/>
                          <a:pt x="75" y="13"/>
                          <a:pt x="92" y="9"/>
                        </a:cubicBezTo>
                        <a:cubicBezTo>
                          <a:pt x="94" y="8"/>
                          <a:pt x="96" y="5"/>
                          <a:pt x="98" y="5"/>
                        </a:cubicBezTo>
                        <a:cubicBezTo>
                          <a:pt x="102" y="4"/>
                          <a:pt x="106" y="7"/>
                          <a:pt x="110" y="8"/>
                        </a:cubicBezTo>
                        <a:cubicBezTo>
                          <a:pt x="112" y="8"/>
                          <a:pt x="116" y="9"/>
                          <a:pt x="116" y="9"/>
                        </a:cubicBezTo>
                        <a:cubicBezTo>
                          <a:pt x="122" y="16"/>
                          <a:pt x="129" y="13"/>
                          <a:pt x="141" y="14"/>
                        </a:cubicBezTo>
                        <a:cubicBezTo>
                          <a:pt x="143" y="21"/>
                          <a:pt x="147" y="22"/>
                          <a:pt x="155" y="24"/>
                        </a:cubicBezTo>
                        <a:cubicBezTo>
                          <a:pt x="159" y="22"/>
                          <a:pt x="163" y="20"/>
                          <a:pt x="167" y="17"/>
                        </a:cubicBezTo>
                        <a:cubicBezTo>
                          <a:pt x="169" y="16"/>
                          <a:pt x="173" y="14"/>
                          <a:pt x="173" y="14"/>
                        </a:cubicBezTo>
                        <a:cubicBezTo>
                          <a:pt x="195" y="26"/>
                          <a:pt x="175" y="20"/>
                          <a:pt x="195" y="14"/>
                        </a:cubicBezTo>
                        <a:cubicBezTo>
                          <a:pt x="207" y="17"/>
                          <a:pt x="201" y="26"/>
                          <a:pt x="211" y="32"/>
                        </a:cubicBezTo>
                        <a:cubicBezTo>
                          <a:pt x="214" y="38"/>
                          <a:pt x="224" y="55"/>
                          <a:pt x="231" y="59"/>
                        </a:cubicBezTo>
                        <a:cubicBezTo>
                          <a:pt x="241" y="70"/>
                          <a:pt x="235" y="67"/>
                          <a:pt x="245" y="70"/>
                        </a:cubicBezTo>
                        <a:cubicBezTo>
                          <a:pt x="249" y="69"/>
                          <a:pt x="253" y="69"/>
                          <a:pt x="257" y="68"/>
                        </a:cubicBezTo>
                        <a:cubicBezTo>
                          <a:pt x="261" y="67"/>
                          <a:pt x="270" y="65"/>
                          <a:pt x="270" y="65"/>
                        </a:cubicBezTo>
                        <a:cubicBezTo>
                          <a:pt x="278" y="66"/>
                          <a:pt x="283" y="67"/>
                          <a:pt x="290" y="71"/>
                        </a:cubicBezTo>
                        <a:cubicBezTo>
                          <a:pt x="304" y="88"/>
                          <a:pt x="282" y="62"/>
                          <a:pt x="300" y="81"/>
                        </a:cubicBezTo>
                        <a:cubicBezTo>
                          <a:pt x="302" y="84"/>
                          <a:pt x="308" y="90"/>
                          <a:pt x="308" y="90"/>
                        </a:cubicBezTo>
                        <a:cubicBezTo>
                          <a:pt x="311" y="98"/>
                          <a:pt x="315" y="103"/>
                          <a:pt x="318" y="111"/>
                        </a:cubicBezTo>
                        <a:cubicBezTo>
                          <a:pt x="319" y="114"/>
                          <a:pt x="321" y="117"/>
                          <a:pt x="322" y="120"/>
                        </a:cubicBezTo>
                        <a:cubicBezTo>
                          <a:pt x="323" y="122"/>
                          <a:pt x="324" y="125"/>
                          <a:pt x="324" y="125"/>
                        </a:cubicBezTo>
                        <a:cubicBezTo>
                          <a:pt x="321" y="132"/>
                          <a:pt x="313" y="134"/>
                          <a:pt x="310" y="142"/>
                        </a:cubicBezTo>
                        <a:cubicBezTo>
                          <a:pt x="313" y="151"/>
                          <a:pt x="317" y="146"/>
                          <a:pt x="322" y="141"/>
                        </a:cubicBezTo>
                        <a:cubicBezTo>
                          <a:pt x="341" y="143"/>
                          <a:pt x="339" y="142"/>
                          <a:pt x="342" y="155"/>
                        </a:cubicBezTo>
                        <a:cubicBezTo>
                          <a:pt x="351" y="150"/>
                          <a:pt x="355" y="152"/>
                          <a:pt x="364" y="157"/>
                        </a:cubicBezTo>
                        <a:cubicBezTo>
                          <a:pt x="369" y="162"/>
                          <a:pt x="372" y="166"/>
                          <a:pt x="380" y="168"/>
                        </a:cubicBezTo>
                        <a:cubicBezTo>
                          <a:pt x="381" y="169"/>
                          <a:pt x="383" y="171"/>
                          <a:pt x="382" y="172"/>
                        </a:cubicBezTo>
                        <a:cubicBezTo>
                          <a:pt x="380" y="176"/>
                          <a:pt x="368" y="172"/>
                          <a:pt x="382" y="176"/>
                        </a:cubicBezTo>
                        <a:cubicBezTo>
                          <a:pt x="386" y="175"/>
                          <a:pt x="390" y="173"/>
                          <a:pt x="394" y="172"/>
                        </a:cubicBezTo>
                        <a:cubicBezTo>
                          <a:pt x="396" y="172"/>
                          <a:pt x="400" y="171"/>
                          <a:pt x="400" y="171"/>
                        </a:cubicBezTo>
                        <a:cubicBezTo>
                          <a:pt x="413" y="177"/>
                          <a:pt x="427" y="179"/>
                          <a:pt x="439" y="185"/>
                        </a:cubicBezTo>
                        <a:cubicBezTo>
                          <a:pt x="441" y="190"/>
                          <a:pt x="445" y="194"/>
                          <a:pt x="447" y="199"/>
                        </a:cubicBezTo>
                        <a:cubicBezTo>
                          <a:pt x="453" y="198"/>
                          <a:pt x="460" y="195"/>
                          <a:pt x="465" y="201"/>
                        </a:cubicBezTo>
                        <a:cubicBezTo>
                          <a:pt x="468" y="205"/>
                          <a:pt x="471" y="215"/>
                          <a:pt x="471" y="215"/>
                        </a:cubicBezTo>
                        <a:cubicBezTo>
                          <a:pt x="468" y="231"/>
                          <a:pt x="469" y="248"/>
                          <a:pt x="451" y="258"/>
                        </a:cubicBezTo>
                        <a:cubicBezTo>
                          <a:pt x="447" y="262"/>
                          <a:pt x="437" y="275"/>
                          <a:pt x="435" y="281"/>
                        </a:cubicBezTo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zh-TW" altLang="en-US" smtClean="0">
                      <a:solidFill>
                        <a:srgbClr val="000000"/>
                      </a:solidFill>
                      <a:latin typeface="Arial" pitchFamily="34" charset="0"/>
                      <a:ea typeface="新細明體" pitchFamily="18" charset="-120"/>
                    </a:endParaRPr>
                  </a:p>
                </p:txBody>
              </p:sp>
              <p:sp>
                <p:nvSpPr>
                  <p:cNvPr id="2176" name="Freeform 36"/>
                  <p:cNvSpPr>
                    <a:spLocks/>
                  </p:cNvSpPr>
                  <p:nvPr/>
                </p:nvSpPr>
                <p:spPr bwMode="ltGray">
                  <a:xfrm>
                    <a:off x="2534" y="242"/>
                    <a:ext cx="420" cy="283"/>
                  </a:xfrm>
                  <a:custGeom>
                    <a:avLst/>
                    <a:gdLst>
                      <a:gd name="T0" fmla="*/ 0 w 984"/>
                      <a:gd name="T1" fmla="*/ 0 h 844"/>
                      <a:gd name="T2" fmla="*/ 0 w 984"/>
                      <a:gd name="T3" fmla="*/ 0 h 844"/>
                      <a:gd name="T4" fmla="*/ 0 w 984"/>
                      <a:gd name="T5" fmla="*/ 0 h 844"/>
                      <a:gd name="T6" fmla="*/ 0 w 984"/>
                      <a:gd name="T7" fmla="*/ 0 h 844"/>
                      <a:gd name="T8" fmla="*/ 0 w 984"/>
                      <a:gd name="T9" fmla="*/ 0 h 844"/>
                      <a:gd name="T10" fmla="*/ 0 w 984"/>
                      <a:gd name="T11" fmla="*/ 0 h 844"/>
                      <a:gd name="T12" fmla="*/ 0 w 984"/>
                      <a:gd name="T13" fmla="*/ 0 h 844"/>
                      <a:gd name="T14" fmla="*/ 0 w 984"/>
                      <a:gd name="T15" fmla="*/ 0 h 844"/>
                      <a:gd name="T16" fmla="*/ 0 w 984"/>
                      <a:gd name="T17" fmla="*/ 0 h 844"/>
                      <a:gd name="T18" fmla="*/ 0 w 984"/>
                      <a:gd name="T19" fmla="*/ 0 h 844"/>
                      <a:gd name="T20" fmla="*/ 0 w 984"/>
                      <a:gd name="T21" fmla="*/ 0 h 844"/>
                      <a:gd name="T22" fmla="*/ 0 w 984"/>
                      <a:gd name="T23" fmla="*/ 0 h 844"/>
                      <a:gd name="T24" fmla="*/ 0 w 984"/>
                      <a:gd name="T25" fmla="*/ 0 h 844"/>
                      <a:gd name="T26" fmla="*/ 0 w 984"/>
                      <a:gd name="T27" fmla="*/ 0 h 844"/>
                      <a:gd name="T28" fmla="*/ 0 w 984"/>
                      <a:gd name="T29" fmla="*/ 0 h 844"/>
                      <a:gd name="T30" fmla="*/ 0 w 984"/>
                      <a:gd name="T31" fmla="*/ 0 h 844"/>
                      <a:gd name="T32" fmla="*/ 0 w 984"/>
                      <a:gd name="T33" fmla="*/ 0 h 844"/>
                      <a:gd name="T34" fmla="*/ 0 w 984"/>
                      <a:gd name="T35" fmla="*/ 0 h 844"/>
                      <a:gd name="T36" fmla="*/ 0 w 984"/>
                      <a:gd name="T37" fmla="*/ 0 h 844"/>
                      <a:gd name="T38" fmla="*/ 0 w 984"/>
                      <a:gd name="T39" fmla="*/ 0 h 844"/>
                      <a:gd name="T40" fmla="*/ 0 w 984"/>
                      <a:gd name="T41" fmla="*/ 0 h 844"/>
                      <a:gd name="T42" fmla="*/ 0 w 984"/>
                      <a:gd name="T43" fmla="*/ 0 h 844"/>
                      <a:gd name="T44" fmla="*/ 0 w 984"/>
                      <a:gd name="T45" fmla="*/ 0 h 844"/>
                      <a:gd name="T46" fmla="*/ 0 w 984"/>
                      <a:gd name="T47" fmla="*/ 0 h 844"/>
                      <a:gd name="T48" fmla="*/ 0 w 984"/>
                      <a:gd name="T49" fmla="*/ 0 h 844"/>
                      <a:gd name="T50" fmla="*/ 0 w 984"/>
                      <a:gd name="T51" fmla="*/ 0 h 844"/>
                      <a:gd name="T52" fmla="*/ 0 w 984"/>
                      <a:gd name="T53" fmla="*/ 0 h 844"/>
                      <a:gd name="T54" fmla="*/ 0 w 984"/>
                      <a:gd name="T55" fmla="*/ 0 h 844"/>
                      <a:gd name="T56" fmla="*/ 0 w 984"/>
                      <a:gd name="T57" fmla="*/ 0 h 844"/>
                      <a:gd name="T58" fmla="*/ 0 w 984"/>
                      <a:gd name="T59" fmla="*/ 0 h 844"/>
                      <a:gd name="T60" fmla="*/ 0 w 984"/>
                      <a:gd name="T61" fmla="*/ 0 h 844"/>
                      <a:gd name="T62" fmla="*/ 0 w 984"/>
                      <a:gd name="T63" fmla="*/ 0 h 844"/>
                      <a:gd name="T64" fmla="*/ 0 w 984"/>
                      <a:gd name="T65" fmla="*/ 0 h 844"/>
                      <a:gd name="T66" fmla="*/ 0 w 984"/>
                      <a:gd name="T67" fmla="*/ 0 h 844"/>
                      <a:gd name="T68" fmla="*/ 0 w 984"/>
                      <a:gd name="T69" fmla="*/ 0 h 844"/>
                      <a:gd name="T70" fmla="*/ 0 w 984"/>
                      <a:gd name="T71" fmla="*/ 0 h 844"/>
                      <a:gd name="T72" fmla="*/ 0 w 984"/>
                      <a:gd name="T73" fmla="*/ 0 h 844"/>
                      <a:gd name="T74" fmla="*/ 0 w 984"/>
                      <a:gd name="T75" fmla="*/ 0 h 844"/>
                      <a:gd name="T76" fmla="*/ 0 w 984"/>
                      <a:gd name="T77" fmla="*/ 0 h 844"/>
                      <a:gd name="T78" fmla="*/ 0 w 984"/>
                      <a:gd name="T79" fmla="*/ 0 h 844"/>
                      <a:gd name="T80" fmla="*/ 0 w 984"/>
                      <a:gd name="T81" fmla="*/ 0 h 844"/>
                      <a:gd name="T82" fmla="*/ 0 w 984"/>
                      <a:gd name="T83" fmla="*/ 0 h 844"/>
                      <a:gd name="T84" fmla="*/ 0 w 984"/>
                      <a:gd name="T85" fmla="*/ 0 h 844"/>
                      <a:gd name="T86" fmla="*/ 0 w 984"/>
                      <a:gd name="T87" fmla="*/ 0 h 844"/>
                      <a:gd name="T88" fmla="*/ 0 w 984"/>
                      <a:gd name="T89" fmla="*/ 0 h 844"/>
                      <a:gd name="T90" fmla="*/ 0 w 984"/>
                      <a:gd name="T91" fmla="*/ 0 h 844"/>
                      <a:gd name="T92" fmla="*/ 0 w 984"/>
                      <a:gd name="T93" fmla="*/ 0 h 844"/>
                      <a:gd name="T94" fmla="*/ 0 w 984"/>
                      <a:gd name="T95" fmla="*/ 0 h 844"/>
                      <a:gd name="T96" fmla="*/ 0 w 984"/>
                      <a:gd name="T97" fmla="*/ 0 h 844"/>
                      <a:gd name="T98" fmla="*/ 0 w 984"/>
                      <a:gd name="T99" fmla="*/ 0 h 844"/>
                      <a:gd name="T100" fmla="*/ 0 w 984"/>
                      <a:gd name="T101" fmla="*/ 0 h 844"/>
                      <a:gd name="T102" fmla="*/ 0 w 984"/>
                      <a:gd name="T103" fmla="*/ 0 h 844"/>
                      <a:gd name="T104" fmla="*/ 0 w 984"/>
                      <a:gd name="T105" fmla="*/ 0 h 844"/>
                      <a:gd name="T106" fmla="*/ 0 w 984"/>
                      <a:gd name="T107" fmla="*/ 0 h 844"/>
                      <a:gd name="T108" fmla="*/ 0 w 984"/>
                      <a:gd name="T109" fmla="*/ 0 h 844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</a:gdLst>
                    <a:ahLst/>
                    <a:cxnLst>
                      <a:cxn ang="T110">
                        <a:pos x="T0" y="T1"/>
                      </a:cxn>
                      <a:cxn ang="T111">
                        <a:pos x="T2" y="T3"/>
                      </a:cxn>
                      <a:cxn ang="T112">
                        <a:pos x="T4" y="T5"/>
                      </a:cxn>
                      <a:cxn ang="T113">
                        <a:pos x="T6" y="T7"/>
                      </a:cxn>
                      <a:cxn ang="T114">
                        <a:pos x="T8" y="T9"/>
                      </a:cxn>
                      <a:cxn ang="T115">
                        <a:pos x="T10" y="T11"/>
                      </a:cxn>
                      <a:cxn ang="T116">
                        <a:pos x="T12" y="T13"/>
                      </a:cxn>
                      <a:cxn ang="T117">
                        <a:pos x="T14" y="T15"/>
                      </a:cxn>
                      <a:cxn ang="T118">
                        <a:pos x="T16" y="T17"/>
                      </a:cxn>
                      <a:cxn ang="T119">
                        <a:pos x="T18" y="T19"/>
                      </a:cxn>
                      <a:cxn ang="T120">
                        <a:pos x="T20" y="T21"/>
                      </a:cxn>
                      <a:cxn ang="T121">
                        <a:pos x="T22" y="T23"/>
                      </a:cxn>
                      <a:cxn ang="T122">
                        <a:pos x="T24" y="T25"/>
                      </a:cxn>
                      <a:cxn ang="T123">
                        <a:pos x="T26" y="T27"/>
                      </a:cxn>
                      <a:cxn ang="T124">
                        <a:pos x="T28" y="T29"/>
                      </a:cxn>
                      <a:cxn ang="T125">
                        <a:pos x="T30" y="T31"/>
                      </a:cxn>
                      <a:cxn ang="T126">
                        <a:pos x="T32" y="T33"/>
                      </a:cxn>
                      <a:cxn ang="T127">
                        <a:pos x="T34" y="T35"/>
                      </a:cxn>
                      <a:cxn ang="T128">
                        <a:pos x="T36" y="T37"/>
                      </a:cxn>
                      <a:cxn ang="T129">
                        <a:pos x="T38" y="T39"/>
                      </a:cxn>
                      <a:cxn ang="T130">
                        <a:pos x="T40" y="T41"/>
                      </a:cxn>
                      <a:cxn ang="T131">
                        <a:pos x="T42" y="T43"/>
                      </a:cxn>
                      <a:cxn ang="T132">
                        <a:pos x="T44" y="T45"/>
                      </a:cxn>
                      <a:cxn ang="T133">
                        <a:pos x="T46" y="T47"/>
                      </a:cxn>
                      <a:cxn ang="T134">
                        <a:pos x="T48" y="T49"/>
                      </a:cxn>
                      <a:cxn ang="T135">
                        <a:pos x="T50" y="T51"/>
                      </a:cxn>
                      <a:cxn ang="T136">
                        <a:pos x="T52" y="T53"/>
                      </a:cxn>
                      <a:cxn ang="T137">
                        <a:pos x="T54" y="T55"/>
                      </a:cxn>
                      <a:cxn ang="T138">
                        <a:pos x="T56" y="T57"/>
                      </a:cxn>
                      <a:cxn ang="T139">
                        <a:pos x="T58" y="T59"/>
                      </a:cxn>
                      <a:cxn ang="T140">
                        <a:pos x="T60" y="T61"/>
                      </a:cxn>
                      <a:cxn ang="T141">
                        <a:pos x="T62" y="T63"/>
                      </a:cxn>
                      <a:cxn ang="T142">
                        <a:pos x="T64" y="T65"/>
                      </a:cxn>
                      <a:cxn ang="T143">
                        <a:pos x="T66" y="T67"/>
                      </a:cxn>
                      <a:cxn ang="T144">
                        <a:pos x="T68" y="T69"/>
                      </a:cxn>
                      <a:cxn ang="T145">
                        <a:pos x="T70" y="T71"/>
                      </a:cxn>
                      <a:cxn ang="T146">
                        <a:pos x="T72" y="T73"/>
                      </a:cxn>
                      <a:cxn ang="T147">
                        <a:pos x="T74" y="T75"/>
                      </a:cxn>
                      <a:cxn ang="T148">
                        <a:pos x="T76" y="T77"/>
                      </a:cxn>
                      <a:cxn ang="T149">
                        <a:pos x="T78" y="T79"/>
                      </a:cxn>
                      <a:cxn ang="T150">
                        <a:pos x="T80" y="T81"/>
                      </a:cxn>
                      <a:cxn ang="T151">
                        <a:pos x="T82" y="T83"/>
                      </a:cxn>
                      <a:cxn ang="T152">
                        <a:pos x="T84" y="T85"/>
                      </a:cxn>
                      <a:cxn ang="T153">
                        <a:pos x="T86" y="T87"/>
                      </a:cxn>
                      <a:cxn ang="T154">
                        <a:pos x="T88" y="T89"/>
                      </a:cxn>
                      <a:cxn ang="T155">
                        <a:pos x="T90" y="T91"/>
                      </a:cxn>
                      <a:cxn ang="T156">
                        <a:pos x="T92" y="T93"/>
                      </a:cxn>
                      <a:cxn ang="T157">
                        <a:pos x="T94" y="T95"/>
                      </a:cxn>
                      <a:cxn ang="T158">
                        <a:pos x="T96" y="T97"/>
                      </a:cxn>
                      <a:cxn ang="T159">
                        <a:pos x="T98" y="T99"/>
                      </a:cxn>
                      <a:cxn ang="T160">
                        <a:pos x="T100" y="T101"/>
                      </a:cxn>
                      <a:cxn ang="T161">
                        <a:pos x="T102" y="T103"/>
                      </a:cxn>
                      <a:cxn ang="T162">
                        <a:pos x="T104" y="T105"/>
                      </a:cxn>
                      <a:cxn ang="T163">
                        <a:pos x="T106" y="T107"/>
                      </a:cxn>
                      <a:cxn ang="T164">
                        <a:pos x="T108" y="T109"/>
                      </a:cxn>
                    </a:cxnLst>
                    <a:rect l="0" t="0" r="r" b="b"/>
                    <a:pathLst>
                      <a:path w="984" h="844">
                        <a:moveTo>
                          <a:pt x="82" y="38"/>
                        </a:moveTo>
                        <a:lnTo>
                          <a:pt x="406" y="6"/>
                        </a:lnTo>
                        <a:cubicBezTo>
                          <a:pt x="497" y="22"/>
                          <a:pt x="465" y="0"/>
                          <a:pt x="474" y="54"/>
                        </a:cubicBezTo>
                        <a:cubicBezTo>
                          <a:pt x="492" y="48"/>
                          <a:pt x="484" y="40"/>
                          <a:pt x="502" y="34"/>
                        </a:cubicBezTo>
                        <a:cubicBezTo>
                          <a:pt x="510" y="37"/>
                          <a:pt x="517" y="46"/>
                          <a:pt x="526" y="46"/>
                        </a:cubicBezTo>
                        <a:cubicBezTo>
                          <a:pt x="534" y="46"/>
                          <a:pt x="550" y="38"/>
                          <a:pt x="550" y="38"/>
                        </a:cubicBezTo>
                        <a:cubicBezTo>
                          <a:pt x="556" y="55"/>
                          <a:pt x="552" y="60"/>
                          <a:pt x="542" y="74"/>
                        </a:cubicBezTo>
                        <a:cubicBezTo>
                          <a:pt x="555" y="114"/>
                          <a:pt x="550" y="102"/>
                          <a:pt x="578" y="130"/>
                        </a:cubicBezTo>
                        <a:cubicBezTo>
                          <a:pt x="584" y="148"/>
                          <a:pt x="590" y="148"/>
                          <a:pt x="606" y="138"/>
                        </a:cubicBezTo>
                        <a:cubicBezTo>
                          <a:pt x="600" y="119"/>
                          <a:pt x="594" y="107"/>
                          <a:pt x="586" y="90"/>
                        </a:cubicBezTo>
                        <a:cubicBezTo>
                          <a:pt x="583" y="82"/>
                          <a:pt x="578" y="66"/>
                          <a:pt x="578" y="66"/>
                        </a:cubicBezTo>
                        <a:cubicBezTo>
                          <a:pt x="585" y="44"/>
                          <a:pt x="597" y="56"/>
                          <a:pt x="606" y="70"/>
                        </a:cubicBezTo>
                        <a:cubicBezTo>
                          <a:pt x="609" y="86"/>
                          <a:pt x="608" y="117"/>
                          <a:pt x="626" y="90"/>
                        </a:cubicBezTo>
                        <a:cubicBezTo>
                          <a:pt x="648" y="97"/>
                          <a:pt x="646" y="104"/>
                          <a:pt x="642" y="126"/>
                        </a:cubicBezTo>
                        <a:cubicBezTo>
                          <a:pt x="650" y="150"/>
                          <a:pt x="665" y="141"/>
                          <a:pt x="682" y="130"/>
                        </a:cubicBezTo>
                        <a:cubicBezTo>
                          <a:pt x="689" y="108"/>
                          <a:pt x="673" y="124"/>
                          <a:pt x="682" y="98"/>
                        </a:cubicBezTo>
                        <a:cubicBezTo>
                          <a:pt x="683" y="94"/>
                          <a:pt x="690" y="96"/>
                          <a:pt x="694" y="94"/>
                        </a:cubicBezTo>
                        <a:cubicBezTo>
                          <a:pt x="698" y="92"/>
                          <a:pt x="702" y="89"/>
                          <a:pt x="706" y="86"/>
                        </a:cubicBezTo>
                        <a:cubicBezTo>
                          <a:pt x="717" y="54"/>
                          <a:pt x="688" y="54"/>
                          <a:pt x="742" y="46"/>
                        </a:cubicBezTo>
                        <a:cubicBezTo>
                          <a:pt x="748" y="27"/>
                          <a:pt x="741" y="9"/>
                          <a:pt x="762" y="2"/>
                        </a:cubicBezTo>
                        <a:cubicBezTo>
                          <a:pt x="788" y="11"/>
                          <a:pt x="777" y="38"/>
                          <a:pt x="802" y="46"/>
                        </a:cubicBezTo>
                        <a:cubicBezTo>
                          <a:pt x="831" y="36"/>
                          <a:pt x="805" y="63"/>
                          <a:pt x="798" y="70"/>
                        </a:cubicBezTo>
                        <a:cubicBezTo>
                          <a:pt x="789" y="96"/>
                          <a:pt x="787" y="96"/>
                          <a:pt x="802" y="118"/>
                        </a:cubicBezTo>
                        <a:cubicBezTo>
                          <a:pt x="801" y="122"/>
                          <a:pt x="801" y="127"/>
                          <a:pt x="798" y="130"/>
                        </a:cubicBezTo>
                        <a:cubicBezTo>
                          <a:pt x="794" y="133"/>
                          <a:pt x="784" y="129"/>
                          <a:pt x="782" y="134"/>
                        </a:cubicBezTo>
                        <a:cubicBezTo>
                          <a:pt x="780" y="142"/>
                          <a:pt x="790" y="158"/>
                          <a:pt x="790" y="158"/>
                        </a:cubicBezTo>
                        <a:cubicBezTo>
                          <a:pt x="786" y="161"/>
                          <a:pt x="783" y="165"/>
                          <a:pt x="778" y="166"/>
                        </a:cubicBezTo>
                        <a:cubicBezTo>
                          <a:pt x="774" y="167"/>
                          <a:pt x="769" y="159"/>
                          <a:pt x="766" y="162"/>
                        </a:cubicBezTo>
                        <a:cubicBezTo>
                          <a:pt x="758" y="170"/>
                          <a:pt x="794" y="182"/>
                          <a:pt x="794" y="182"/>
                        </a:cubicBezTo>
                        <a:cubicBezTo>
                          <a:pt x="804" y="211"/>
                          <a:pt x="775" y="190"/>
                          <a:pt x="762" y="186"/>
                        </a:cubicBezTo>
                        <a:cubicBezTo>
                          <a:pt x="767" y="194"/>
                          <a:pt x="773" y="202"/>
                          <a:pt x="778" y="210"/>
                        </a:cubicBezTo>
                        <a:cubicBezTo>
                          <a:pt x="783" y="218"/>
                          <a:pt x="802" y="226"/>
                          <a:pt x="802" y="226"/>
                        </a:cubicBezTo>
                        <a:cubicBezTo>
                          <a:pt x="813" y="242"/>
                          <a:pt x="804" y="245"/>
                          <a:pt x="810" y="262"/>
                        </a:cubicBezTo>
                        <a:cubicBezTo>
                          <a:pt x="803" y="282"/>
                          <a:pt x="793" y="301"/>
                          <a:pt x="786" y="322"/>
                        </a:cubicBezTo>
                        <a:cubicBezTo>
                          <a:pt x="783" y="330"/>
                          <a:pt x="778" y="346"/>
                          <a:pt x="778" y="346"/>
                        </a:cubicBezTo>
                        <a:cubicBezTo>
                          <a:pt x="785" y="366"/>
                          <a:pt x="817" y="394"/>
                          <a:pt x="830" y="414"/>
                        </a:cubicBezTo>
                        <a:cubicBezTo>
                          <a:pt x="835" y="422"/>
                          <a:pt x="841" y="430"/>
                          <a:pt x="846" y="438"/>
                        </a:cubicBezTo>
                        <a:cubicBezTo>
                          <a:pt x="849" y="442"/>
                          <a:pt x="854" y="450"/>
                          <a:pt x="854" y="450"/>
                        </a:cubicBezTo>
                        <a:cubicBezTo>
                          <a:pt x="853" y="457"/>
                          <a:pt x="855" y="466"/>
                          <a:pt x="850" y="470"/>
                        </a:cubicBezTo>
                        <a:cubicBezTo>
                          <a:pt x="844" y="475"/>
                          <a:pt x="831" y="451"/>
                          <a:pt x="830" y="450"/>
                        </a:cubicBezTo>
                        <a:cubicBezTo>
                          <a:pt x="811" y="431"/>
                          <a:pt x="789" y="421"/>
                          <a:pt x="774" y="398"/>
                        </a:cubicBezTo>
                        <a:cubicBezTo>
                          <a:pt x="769" y="379"/>
                          <a:pt x="766" y="371"/>
                          <a:pt x="746" y="378"/>
                        </a:cubicBezTo>
                        <a:cubicBezTo>
                          <a:pt x="717" y="368"/>
                          <a:pt x="730" y="368"/>
                          <a:pt x="706" y="374"/>
                        </a:cubicBezTo>
                        <a:cubicBezTo>
                          <a:pt x="688" y="402"/>
                          <a:pt x="699" y="395"/>
                          <a:pt x="678" y="402"/>
                        </a:cubicBezTo>
                        <a:cubicBezTo>
                          <a:pt x="654" y="386"/>
                          <a:pt x="650" y="390"/>
                          <a:pt x="618" y="394"/>
                        </a:cubicBezTo>
                        <a:cubicBezTo>
                          <a:pt x="607" y="411"/>
                          <a:pt x="601" y="426"/>
                          <a:pt x="590" y="442"/>
                        </a:cubicBezTo>
                        <a:cubicBezTo>
                          <a:pt x="600" y="471"/>
                          <a:pt x="593" y="459"/>
                          <a:pt x="606" y="478"/>
                        </a:cubicBezTo>
                        <a:cubicBezTo>
                          <a:pt x="593" y="518"/>
                          <a:pt x="622" y="548"/>
                          <a:pt x="642" y="578"/>
                        </a:cubicBezTo>
                        <a:cubicBezTo>
                          <a:pt x="651" y="591"/>
                          <a:pt x="651" y="601"/>
                          <a:pt x="666" y="606"/>
                        </a:cubicBezTo>
                        <a:cubicBezTo>
                          <a:pt x="680" y="627"/>
                          <a:pt x="691" y="623"/>
                          <a:pt x="710" y="610"/>
                        </a:cubicBezTo>
                        <a:cubicBezTo>
                          <a:pt x="729" y="616"/>
                          <a:pt x="729" y="606"/>
                          <a:pt x="734" y="590"/>
                        </a:cubicBezTo>
                        <a:cubicBezTo>
                          <a:pt x="735" y="577"/>
                          <a:pt x="731" y="562"/>
                          <a:pt x="738" y="550"/>
                        </a:cubicBezTo>
                        <a:cubicBezTo>
                          <a:pt x="742" y="543"/>
                          <a:pt x="762" y="542"/>
                          <a:pt x="762" y="542"/>
                        </a:cubicBezTo>
                        <a:cubicBezTo>
                          <a:pt x="783" y="547"/>
                          <a:pt x="786" y="552"/>
                          <a:pt x="774" y="570"/>
                        </a:cubicBezTo>
                        <a:cubicBezTo>
                          <a:pt x="779" y="590"/>
                          <a:pt x="790" y="605"/>
                          <a:pt x="770" y="618"/>
                        </a:cubicBezTo>
                        <a:cubicBezTo>
                          <a:pt x="769" y="622"/>
                          <a:pt x="764" y="626"/>
                          <a:pt x="766" y="630"/>
                        </a:cubicBezTo>
                        <a:cubicBezTo>
                          <a:pt x="768" y="634"/>
                          <a:pt x="775" y="634"/>
                          <a:pt x="778" y="638"/>
                        </a:cubicBezTo>
                        <a:cubicBezTo>
                          <a:pt x="788" y="651"/>
                          <a:pt x="786" y="660"/>
                          <a:pt x="802" y="670"/>
                        </a:cubicBezTo>
                        <a:cubicBezTo>
                          <a:pt x="810" y="667"/>
                          <a:pt x="818" y="665"/>
                          <a:pt x="826" y="662"/>
                        </a:cubicBezTo>
                        <a:cubicBezTo>
                          <a:pt x="830" y="661"/>
                          <a:pt x="838" y="658"/>
                          <a:pt x="838" y="658"/>
                        </a:cubicBezTo>
                        <a:cubicBezTo>
                          <a:pt x="857" y="664"/>
                          <a:pt x="864" y="680"/>
                          <a:pt x="870" y="698"/>
                        </a:cubicBezTo>
                        <a:cubicBezTo>
                          <a:pt x="859" y="731"/>
                          <a:pt x="887" y="794"/>
                          <a:pt x="922" y="806"/>
                        </a:cubicBezTo>
                        <a:cubicBezTo>
                          <a:pt x="938" y="801"/>
                          <a:pt x="941" y="792"/>
                          <a:pt x="958" y="798"/>
                        </a:cubicBezTo>
                        <a:cubicBezTo>
                          <a:pt x="984" y="837"/>
                          <a:pt x="928" y="784"/>
                          <a:pt x="942" y="826"/>
                        </a:cubicBezTo>
                        <a:cubicBezTo>
                          <a:pt x="936" y="844"/>
                          <a:pt x="930" y="844"/>
                          <a:pt x="914" y="834"/>
                        </a:cubicBezTo>
                        <a:cubicBezTo>
                          <a:pt x="903" y="817"/>
                          <a:pt x="890" y="821"/>
                          <a:pt x="874" y="810"/>
                        </a:cubicBezTo>
                        <a:cubicBezTo>
                          <a:pt x="851" y="776"/>
                          <a:pt x="882" y="816"/>
                          <a:pt x="854" y="794"/>
                        </a:cubicBezTo>
                        <a:cubicBezTo>
                          <a:pt x="843" y="785"/>
                          <a:pt x="840" y="768"/>
                          <a:pt x="830" y="758"/>
                        </a:cubicBezTo>
                        <a:cubicBezTo>
                          <a:pt x="824" y="739"/>
                          <a:pt x="817" y="724"/>
                          <a:pt x="798" y="718"/>
                        </a:cubicBezTo>
                        <a:cubicBezTo>
                          <a:pt x="791" y="696"/>
                          <a:pt x="800" y="712"/>
                          <a:pt x="778" y="710"/>
                        </a:cubicBezTo>
                        <a:cubicBezTo>
                          <a:pt x="767" y="709"/>
                          <a:pt x="746" y="702"/>
                          <a:pt x="746" y="702"/>
                        </a:cubicBezTo>
                        <a:cubicBezTo>
                          <a:pt x="729" y="691"/>
                          <a:pt x="720" y="674"/>
                          <a:pt x="702" y="662"/>
                        </a:cubicBezTo>
                        <a:cubicBezTo>
                          <a:pt x="694" y="665"/>
                          <a:pt x="687" y="673"/>
                          <a:pt x="678" y="674"/>
                        </a:cubicBezTo>
                        <a:cubicBezTo>
                          <a:pt x="657" y="677"/>
                          <a:pt x="630" y="657"/>
                          <a:pt x="614" y="646"/>
                        </a:cubicBezTo>
                        <a:cubicBezTo>
                          <a:pt x="600" y="637"/>
                          <a:pt x="580" y="639"/>
                          <a:pt x="566" y="630"/>
                        </a:cubicBezTo>
                        <a:cubicBezTo>
                          <a:pt x="546" y="617"/>
                          <a:pt x="525" y="607"/>
                          <a:pt x="506" y="594"/>
                        </a:cubicBezTo>
                        <a:cubicBezTo>
                          <a:pt x="513" y="572"/>
                          <a:pt x="509" y="551"/>
                          <a:pt x="490" y="538"/>
                        </a:cubicBezTo>
                        <a:cubicBezTo>
                          <a:pt x="485" y="522"/>
                          <a:pt x="476" y="515"/>
                          <a:pt x="462" y="506"/>
                        </a:cubicBezTo>
                        <a:cubicBezTo>
                          <a:pt x="441" y="474"/>
                          <a:pt x="469" y="513"/>
                          <a:pt x="442" y="486"/>
                        </a:cubicBezTo>
                        <a:cubicBezTo>
                          <a:pt x="436" y="480"/>
                          <a:pt x="436" y="468"/>
                          <a:pt x="430" y="462"/>
                        </a:cubicBezTo>
                        <a:cubicBezTo>
                          <a:pt x="427" y="459"/>
                          <a:pt x="422" y="459"/>
                          <a:pt x="418" y="458"/>
                        </a:cubicBezTo>
                        <a:cubicBezTo>
                          <a:pt x="407" y="447"/>
                          <a:pt x="382" y="430"/>
                          <a:pt x="382" y="430"/>
                        </a:cubicBezTo>
                        <a:cubicBezTo>
                          <a:pt x="371" y="413"/>
                          <a:pt x="358" y="399"/>
                          <a:pt x="346" y="382"/>
                        </a:cubicBezTo>
                        <a:cubicBezTo>
                          <a:pt x="344" y="378"/>
                          <a:pt x="345" y="373"/>
                          <a:pt x="342" y="370"/>
                        </a:cubicBezTo>
                        <a:cubicBezTo>
                          <a:pt x="339" y="367"/>
                          <a:pt x="334" y="367"/>
                          <a:pt x="330" y="366"/>
                        </a:cubicBezTo>
                        <a:cubicBezTo>
                          <a:pt x="322" y="390"/>
                          <a:pt x="342" y="398"/>
                          <a:pt x="354" y="414"/>
                        </a:cubicBezTo>
                        <a:cubicBezTo>
                          <a:pt x="368" y="432"/>
                          <a:pt x="372" y="446"/>
                          <a:pt x="390" y="458"/>
                        </a:cubicBezTo>
                        <a:cubicBezTo>
                          <a:pt x="409" y="487"/>
                          <a:pt x="399" y="475"/>
                          <a:pt x="418" y="494"/>
                        </a:cubicBezTo>
                        <a:cubicBezTo>
                          <a:pt x="423" y="510"/>
                          <a:pt x="428" y="517"/>
                          <a:pt x="442" y="526"/>
                        </a:cubicBezTo>
                        <a:cubicBezTo>
                          <a:pt x="450" y="550"/>
                          <a:pt x="432" y="533"/>
                          <a:pt x="422" y="526"/>
                        </a:cubicBezTo>
                        <a:cubicBezTo>
                          <a:pt x="399" y="492"/>
                          <a:pt x="430" y="532"/>
                          <a:pt x="402" y="510"/>
                        </a:cubicBezTo>
                        <a:cubicBezTo>
                          <a:pt x="398" y="507"/>
                          <a:pt x="397" y="501"/>
                          <a:pt x="394" y="498"/>
                        </a:cubicBezTo>
                        <a:cubicBezTo>
                          <a:pt x="391" y="495"/>
                          <a:pt x="386" y="493"/>
                          <a:pt x="382" y="490"/>
                        </a:cubicBezTo>
                        <a:cubicBezTo>
                          <a:pt x="377" y="474"/>
                          <a:pt x="370" y="471"/>
                          <a:pt x="354" y="466"/>
                        </a:cubicBezTo>
                        <a:cubicBezTo>
                          <a:pt x="344" y="452"/>
                          <a:pt x="340" y="447"/>
                          <a:pt x="346" y="430"/>
                        </a:cubicBezTo>
                        <a:cubicBezTo>
                          <a:pt x="338" y="418"/>
                          <a:pt x="314" y="402"/>
                          <a:pt x="314" y="402"/>
                        </a:cubicBezTo>
                        <a:cubicBezTo>
                          <a:pt x="306" y="390"/>
                          <a:pt x="298" y="378"/>
                          <a:pt x="290" y="366"/>
                        </a:cubicBezTo>
                        <a:cubicBezTo>
                          <a:pt x="284" y="357"/>
                          <a:pt x="273" y="354"/>
                          <a:pt x="266" y="346"/>
                        </a:cubicBezTo>
                        <a:cubicBezTo>
                          <a:pt x="263" y="342"/>
                          <a:pt x="262" y="337"/>
                          <a:pt x="258" y="334"/>
                        </a:cubicBezTo>
                        <a:cubicBezTo>
                          <a:pt x="243" y="324"/>
                          <a:pt x="225" y="324"/>
                          <a:pt x="210" y="314"/>
                        </a:cubicBezTo>
                        <a:cubicBezTo>
                          <a:pt x="201" y="300"/>
                          <a:pt x="194" y="291"/>
                          <a:pt x="178" y="286"/>
                        </a:cubicBezTo>
                        <a:cubicBezTo>
                          <a:pt x="160" y="260"/>
                          <a:pt x="192" y="247"/>
                          <a:pt x="154" y="238"/>
                        </a:cubicBezTo>
                        <a:cubicBezTo>
                          <a:pt x="111" y="209"/>
                          <a:pt x="106" y="149"/>
                          <a:pt x="90" y="102"/>
                        </a:cubicBezTo>
                        <a:cubicBezTo>
                          <a:pt x="86" y="90"/>
                          <a:pt x="76" y="73"/>
                          <a:pt x="66" y="66"/>
                        </a:cubicBezTo>
                        <a:cubicBezTo>
                          <a:pt x="58" y="60"/>
                          <a:pt x="42" y="50"/>
                          <a:pt x="42" y="50"/>
                        </a:cubicBezTo>
                        <a:cubicBezTo>
                          <a:pt x="39" y="46"/>
                          <a:pt x="38" y="41"/>
                          <a:pt x="34" y="38"/>
                        </a:cubicBezTo>
                        <a:cubicBezTo>
                          <a:pt x="27" y="34"/>
                          <a:pt x="10" y="30"/>
                          <a:pt x="10" y="30"/>
                        </a:cubicBezTo>
                        <a:cubicBezTo>
                          <a:pt x="0" y="1"/>
                          <a:pt x="31" y="17"/>
                          <a:pt x="46" y="22"/>
                        </a:cubicBezTo>
                        <a:cubicBezTo>
                          <a:pt x="65" y="51"/>
                          <a:pt x="61" y="41"/>
                          <a:pt x="86" y="58"/>
                        </a:cubicBezTo>
                        <a:cubicBezTo>
                          <a:pt x="94" y="70"/>
                          <a:pt x="94" y="93"/>
                          <a:pt x="102" y="70"/>
                        </a:cubicBezTo>
                        <a:cubicBezTo>
                          <a:pt x="95" y="49"/>
                          <a:pt x="82" y="62"/>
                          <a:pt x="82" y="3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zh-TW" altLang="en-US" smtClean="0">
                      <a:solidFill>
                        <a:srgbClr val="000000"/>
                      </a:solidFill>
                      <a:latin typeface="Arial" pitchFamily="34" charset="0"/>
                      <a:ea typeface="新細明體" pitchFamily="18" charset="-120"/>
                    </a:endParaRPr>
                  </a:p>
                </p:txBody>
              </p:sp>
              <p:sp>
                <p:nvSpPr>
                  <p:cNvPr id="2177" name="Freeform 37"/>
                  <p:cNvSpPr>
                    <a:spLocks/>
                  </p:cNvSpPr>
                  <p:nvPr/>
                </p:nvSpPr>
                <p:spPr bwMode="ltGray">
                  <a:xfrm>
                    <a:off x="2405" y="445"/>
                    <a:ext cx="15" cy="16"/>
                  </a:xfrm>
                  <a:custGeom>
                    <a:avLst/>
                    <a:gdLst>
                      <a:gd name="T0" fmla="*/ 0 w 36"/>
                      <a:gd name="T1" fmla="*/ 0 h 48"/>
                      <a:gd name="T2" fmla="*/ 0 w 36"/>
                      <a:gd name="T3" fmla="*/ 0 h 48"/>
                      <a:gd name="T4" fmla="*/ 0 w 36"/>
                      <a:gd name="T5" fmla="*/ 0 h 48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36" h="48">
                        <a:moveTo>
                          <a:pt x="6" y="28"/>
                        </a:moveTo>
                        <a:cubicBezTo>
                          <a:pt x="25" y="0"/>
                          <a:pt x="36" y="31"/>
                          <a:pt x="10" y="48"/>
                        </a:cubicBezTo>
                        <a:cubicBezTo>
                          <a:pt x="0" y="34"/>
                          <a:pt x="0" y="40"/>
                          <a:pt x="6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zh-TW" altLang="en-US" smtClean="0">
                      <a:solidFill>
                        <a:srgbClr val="000000"/>
                      </a:solidFill>
                      <a:latin typeface="Arial" pitchFamily="34" charset="0"/>
                      <a:ea typeface="新細明體" pitchFamily="18" charset="-120"/>
                    </a:endParaRPr>
                  </a:p>
                </p:txBody>
              </p:sp>
              <p:sp>
                <p:nvSpPr>
                  <p:cNvPr id="2178" name="Freeform 38"/>
                  <p:cNvSpPr>
                    <a:spLocks/>
                  </p:cNvSpPr>
                  <p:nvPr/>
                </p:nvSpPr>
                <p:spPr bwMode="ltGray">
                  <a:xfrm>
                    <a:off x="2393" y="439"/>
                    <a:ext cx="16" cy="12"/>
                  </a:xfrm>
                  <a:custGeom>
                    <a:avLst/>
                    <a:gdLst>
                      <a:gd name="T0" fmla="*/ 0 w 36"/>
                      <a:gd name="T1" fmla="*/ 0 h 37"/>
                      <a:gd name="T2" fmla="*/ 0 w 36"/>
                      <a:gd name="T3" fmla="*/ 0 h 37"/>
                      <a:gd name="T4" fmla="*/ 0 w 36"/>
                      <a:gd name="T5" fmla="*/ 0 h 37"/>
                      <a:gd name="T6" fmla="*/ 0 w 36"/>
                      <a:gd name="T7" fmla="*/ 0 h 37"/>
                      <a:gd name="T8" fmla="*/ 0 w 36"/>
                      <a:gd name="T9" fmla="*/ 0 h 3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36" h="37">
                        <a:moveTo>
                          <a:pt x="0" y="5"/>
                        </a:moveTo>
                        <a:cubicBezTo>
                          <a:pt x="4" y="4"/>
                          <a:pt x="8" y="0"/>
                          <a:pt x="12" y="1"/>
                        </a:cubicBezTo>
                        <a:cubicBezTo>
                          <a:pt x="21" y="4"/>
                          <a:pt x="36" y="17"/>
                          <a:pt x="36" y="17"/>
                        </a:cubicBezTo>
                        <a:cubicBezTo>
                          <a:pt x="29" y="37"/>
                          <a:pt x="22" y="26"/>
                          <a:pt x="8" y="17"/>
                        </a:cubicBezTo>
                        <a:cubicBezTo>
                          <a:pt x="5" y="13"/>
                          <a:pt x="0" y="5"/>
                          <a:pt x="0" y="5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zh-TW" altLang="en-US" smtClean="0">
                      <a:solidFill>
                        <a:srgbClr val="000000"/>
                      </a:solidFill>
                      <a:latin typeface="Arial" pitchFamily="34" charset="0"/>
                      <a:ea typeface="新細明體" pitchFamily="18" charset="-120"/>
                    </a:endParaRPr>
                  </a:p>
                </p:txBody>
              </p:sp>
              <p:sp>
                <p:nvSpPr>
                  <p:cNvPr id="2179" name="Freeform 39"/>
                  <p:cNvSpPr>
                    <a:spLocks/>
                  </p:cNvSpPr>
                  <p:nvPr/>
                </p:nvSpPr>
                <p:spPr bwMode="ltGray">
                  <a:xfrm>
                    <a:off x="2878" y="406"/>
                    <a:ext cx="73" cy="33"/>
                  </a:xfrm>
                  <a:custGeom>
                    <a:avLst/>
                    <a:gdLst>
                      <a:gd name="T0" fmla="*/ 0 w 170"/>
                      <a:gd name="T1" fmla="*/ 0 h 96"/>
                      <a:gd name="T2" fmla="*/ 0 w 170"/>
                      <a:gd name="T3" fmla="*/ 0 h 96"/>
                      <a:gd name="T4" fmla="*/ 0 w 170"/>
                      <a:gd name="T5" fmla="*/ 0 h 96"/>
                      <a:gd name="T6" fmla="*/ 0 w 170"/>
                      <a:gd name="T7" fmla="*/ 0 h 96"/>
                      <a:gd name="T8" fmla="*/ 0 w 170"/>
                      <a:gd name="T9" fmla="*/ 0 h 96"/>
                      <a:gd name="T10" fmla="*/ 0 w 170"/>
                      <a:gd name="T11" fmla="*/ 0 h 96"/>
                      <a:gd name="T12" fmla="*/ 0 w 170"/>
                      <a:gd name="T13" fmla="*/ 0 h 96"/>
                      <a:gd name="T14" fmla="*/ 0 w 170"/>
                      <a:gd name="T15" fmla="*/ 0 h 96"/>
                      <a:gd name="T16" fmla="*/ 0 w 170"/>
                      <a:gd name="T17" fmla="*/ 0 h 96"/>
                      <a:gd name="T18" fmla="*/ 0 w 170"/>
                      <a:gd name="T19" fmla="*/ 0 h 96"/>
                      <a:gd name="T20" fmla="*/ 0 w 170"/>
                      <a:gd name="T21" fmla="*/ 0 h 96"/>
                      <a:gd name="T22" fmla="*/ 0 w 170"/>
                      <a:gd name="T23" fmla="*/ 0 h 9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0" h="96">
                        <a:moveTo>
                          <a:pt x="0" y="49"/>
                        </a:moveTo>
                        <a:cubicBezTo>
                          <a:pt x="5" y="33"/>
                          <a:pt x="12" y="30"/>
                          <a:pt x="28" y="25"/>
                        </a:cubicBezTo>
                        <a:cubicBezTo>
                          <a:pt x="20" y="0"/>
                          <a:pt x="42" y="16"/>
                          <a:pt x="56" y="21"/>
                        </a:cubicBezTo>
                        <a:cubicBezTo>
                          <a:pt x="56" y="21"/>
                          <a:pt x="77" y="6"/>
                          <a:pt x="80" y="9"/>
                        </a:cubicBezTo>
                        <a:cubicBezTo>
                          <a:pt x="85" y="14"/>
                          <a:pt x="71" y="23"/>
                          <a:pt x="64" y="25"/>
                        </a:cubicBezTo>
                        <a:cubicBezTo>
                          <a:pt x="82" y="37"/>
                          <a:pt x="103" y="42"/>
                          <a:pt x="124" y="49"/>
                        </a:cubicBezTo>
                        <a:cubicBezTo>
                          <a:pt x="136" y="53"/>
                          <a:pt x="160" y="65"/>
                          <a:pt x="160" y="65"/>
                        </a:cubicBezTo>
                        <a:cubicBezTo>
                          <a:pt x="170" y="96"/>
                          <a:pt x="134" y="83"/>
                          <a:pt x="116" y="77"/>
                        </a:cubicBezTo>
                        <a:cubicBezTo>
                          <a:pt x="109" y="57"/>
                          <a:pt x="116" y="66"/>
                          <a:pt x="88" y="57"/>
                        </a:cubicBezTo>
                        <a:cubicBezTo>
                          <a:pt x="84" y="56"/>
                          <a:pt x="76" y="53"/>
                          <a:pt x="76" y="53"/>
                        </a:cubicBezTo>
                        <a:cubicBezTo>
                          <a:pt x="57" y="34"/>
                          <a:pt x="53" y="37"/>
                          <a:pt x="24" y="41"/>
                        </a:cubicBezTo>
                        <a:cubicBezTo>
                          <a:pt x="9" y="51"/>
                          <a:pt x="17" y="49"/>
                          <a:pt x="0" y="49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zh-TW" altLang="en-US" smtClean="0">
                      <a:solidFill>
                        <a:srgbClr val="000000"/>
                      </a:solidFill>
                      <a:latin typeface="Arial" pitchFamily="34" charset="0"/>
                      <a:ea typeface="新細明體" pitchFamily="18" charset="-120"/>
                    </a:endParaRPr>
                  </a:p>
                </p:txBody>
              </p:sp>
              <p:sp>
                <p:nvSpPr>
                  <p:cNvPr id="2180" name="Freeform 40"/>
                  <p:cNvSpPr>
                    <a:spLocks/>
                  </p:cNvSpPr>
                  <p:nvPr/>
                </p:nvSpPr>
                <p:spPr bwMode="ltGray">
                  <a:xfrm>
                    <a:off x="2955" y="433"/>
                    <a:ext cx="59" cy="15"/>
                  </a:xfrm>
                  <a:custGeom>
                    <a:avLst/>
                    <a:gdLst>
                      <a:gd name="T0" fmla="*/ 0 w 138"/>
                      <a:gd name="T1" fmla="*/ 0 h 44"/>
                      <a:gd name="T2" fmla="*/ 0 w 138"/>
                      <a:gd name="T3" fmla="*/ 0 h 44"/>
                      <a:gd name="T4" fmla="*/ 0 w 138"/>
                      <a:gd name="T5" fmla="*/ 0 h 44"/>
                      <a:gd name="T6" fmla="*/ 0 w 138"/>
                      <a:gd name="T7" fmla="*/ 0 h 44"/>
                      <a:gd name="T8" fmla="*/ 0 w 138"/>
                      <a:gd name="T9" fmla="*/ 0 h 44"/>
                      <a:gd name="T10" fmla="*/ 0 w 138"/>
                      <a:gd name="T11" fmla="*/ 0 h 44"/>
                      <a:gd name="T12" fmla="*/ 0 w 138"/>
                      <a:gd name="T13" fmla="*/ 0 h 44"/>
                      <a:gd name="T14" fmla="*/ 0 w 138"/>
                      <a:gd name="T15" fmla="*/ 0 h 44"/>
                      <a:gd name="T16" fmla="*/ 0 w 138"/>
                      <a:gd name="T17" fmla="*/ 0 h 44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0" t="0" r="r" b="b"/>
                    <a:pathLst>
                      <a:path w="138" h="44">
                        <a:moveTo>
                          <a:pt x="0" y="0"/>
                        </a:moveTo>
                        <a:cubicBezTo>
                          <a:pt x="19" y="3"/>
                          <a:pt x="35" y="10"/>
                          <a:pt x="52" y="4"/>
                        </a:cubicBezTo>
                        <a:cubicBezTo>
                          <a:pt x="87" y="11"/>
                          <a:pt x="61" y="15"/>
                          <a:pt x="88" y="24"/>
                        </a:cubicBezTo>
                        <a:cubicBezTo>
                          <a:pt x="96" y="23"/>
                          <a:pt x="104" y="19"/>
                          <a:pt x="112" y="20"/>
                        </a:cubicBezTo>
                        <a:cubicBezTo>
                          <a:pt x="138" y="23"/>
                          <a:pt x="118" y="41"/>
                          <a:pt x="108" y="44"/>
                        </a:cubicBezTo>
                        <a:cubicBezTo>
                          <a:pt x="78" y="34"/>
                          <a:pt x="92" y="34"/>
                          <a:pt x="64" y="40"/>
                        </a:cubicBezTo>
                        <a:cubicBezTo>
                          <a:pt x="41" y="37"/>
                          <a:pt x="22" y="41"/>
                          <a:pt x="0" y="36"/>
                        </a:cubicBezTo>
                        <a:cubicBezTo>
                          <a:pt x="6" y="11"/>
                          <a:pt x="7" y="27"/>
                          <a:pt x="28" y="20"/>
                        </a:cubicBezTo>
                        <a:cubicBezTo>
                          <a:pt x="17" y="13"/>
                          <a:pt x="0" y="13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zh-TW" altLang="en-US" smtClean="0">
                      <a:solidFill>
                        <a:srgbClr val="000000"/>
                      </a:solidFill>
                      <a:latin typeface="Arial" pitchFamily="34" charset="0"/>
                      <a:ea typeface="新細明體" pitchFamily="18" charset="-120"/>
                    </a:endParaRPr>
                  </a:p>
                </p:txBody>
              </p:sp>
              <p:sp>
                <p:nvSpPr>
                  <p:cNvPr id="2181" name="Freeform 41"/>
                  <p:cNvSpPr>
                    <a:spLocks/>
                  </p:cNvSpPr>
                  <p:nvPr/>
                </p:nvSpPr>
                <p:spPr bwMode="ltGray">
                  <a:xfrm>
                    <a:off x="2924" y="441"/>
                    <a:ext cx="24" cy="14"/>
                  </a:xfrm>
                  <a:custGeom>
                    <a:avLst/>
                    <a:gdLst>
                      <a:gd name="T0" fmla="*/ 0 w 57"/>
                      <a:gd name="T1" fmla="*/ 0 h 42"/>
                      <a:gd name="T2" fmla="*/ 0 w 57"/>
                      <a:gd name="T3" fmla="*/ 0 h 42"/>
                      <a:gd name="T4" fmla="*/ 0 w 57"/>
                      <a:gd name="T5" fmla="*/ 0 h 42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57" h="42">
                        <a:moveTo>
                          <a:pt x="17" y="25"/>
                        </a:moveTo>
                        <a:cubicBezTo>
                          <a:pt x="0" y="0"/>
                          <a:pt x="21" y="9"/>
                          <a:pt x="37" y="13"/>
                        </a:cubicBezTo>
                        <a:cubicBezTo>
                          <a:pt x="57" y="42"/>
                          <a:pt x="30" y="25"/>
                          <a:pt x="17" y="25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zh-TW" altLang="en-US" smtClean="0">
                      <a:solidFill>
                        <a:srgbClr val="000000"/>
                      </a:solidFill>
                      <a:latin typeface="Arial" pitchFamily="34" charset="0"/>
                      <a:ea typeface="新細明體" pitchFamily="18" charset="-120"/>
                    </a:endParaRPr>
                  </a:p>
                </p:txBody>
              </p:sp>
              <p:sp>
                <p:nvSpPr>
                  <p:cNvPr id="2182" name="Freeform 42"/>
                  <p:cNvSpPr>
                    <a:spLocks/>
                  </p:cNvSpPr>
                  <p:nvPr/>
                </p:nvSpPr>
                <p:spPr bwMode="ltGray">
                  <a:xfrm>
                    <a:off x="2908" y="398"/>
                    <a:ext cx="16" cy="18"/>
                  </a:xfrm>
                  <a:custGeom>
                    <a:avLst/>
                    <a:gdLst>
                      <a:gd name="T0" fmla="*/ 0 w 39"/>
                      <a:gd name="T1" fmla="*/ 0 h 52"/>
                      <a:gd name="T2" fmla="*/ 0 w 39"/>
                      <a:gd name="T3" fmla="*/ 0 h 52"/>
                      <a:gd name="T4" fmla="*/ 0 w 39"/>
                      <a:gd name="T5" fmla="*/ 0 h 52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39" h="52">
                        <a:moveTo>
                          <a:pt x="19" y="32"/>
                        </a:moveTo>
                        <a:cubicBezTo>
                          <a:pt x="13" y="14"/>
                          <a:pt x="0" y="13"/>
                          <a:pt x="19" y="0"/>
                        </a:cubicBezTo>
                        <a:cubicBezTo>
                          <a:pt x="23" y="5"/>
                          <a:pt x="39" y="52"/>
                          <a:pt x="19" y="3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zh-TW" altLang="en-US" smtClean="0">
                      <a:solidFill>
                        <a:srgbClr val="000000"/>
                      </a:solidFill>
                      <a:latin typeface="Arial" pitchFamily="34" charset="0"/>
                      <a:ea typeface="新細明體" pitchFamily="18" charset="-120"/>
                    </a:endParaRPr>
                  </a:p>
                </p:txBody>
              </p:sp>
              <p:sp>
                <p:nvSpPr>
                  <p:cNvPr id="2183" name="Freeform 43"/>
                  <p:cNvSpPr>
                    <a:spLocks/>
                  </p:cNvSpPr>
                  <p:nvPr/>
                </p:nvSpPr>
                <p:spPr bwMode="ltGray">
                  <a:xfrm>
                    <a:off x="3035" y="452"/>
                    <a:ext cx="19" cy="27"/>
                  </a:xfrm>
                  <a:custGeom>
                    <a:avLst/>
                    <a:gdLst>
                      <a:gd name="T0" fmla="*/ 0 w 44"/>
                      <a:gd name="T1" fmla="*/ 0 h 80"/>
                      <a:gd name="T2" fmla="*/ 0 w 44"/>
                      <a:gd name="T3" fmla="*/ 0 h 80"/>
                      <a:gd name="T4" fmla="*/ 0 w 44"/>
                      <a:gd name="T5" fmla="*/ 0 h 80"/>
                      <a:gd name="T6" fmla="*/ 0 w 44"/>
                      <a:gd name="T7" fmla="*/ 0 h 80"/>
                      <a:gd name="T8" fmla="*/ 0 w 44"/>
                      <a:gd name="T9" fmla="*/ 0 h 80"/>
                      <a:gd name="T10" fmla="*/ 0 w 44"/>
                      <a:gd name="T11" fmla="*/ 0 h 80"/>
                      <a:gd name="T12" fmla="*/ 0 w 44"/>
                      <a:gd name="T13" fmla="*/ 0 h 80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44" h="80">
                        <a:moveTo>
                          <a:pt x="4" y="9"/>
                        </a:moveTo>
                        <a:cubicBezTo>
                          <a:pt x="9" y="17"/>
                          <a:pt x="18" y="24"/>
                          <a:pt x="20" y="33"/>
                        </a:cubicBezTo>
                        <a:cubicBezTo>
                          <a:pt x="21" y="38"/>
                          <a:pt x="21" y="45"/>
                          <a:pt x="24" y="49"/>
                        </a:cubicBezTo>
                        <a:cubicBezTo>
                          <a:pt x="27" y="52"/>
                          <a:pt x="32" y="52"/>
                          <a:pt x="36" y="53"/>
                        </a:cubicBezTo>
                        <a:cubicBezTo>
                          <a:pt x="41" y="68"/>
                          <a:pt x="44" y="80"/>
                          <a:pt x="24" y="73"/>
                        </a:cubicBezTo>
                        <a:cubicBezTo>
                          <a:pt x="19" y="55"/>
                          <a:pt x="11" y="37"/>
                          <a:pt x="0" y="21"/>
                        </a:cubicBezTo>
                        <a:cubicBezTo>
                          <a:pt x="4" y="4"/>
                          <a:pt x="4" y="0"/>
                          <a:pt x="4" y="9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zh-TW" altLang="en-US" smtClean="0">
                      <a:solidFill>
                        <a:srgbClr val="000000"/>
                      </a:solidFill>
                      <a:latin typeface="Arial" pitchFamily="34" charset="0"/>
                      <a:ea typeface="新細明體" pitchFamily="18" charset="-120"/>
                    </a:endParaRPr>
                  </a:p>
                </p:txBody>
              </p:sp>
              <p:sp>
                <p:nvSpPr>
                  <p:cNvPr id="2184" name="Freeform 44"/>
                  <p:cNvSpPr>
                    <a:spLocks/>
                  </p:cNvSpPr>
                  <p:nvPr/>
                </p:nvSpPr>
                <p:spPr bwMode="ltGray">
                  <a:xfrm>
                    <a:off x="2696" y="247"/>
                    <a:ext cx="205" cy="41"/>
                  </a:xfrm>
                  <a:custGeom>
                    <a:avLst/>
                    <a:gdLst>
                      <a:gd name="T0" fmla="*/ 1 w 323"/>
                      <a:gd name="T1" fmla="*/ 1 h 64"/>
                      <a:gd name="T2" fmla="*/ 1 w 323"/>
                      <a:gd name="T3" fmla="*/ 1 h 64"/>
                      <a:gd name="T4" fmla="*/ 1 w 323"/>
                      <a:gd name="T5" fmla="*/ 0 h 64"/>
                      <a:gd name="T6" fmla="*/ 1 w 323"/>
                      <a:gd name="T7" fmla="*/ 0 h 64"/>
                      <a:gd name="T8" fmla="*/ 1 w 323"/>
                      <a:gd name="T9" fmla="*/ 1 h 64"/>
                      <a:gd name="T10" fmla="*/ 1 w 323"/>
                      <a:gd name="T11" fmla="*/ 1 h 64"/>
                      <a:gd name="T12" fmla="*/ 1 w 323"/>
                      <a:gd name="T13" fmla="*/ 1 h 64"/>
                      <a:gd name="T14" fmla="*/ 1 w 323"/>
                      <a:gd name="T15" fmla="*/ 1 h 64"/>
                      <a:gd name="T16" fmla="*/ 1 w 323"/>
                      <a:gd name="T17" fmla="*/ 1 h 64"/>
                      <a:gd name="T18" fmla="*/ 1 w 323"/>
                      <a:gd name="T19" fmla="*/ 1 h 64"/>
                      <a:gd name="T20" fmla="*/ 1 w 323"/>
                      <a:gd name="T21" fmla="*/ 1 h 64"/>
                      <a:gd name="T22" fmla="*/ 1 w 323"/>
                      <a:gd name="T23" fmla="*/ 1 h 64"/>
                      <a:gd name="T24" fmla="*/ 1 w 323"/>
                      <a:gd name="T25" fmla="*/ 1 h 64"/>
                      <a:gd name="T26" fmla="*/ 1 w 323"/>
                      <a:gd name="T27" fmla="*/ 1 h 64"/>
                      <a:gd name="T28" fmla="*/ 1 w 323"/>
                      <a:gd name="T29" fmla="*/ 1 h 64"/>
                      <a:gd name="T30" fmla="*/ 1 w 323"/>
                      <a:gd name="T31" fmla="*/ 1 h 64"/>
                      <a:gd name="T32" fmla="*/ 1 w 323"/>
                      <a:gd name="T33" fmla="*/ 1 h 64"/>
                      <a:gd name="T34" fmla="*/ 1 w 323"/>
                      <a:gd name="T35" fmla="*/ 1 h 64"/>
                      <a:gd name="T36" fmla="*/ 1 w 323"/>
                      <a:gd name="T37" fmla="*/ 1 h 64"/>
                      <a:gd name="T38" fmla="*/ 1 w 323"/>
                      <a:gd name="T39" fmla="*/ 1 h 64"/>
                      <a:gd name="T40" fmla="*/ 1 w 323"/>
                      <a:gd name="T41" fmla="*/ 1 h 64"/>
                      <a:gd name="T42" fmla="*/ 1 w 323"/>
                      <a:gd name="T43" fmla="*/ 1 h 64"/>
                      <a:gd name="T44" fmla="*/ 1 w 323"/>
                      <a:gd name="T45" fmla="*/ 1 h 64"/>
                      <a:gd name="T46" fmla="*/ 1 w 323"/>
                      <a:gd name="T47" fmla="*/ 1 h 64"/>
                      <a:gd name="T48" fmla="*/ 1 w 323"/>
                      <a:gd name="T49" fmla="*/ 1 h 64"/>
                      <a:gd name="T50" fmla="*/ 1 w 323"/>
                      <a:gd name="T51" fmla="*/ 1 h 64"/>
                      <a:gd name="T52" fmla="*/ 1 w 323"/>
                      <a:gd name="T53" fmla="*/ 0 h 64"/>
                      <a:gd name="T54" fmla="*/ 1 w 323"/>
                      <a:gd name="T55" fmla="*/ 1 h 64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</a:gdLst>
                    <a:ahLst/>
                    <a:cxnLst>
                      <a:cxn ang="T56">
                        <a:pos x="T0" y="T1"/>
                      </a:cxn>
                      <a:cxn ang="T57">
                        <a:pos x="T2" y="T3"/>
                      </a:cxn>
                      <a:cxn ang="T58">
                        <a:pos x="T4" y="T5"/>
                      </a:cxn>
                      <a:cxn ang="T59">
                        <a:pos x="T6" y="T7"/>
                      </a:cxn>
                      <a:cxn ang="T60">
                        <a:pos x="T8" y="T9"/>
                      </a:cxn>
                      <a:cxn ang="T61">
                        <a:pos x="T10" y="T11"/>
                      </a:cxn>
                      <a:cxn ang="T62">
                        <a:pos x="T12" y="T13"/>
                      </a:cxn>
                      <a:cxn ang="T63">
                        <a:pos x="T14" y="T15"/>
                      </a:cxn>
                      <a:cxn ang="T64">
                        <a:pos x="T16" y="T17"/>
                      </a:cxn>
                      <a:cxn ang="T65">
                        <a:pos x="T18" y="T19"/>
                      </a:cxn>
                      <a:cxn ang="T66">
                        <a:pos x="T20" y="T21"/>
                      </a:cxn>
                      <a:cxn ang="T67">
                        <a:pos x="T22" y="T23"/>
                      </a:cxn>
                      <a:cxn ang="T68">
                        <a:pos x="T24" y="T25"/>
                      </a:cxn>
                      <a:cxn ang="T69">
                        <a:pos x="T26" y="T27"/>
                      </a:cxn>
                      <a:cxn ang="T70">
                        <a:pos x="T28" y="T29"/>
                      </a:cxn>
                      <a:cxn ang="T71">
                        <a:pos x="T30" y="T31"/>
                      </a:cxn>
                      <a:cxn ang="T72">
                        <a:pos x="T32" y="T33"/>
                      </a:cxn>
                      <a:cxn ang="T73">
                        <a:pos x="T34" y="T35"/>
                      </a:cxn>
                      <a:cxn ang="T74">
                        <a:pos x="T36" y="T37"/>
                      </a:cxn>
                      <a:cxn ang="T75">
                        <a:pos x="T38" y="T39"/>
                      </a:cxn>
                      <a:cxn ang="T76">
                        <a:pos x="T40" y="T41"/>
                      </a:cxn>
                      <a:cxn ang="T77">
                        <a:pos x="T42" y="T43"/>
                      </a:cxn>
                      <a:cxn ang="T78">
                        <a:pos x="T44" y="T45"/>
                      </a:cxn>
                      <a:cxn ang="T79">
                        <a:pos x="T46" y="T47"/>
                      </a:cxn>
                      <a:cxn ang="T80">
                        <a:pos x="T48" y="T49"/>
                      </a:cxn>
                      <a:cxn ang="T81">
                        <a:pos x="T50" y="T51"/>
                      </a:cxn>
                      <a:cxn ang="T82">
                        <a:pos x="T52" y="T53"/>
                      </a:cxn>
                      <a:cxn ang="T83">
                        <a:pos x="T54" y="T55"/>
                      </a:cxn>
                    </a:cxnLst>
                    <a:rect l="0" t="0" r="r" b="b"/>
                    <a:pathLst>
                      <a:path w="323" h="64">
                        <a:moveTo>
                          <a:pt x="220" y="1"/>
                        </a:moveTo>
                        <a:cubicBezTo>
                          <a:pt x="215" y="12"/>
                          <a:pt x="225" y="17"/>
                          <a:pt x="231" y="8"/>
                        </a:cubicBezTo>
                        <a:cubicBezTo>
                          <a:pt x="235" y="0"/>
                          <a:pt x="229" y="7"/>
                          <a:pt x="235" y="0"/>
                        </a:cubicBezTo>
                        <a:lnTo>
                          <a:pt x="265" y="0"/>
                        </a:lnTo>
                        <a:cubicBezTo>
                          <a:pt x="277" y="6"/>
                          <a:pt x="276" y="11"/>
                          <a:pt x="287" y="17"/>
                        </a:cubicBezTo>
                        <a:cubicBezTo>
                          <a:pt x="308" y="11"/>
                          <a:pt x="293" y="7"/>
                          <a:pt x="319" y="10"/>
                        </a:cubicBezTo>
                        <a:cubicBezTo>
                          <a:pt x="323" y="19"/>
                          <a:pt x="321" y="22"/>
                          <a:pt x="314" y="29"/>
                        </a:cubicBezTo>
                        <a:cubicBezTo>
                          <a:pt x="312" y="39"/>
                          <a:pt x="313" y="50"/>
                          <a:pt x="298" y="46"/>
                        </a:cubicBezTo>
                        <a:cubicBezTo>
                          <a:pt x="297" y="40"/>
                          <a:pt x="298" y="34"/>
                          <a:pt x="295" y="29"/>
                        </a:cubicBezTo>
                        <a:cubicBezTo>
                          <a:pt x="294" y="27"/>
                          <a:pt x="290" y="31"/>
                          <a:pt x="287" y="31"/>
                        </a:cubicBezTo>
                        <a:cubicBezTo>
                          <a:pt x="284" y="31"/>
                          <a:pt x="282" y="30"/>
                          <a:pt x="279" y="29"/>
                        </a:cubicBezTo>
                        <a:cubicBezTo>
                          <a:pt x="274" y="27"/>
                          <a:pt x="263" y="21"/>
                          <a:pt x="263" y="21"/>
                        </a:cubicBezTo>
                        <a:cubicBezTo>
                          <a:pt x="249" y="23"/>
                          <a:pt x="241" y="31"/>
                          <a:pt x="228" y="38"/>
                        </a:cubicBezTo>
                        <a:cubicBezTo>
                          <a:pt x="220" y="41"/>
                          <a:pt x="209" y="42"/>
                          <a:pt x="201" y="44"/>
                        </a:cubicBezTo>
                        <a:cubicBezTo>
                          <a:pt x="193" y="54"/>
                          <a:pt x="200" y="53"/>
                          <a:pt x="212" y="57"/>
                        </a:cubicBezTo>
                        <a:cubicBezTo>
                          <a:pt x="200" y="62"/>
                          <a:pt x="199" y="57"/>
                          <a:pt x="188" y="63"/>
                        </a:cubicBezTo>
                        <a:cubicBezTo>
                          <a:pt x="181" y="62"/>
                          <a:pt x="174" y="64"/>
                          <a:pt x="169" y="61"/>
                        </a:cubicBezTo>
                        <a:cubicBezTo>
                          <a:pt x="166" y="59"/>
                          <a:pt x="175" y="59"/>
                          <a:pt x="177" y="57"/>
                        </a:cubicBezTo>
                        <a:cubicBezTo>
                          <a:pt x="181" y="48"/>
                          <a:pt x="149" y="28"/>
                          <a:pt x="171" y="40"/>
                        </a:cubicBezTo>
                        <a:cubicBezTo>
                          <a:pt x="184" y="55"/>
                          <a:pt x="184" y="36"/>
                          <a:pt x="169" y="31"/>
                        </a:cubicBezTo>
                        <a:cubicBezTo>
                          <a:pt x="167" y="27"/>
                          <a:pt x="167" y="22"/>
                          <a:pt x="158" y="23"/>
                        </a:cubicBezTo>
                        <a:cubicBezTo>
                          <a:pt x="153" y="23"/>
                          <a:pt x="142" y="27"/>
                          <a:pt x="142" y="27"/>
                        </a:cubicBezTo>
                        <a:cubicBezTo>
                          <a:pt x="136" y="39"/>
                          <a:pt x="143" y="31"/>
                          <a:pt x="134" y="27"/>
                        </a:cubicBezTo>
                        <a:cubicBezTo>
                          <a:pt x="130" y="25"/>
                          <a:pt x="126" y="25"/>
                          <a:pt x="123" y="25"/>
                        </a:cubicBezTo>
                        <a:cubicBezTo>
                          <a:pt x="117" y="11"/>
                          <a:pt x="100" y="6"/>
                          <a:pt x="83" y="2"/>
                        </a:cubicBezTo>
                        <a:cubicBezTo>
                          <a:pt x="70" y="4"/>
                          <a:pt x="69" y="9"/>
                          <a:pt x="59" y="14"/>
                        </a:cubicBezTo>
                        <a:cubicBezTo>
                          <a:pt x="45" y="14"/>
                          <a:pt x="0" y="12"/>
                          <a:pt x="1" y="0"/>
                        </a:cubicBezTo>
                        <a:lnTo>
                          <a:pt x="220" y="1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zh-TW" altLang="en-US" smtClean="0">
                      <a:solidFill>
                        <a:srgbClr val="000000"/>
                      </a:solidFill>
                      <a:latin typeface="Arial" pitchFamily="34" charset="0"/>
                      <a:ea typeface="新細明體" pitchFamily="18" charset="-120"/>
                    </a:endParaRPr>
                  </a:p>
                </p:txBody>
              </p:sp>
              <p:sp>
                <p:nvSpPr>
                  <p:cNvPr id="2185" name="Freeform 45"/>
                  <p:cNvSpPr>
                    <a:spLocks/>
                  </p:cNvSpPr>
                  <p:nvPr/>
                </p:nvSpPr>
                <p:spPr bwMode="ltGray">
                  <a:xfrm>
                    <a:off x="2515" y="246"/>
                    <a:ext cx="190" cy="20"/>
                  </a:xfrm>
                  <a:custGeom>
                    <a:avLst/>
                    <a:gdLst>
                      <a:gd name="T0" fmla="*/ 1 w 300"/>
                      <a:gd name="T1" fmla="*/ 1 h 31"/>
                      <a:gd name="T2" fmla="*/ 1 w 300"/>
                      <a:gd name="T3" fmla="*/ 1 h 31"/>
                      <a:gd name="T4" fmla="*/ 1 w 300"/>
                      <a:gd name="T5" fmla="*/ 0 h 31"/>
                      <a:gd name="T6" fmla="*/ 1 w 300"/>
                      <a:gd name="T7" fmla="*/ 1 h 31"/>
                      <a:gd name="T8" fmla="*/ 1 w 300"/>
                      <a:gd name="T9" fmla="*/ 1 h 31"/>
                      <a:gd name="T10" fmla="*/ 1 w 300"/>
                      <a:gd name="T11" fmla="*/ 1 h 31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0" t="0" r="r" b="b"/>
                    <a:pathLst>
                      <a:path w="300" h="31">
                        <a:moveTo>
                          <a:pt x="105" y="31"/>
                        </a:moveTo>
                        <a:cubicBezTo>
                          <a:pt x="83" y="19"/>
                          <a:pt x="0" y="6"/>
                          <a:pt x="30" y="1"/>
                        </a:cubicBezTo>
                        <a:lnTo>
                          <a:pt x="285" y="0"/>
                        </a:lnTo>
                        <a:cubicBezTo>
                          <a:pt x="296" y="4"/>
                          <a:pt x="300" y="5"/>
                          <a:pt x="296" y="14"/>
                        </a:cubicBezTo>
                        <a:cubicBezTo>
                          <a:pt x="285" y="11"/>
                          <a:pt x="276" y="16"/>
                          <a:pt x="264" y="16"/>
                        </a:cubicBezTo>
                        <a:lnTo>
                          <a:pt x="105" y="31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zh-TW" altLang="en-US" smtClean="0">
                      <a:solidFill>
                        <a:srgbClr val="000000"/>
                      </a:solidFill>
                      <a:latin typeface="Arial" pitchFamily="34" charset="0"/>
                      <a:ea typeface="新細明體" pitchFamily="18" charset="-120"/>
                    </a:endParaRPr>
                  </a:p>
                </p:txBody>
              </p:sp>
              <p:sp>
                <p:nvSpPr>
                  <p:cNvPr id="2186" name="Freeform 46"/>
                  <p:cNvSpPr>
                    <a:spLocks/>
                  </p:cNvSpPr>
                  <p:nvPr/>
                </p:nvSpPr>
                <p:spPr bwMode="ltGray">
                  <a:xfrm>
                    <a:off x="2096" y="275"/>
                    <a:ext cx="18" cy="10"/>
                  </a:xfrm>
                  <a:custGeom>
                    <a:avLst/>
                    <a:gdLst>
                      <a:gd name="T0" fmla="*/ 0 w 41"/>
                      <a:gd name="T1" fmla="*/ 0 h 29"/>
                      <a:gd name="T2" fmla="*/ 0 w 41"/>
                      <a:gd name="T3" fmla="*/ 0 h 29"/>
                      <a:gd name="T4" fmla="*/ 0 w 41"/>
                      <a:gd name="T5" fmla="*/ 0 h 29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41" h="29">
                        <a:moveTo>
                          <a:pt x="0" y="25"/>
                        </a:moveTo>
                        <a:cubicBezTo>
                          <a:pt x="10" y="11"/>
                          <a:pt x="41" y="0"/>
                          <a:pt x="12" y="29"/>
                        </a:cubicBezTo>
                        <a:cubicBezTo>
                          <a:pt x="8" y="28"/>
                          <a:pt x="0" y="25"/>
                          <a:pt x="0" y="25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zh-TW" altLang="en-US" smtClean="0">
                      <a:solidFill>
                        <a:srgbClr val="000000"/>
                      </a:solidFill>
                      <a:latin typeface="Arial" pitchFamily="34" charset="0"/>
                      <a:ea typeface="新細明體" pitchFamily="18" charset="-120"/>
                    </a:endParaRPr>
                  </a:p>
                </p:txBody>
              </p:sp>
              <p:sp>
                <p:nvSpPr>
                  <p:cNvPr id="2187" name="Freeform 47"/>
                  <p:cNvSpPr>
                    <a:spLocks/>
                  </p:cNvSpPr>
                  <p:nvPr/>
                </p:nvSpPr>
                <p:spPr bwMode="ltGray">
                  <a:xfrm>
                    <a:off x="1606" y="246"/>
                    <a:ext cx="436" cy="152"/>
                  </a:xfrm>
                  <a:custGeom>
                    <a:avLst/>
                    <a:gdLst>
                      <a:gd name="T0" fmla="*/ 73 w 436"/>
                      <a:gd name="T1" fmla="*/ 1 h 152"/>
                      <a:gd name="T2" fmla="*/ 436 w 436"/>
                      <a:gd name="T3" fmla="*/ 0 h 152"/>
                      <a:gd name="T4" fmla="*/ 416 w 436"/>
                      <a:gd name="T5" fmla="*/ 54 h 152"/>
                      <a:gd name="T6" fmla="*/ 397 w 436"/>
                      <a:gd name="T7" fmla="*/ 68 h 152"/>
                      <a:gd name="T8" fmla="*/ 392 w 436"/>
                      <a:gd name="T9" fmla="*/ 70 h 152"/>
                      <a:gd name="T10" fmla="*/ 375 w 436"/>
                      <a:gd name="T11" fmla="*/ 73 h 152"/>
                      <a:gd name="T12" fmla="*/ 361 w 436"/>
                      <a:gd name="T13" fmla="*/ 88 h 152"/>
                      <a:gd name="T14" fmla="*/ 362 w 436"/>
                      <a:gd name="T15" fmla="*/ 99 h 152"/>
                      <a:gd name="T16" fmla="*/ 364 w 436"/>
                      <a:gd name="T17" fmla="*/ 107 h 152"/>
                      <a:gd name="T18" fmla="*/ 366 w 436"/>
                      <a:gd name="T19" fmla="*/ 113 h 152"/>
                      <a:gd name="T20" fmla="*/ 362 w 436"/>
                      <a:gd name="T21" fmla="*/ 122 h 152"/>
                      <a:gd name="T22" fmla="*/ 351 w 436"/>
                      <a:gd name="T23" fmla="*/ 120 h 152"/>
                      <a:gd name="T24" fmla="*/ 342 w 436"/>
                      <a:gd name="T25" fmla="*/ 129 h 152"/>
                      <a:gd name="T26" fmla="*/ 347 w 436"/>
                      <a:gd name="T27" fmla="*/ 105 h 152"/>
                      <a:gd name="T28" fmla="*/ 338 w 436"/>
                      <a:gd name="T29" fmla="*/ 100 h 152"/>
                      <a:gd name="T30" fmla="*/ 344 w 436"/>
                      <a:gd name="T31" fmla="*/ 93 h 152"/>
                      <a:gd name="T32" fmla="*/ 342 w 436"/>
                      <a:gd name="T33" fmla="*/ 89 h 152"/>
                      <a:gd name="T34" fmla="*/ 320 w 436"/>
                      <a:gd name="T35" fmla="*/ 94 h 152"/>
                      <a:gd name="T36" fmla="*/ 317 w 436"/>
                      <a:gd name="T37" fmla="*/ 85 h 152"/>
                      <a:gd name="T38" fmla="*/ 297 w 436"/>
                      <a:gd name="T39" fmla="*/ 94 h 152"/>
                      <a:gd name="T40" fmla="*/ 320 w 436"/>
                      <a:gd name="T41" fmla="*/ 103 h 152"/>
                      <a:gd name="T42" fmla="*/ 305 w 436"/>
                      <a:gd name="T43" fmla="*/ 117 h 152"/>
                      <a:gd name="T44" fmla="*/ 311 w 436"/>
                      <a:gd name="T45" fmla="*/ 126 h 152"/>
                      <a:gd name="T46" fmla="*/ 315 w 436"/>
                      <a:gd name="T47" fmla="*/ 138 h 152"/>
                      <a:gd name="T48" fmla="*/ 309 w 436"/>
                      <a:gd name="T49" fmla="*/ 139 h 152"/>
                      <a:gd name="T50" fmla="*/ 314 w 436"/>
                      <a:gd name="T51" fmla="*/ 144 h 152"/>
                      <a:gd name="T52" fmla="*/ 307 w 436"/>
                      <a:gd name="T53" fmla="*/ 152 h 152"/>
                      <a:gd name="T54" fmla="*/ 0 w 436"/>
                      <a:gd name="T55" fmla="*/ 149 h 152"/>
                      <a:gd name="T56" fmla="*/ 73 w 436"/>
                      <a:gd name="T57" fmla="*/ 1 h 152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436" h="152">
                        <a:moveTo>
                          <a:pt x="73" y="1"/>
                        </a:moveTo>
                        <a:lnTo>
                          <a:pt x="436" y="0"/>
                        </a:lnTo>
                        <a:cubicBezTo>
                          <a:pt x="430" y="15"/>
                          <a:pt x="429" y="42"/>
                          <a:pt x="416" y="54"/>
                        </a:cubicBezTo>
                        <a:cubicBezTo>
                          <a:pt x="410" y="60"/>
                          <a:pt x="405" y="63"/>
                          <a:pt x="397" y="68"/>
                        </a:cubicBezTo>
                        <a:cubicBezTo>
                          <a:pt x="396" y="69"/>
                          <a:pt x="392" y="70"/>
                          <a:pt x="392" y="70"/>
                        </a:cubicBezTo>
                        <a:cubicBezTo>
                          <a:pt x="377" y="63"/>
                          <a:pt x="385" y="68"/>
                          <a:pt x="375" y="73"/>
                        </a:cubicBezTo>
                        <a:cubicBezTo>
                          <a:pt x="371" y="82"/>
                          <a:pt x="371" y="83"/>
                          <a:pt x="361" y="88"/>
                        </a:cubicBezTo>
                        <a:cubicBezTo>
                          <a:pt x="359" y="92"/>
                          <a:pt x="364" y="93"/>
                          <a:pt x="362" y="99"/>
                        </a:cubicBezTo>
                        <a:cubicBezTo>
                          <a:pt x="363" y="102"/>
                          <a:pt x="364" y="105"/>
                          <a:pt x="364" y="107"/>
                        </a:cubicBezTo>
                        <a:cubicBezTo>
                          <a:pt x="365" y="109"/>
                          <a:pt x="366" y="111"/>
                          <a:pt x="366" y="113"/>
                        </a:cubicBezTo>
                        <a:cubicBezTo>
                          <a:pt x="365" y="115"/>
                          <a:pt x="364" y="120"/>
                          <a:pt x="362" y="122"/>
                        </a:cubicBezTo>
                        <a:cubicBezTo>
                          <a:pt x="359" y="123"/>
                          <a:pt x="354" y="119"/>
                          <a:pt x="351" y="120"/>
                        </a:cubicBezTo>
                        <a:cubicBezTo>
                          <a:pt x="347" y="129"/>
                          <a:pt x="352" y="127"/>
                          <a:pt x="342" y="129"/>
                        </a:cubicBezTo>
                        <a:cubicBezTo>
                          <a:pt x="340" y="123"/>
                          <a:pt x="345" y="111"/>
                          <a:pt x="347" y="105"/>
                        </a:cubicBezTo>
                        <a:cubicBezTo>
                          <a:pt x="347" y="100"/>
                          <a:pt x="338" y="102"/>
                          <a:pt x="338" y="100"/>
                        </a:cubicBezTo>
                        <a:cubicBezTo>
                          <a:pt x="338" y="98"/>
                          <a:pt x="344" y="95"/>
                          <a:pt x="344" y="93"/>
                        </a:cubicBezTo>
                        <a:cubicBezTo>
                          <a:pt x="344" y="92"/>
                          <a:pt x="344" y="89"/>
                          <a:pt x="342" y="89"/>
                        </a:cubicBezTo>
                        <a:cubicBezTo>
                          <a:pt x="339" y="89"/>
                          <a:pt x="324" y="94"/>
                          <a:pt x="320" y="94"/>
                        </a:cubicBezTo>
                        <a:cubicBezTo>
                          <a:pt x="317" y="86"/>
                          <a:pt x="328" y="88"/>
                          <a:pt x="317" y="85"/>
                        </a:cubicBezTo>
                        <a:cubicBezTo>
                          <a:pt x="311" y="91"/>
                          <a:pt x="306" y="93"/>
                          <a:pt x="297" y="94"/>
                        </a:cubicBezTo>
                        <a:cubicBezTo>
                          <a:pt x="300" y="104"/>
                          <a:pt x="307" y="101"/>
                          <a:pt x="320" y="103"/>
                        </a:cubicBezTo>
                        <a:cubicBezTo>
                          <a:pt x="318" y="109"/>
                          <a:pt x="311" y="111"/>
                          <a:pt x="305" y="117"/>
                        </a:cubicBezTo>
                        <a:lnTo>
                          <a:pt x="311" y="126"/>
                        </a:lnTo>
                        <a:lnTo>
                          <a:pt x="315" y="138"/>
                        </a:lnTo>
                        <a:lnTo>
                          <a:pt x="309" y="139"/>
                        </a:lnTo>
                        <a:lnTo>
                          <a:pt x="314" y="144"/>
                        </a:lnTo>
                        <a:lnTo>
                          <a:pt x="307" y="152"/>
                        </a:lnTo>
                        <a:lnTo>
                          <a:pt x="0" y="149"/>
                        </a:lnTo>
                        <a:lnTo>
                          <a:pt x="73" y="1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zh-TW" altLang="en-US" smtClean="0">
                      <a:solidFill>
                        <a:srgbClr val="000000"/>
                      </a:solidFill>
                      <a:latin typeface="Arial" pitchFamily="34" charset="0"/>
                      <a:ea typeface="新細明體" pitchFamily="18" charset="-120"/>
                    </a:endParaRPr>
                  </a:p>
                </p:txBody>
              </p:sp>
              <p:sp>
                <p:nvSpPr>
                  <p:cNvPr id="2188" name="Freeform 48"/>
                  <p:cNvSpPr>
                    <a:spLocks/>
                  </p:cNvSpPr>
                  <p:nvPr/>
                </p:nvSpPr>
                <p:spPr bwMode="ltGray">
                  <a:xfrm>
                    <a:off x="2043" y="241"/>
                    <a:ext cx="20" cy="55"/>
                  </a:xfrm>
                  <a:custGeom>
                    <a:avLst/>
                    <a:gdLst>
                      <a:gd name="T0" fmla="*/ 0 w 47"/>
                      <a:gd name="T1" fmla="*/ 0 h 165"/>
                      <a:gd name="T2" fmla="*/ 0 w 47"/>
                      <a:gd name="T3" fmla="*/ 0 h 165"/>
                      <a:gd name="T4" fmla="*/ 0 w 47"/>
                      <a:gd name="T5" fmla="*/ 0 h 165"/>
                      <a:gd name="T6" fmla="*/ 0 w 47"/>
                      <a:gd name="T7" fmla="*/ 0 h 165"/>
                      <a:gd name="T8" fmla="*/ 0 w 47"/>
                      <a:gd name="T9" fmla="*/ 0 h 165"/>
                      <a:gd name="T10" fmla="*/ 0 w 47"/>
                      <a:gd name="T11" fmla="*/ 0 h 165"/>
                      <a:gd name="T12" fmla="*/ 0 w 47"/>
                      <a:gd name="T13" fmla="*/ 0 h 165"/>
                      <a:gd name="T14" fmla="*/ 0 w 47"/>
                      <a:gd name="T15" fmla="*/ 0 h 165"/>
                      <a:gd name="T16" fmla="*/ 0 w 47"/>
                      <a:gd name="T17" fmla="*/ 0 h 165"/>
                      <a:gd name="T18" fmla="*/ 0 w 47"/>
                      <a:gd name="T19" fmla="*/ 0 h 165"/>
                      <a:gd name="T20" fmla="*/ 0 w 47"/>
                      <a:gd name="T21" fmla="*/ 0 h 165"/>
                      <a:gd name="T22" fmla="*/ 0 w 47"/>
                      <a:gd name="T23" fmla="*/ 0 h 165"/>
                      <a:gd name="T24" fmla="*/ 0 w 47"/>
                      <a:gd name="T25" fmla="*/ 0 h 165"/>
                      <a:gd name="T26" fmla="*/ 0 w 47"/>
                      <a:gd name="T27" fmla="*/ 0 h 165"/>
                      <a:gd name="T28" fmla="*/ 0 w 47"/>
                      <a:gd name="T29" fmla="*/ 0 h 165"/>
                      <a:gd name="T30" fmla="*/ 0 w 47"/>
                      <a:gd name="T31" fmla="*/ 0 h 165"/>
                      <a:gd name="T32" fmla="*/ 0 w 47"/>
                      <a:gd name="T33" fmla="*/ 0 h 165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</a:gdLst>
                    <a:ahLst/>
                    <a:cxnLst>
                      <a:cxn ang="T34">
                        <a:pos x="T0" y="T1"/>
                      </a:cxn>
                      <a:cxn ang="T35">
                        <a:pos x="T2" y="T3"/>
                      </a:cxn>
                      <a:cxn ang="T36">
                        <a:pos x="T4" y="T5"/>
                      </a:cxn>
                      <a:cxn ang="T37">
                        <a:pos x="T6" y="T7"/>
                      </a:cxn>
                      <a:cxn ang="T38">
                        <a:pos x="T8" y="T9"/>
                      </a:cxn>
                      <a:cxn ang="T39">
                        <a:pos x="T10" y="T11"/>
                      </a:cxn>
                      <a:cxn ang="T40">
                        <a:pos x="T12" y="T13"/>
                      </a:cxn>
                      <a:cxn ang="T41">
                        <a:pos x="T14" y="T15"/>
                      </a:cxn>
                      <a:cxn ang="T42">
                        <a:pos x="T16" y="T17"/>
                      </a:cxn>
                      <a:cxn ang="T43">
                        <a:pos x="T18" y="T19"/>
                      </a:cxn>
                      <a:cxn ang="T44">
                        <a:pos x="T20" y="T21"/>
                      </a:cxn>
                      <a:cxn ang="T45">
                        <a:pos x="T22" y="T23"/>
                      </a:cxn>
                      <a:cxn ang="T46">
                        <a:pos x="T24" y="T25"/>
                      </a:cxn>
                      <a:cxn ang="T47">
                        <a:pos x="T26" y="T27"/>
                      </a:cxn>
                      <a:cxn ang="T48">
                        <a:pos x="T28" y="T29"/>
                      </a:cxn>
                      <a:cxn ang="T49">
                        <a:pos x="T30" y="T31"/>
                      </a:cxn>
                      <a:cxn ang="T50">
                        <a:pos x="T32" y="T33"/>
                      </a:cxn>
                    </a:cxnLst>
                    <a:rect l="0" t="0" r="r" b="b"/>
                    <a:pathLst>
                      <a:path w="47" h="165">
                        <a:moveTo>
                          <a:pt x="5" y="156"/>
                        </a:moveTo>
                        <a:cubicBezTo>
                          <a:pt x="0" y="141"/>
                          <a:pt x="1" y="118"/>
                          <a:pt x="15" y="108"/>
                        </a:cubicBezTo>
                        <a:cubicBezTo>
                          <a:pt x="16" y="95"/>
                          <a:pt x="17" y="81"/>
                          <a:pt x="17" y="68"/>
                        </a:cubicBezTo>
                        <a:cubicBezTo>
                          <a:pt x="17" y="58"/>
                          <a:pt x="11" y="40"/>
                          <a:pt x="11" y="40"/>
                        </a:cubicBezTo>
                        <a:cubicBezTo>
                          <a:pt x="14" y="20"/>
                          <a:pt x="11" y="29"/>
                          <a:pt x="17" y="12"/>
                        </a:cubicBezTo>
                        <a:cubicBezTo>
                          <a:pt x="18" y="8"/>
                          <a:pt x="21" y="0"/>
                          <a:pt x="21" y="0"/>
                        </a:cubicBezTo>
                        <a:cubicBezTo>
                          <a:pt x="38" y="6"/>
                          <a:pt x="33" y="7"/>
                          <a:pt x="31" y="30"/>
                        </a:cubicBezTo>
                        <a:cubicBezTo>
                          <a:pt x="38" y="52"/>
                          <a:pt x="40" y="76"/>
                          <a:pt x="47" y="98"/>
                        </a:cubicBezTo>
                        <a:cubicBezTo>
                          <a:pt x="44" y="116"/>
                          <a:pt x="45" y="113"/>
                          <a:pt x="31" y="108"/>
                        </a:cubicBezTo>
                        <a:cubicBezTo>
                          <a:pt x="25" y="118"/>
                          <a:pt x="28" y="112"/>
                          <a:pt x="23" y="126"/>
                        </a:cubicBezTo>
                        <a:cubicBezTo>
                          <a:pt x="22" y="128"/>
                          <a:pt x="21" y="132"/>
                          <a:pt x="21" y="132"/>
                        </a:cubicBezTo>
                        <a:cubicBezTo>
                          <a:pt x="23" y="133"/>
                          <a:pt x="26" y="132"/>
                          <a:pt x="27" y="134"/>
                        </a:cubicBezTo>
                        <a:cubicBezTo>
                          <a:pt x="29" y="137"/>
                          <a:pt x="31" y="146"/>
                          <a:pt x="31" y="146"/>
                        </a:cubicBezTo>
                        <a:cubicBezTo>
                          <a:pt x="27" y="165"/>
                          <a:pt x="23" y="155"/>
                          <a:pt x="13" y="148"/>
                        </a:cubicBezTo>
                        <a:cubicBezTo>
                          <a:pt x="11" y="152"/>
                          <a:pt x="11" y="160"/>
                          <a:pt x="7" y="160"/>
                        </a:cubicBezTo>
                        <a:cubicBezTo>
                          <a:pt x="5" y="160"/>
                          <a:pt x="4" y="156"/>
                          <a:pt x="3" y="154"/>
                        </a:cubicBezTo>
                        <a:cubicBezTo>
                          <a:pt x="3" y="153"/>
                          <a:pt x="4" y="155"/>
                          <a:pt x="5" y="15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zh-TW" altLang="en-US" smtClean="0">
                      <a:solidFill>
                        <a:srgbClr val="000000"/>
                      </a:solidFill>
                      <a:latin typeface="Arial" pitchFamily="34" charset="0"/>
                      <a:ea typeface="新細明體" pitchFamily="18" charset="-120"/>
                    </a:endParaRPr>
                  </a:p>
                </p:txBody>
              </p:sp>
              <p:sp>
                <p:nvSpPr>
                  <p:cNvPr id="2189" name="Freeform 49"/>
                  <p:cNvSpPr>
                    <a:spLocks/>
                  </p:cNvSpPr>
                  <p:nvPr/>
                </p:nvSpPr>
                <p:spPr bwMode="ltGray">
                  <a:xfrm>
                    <a:off x="2031" y="287"/>
                    <a:ext cx="59" cy="34"/>
                  </a:xfrm>
                  <a:custGeom>
                    <a:avLst/>
                    <a:gdLst>
                      <a:gd name="T0" fmla="*/ 0 w 138"/>
                      <a:gd name="T1" fmla="*/ 0 h 103"/>
                      <a:gd name="T2" fmla="*/ 0 w 138"/>
                      <a:gd name="T3" fmla="*/ 0 h 103"/>
                      <a:gd name="T4" fmla="*/ 0 w 138"/>
                      <a:gd name="T5" fmla="*/ 0 h 103"/>
                      <a:gd name="T6" fmla="*/ 0 w 138"/>
                      <a:gd name="T7" fmla="*/ 0 h 103"/>
                      <a:gd name="T8" fmla="*/ 0 w 138"/>
                      <a:gd name="T9" fmla="*/ 0 h 103"/>
                      <a:gd name="T10" fmla="*/ 0 w 138"/>
                      <a:gd name="T11" fmla="*/ 0 h 103"/>
                      <a:gd name="T12" fmla="*/ 0 w 138"/>
                      <a:gd name="T13" fmla="*/ 0 h 103"/>
                      <a:gd name="T14" fmla="*/ 0 w 138"/>
                      <a:gd name="T15" fmla="*/ 0 h 103"/>
                      <a:gd name="T16" fmla="*/ 0 w 138"/>
                      <a:gd name="T17" fmla="*/ 0 h 103"/>
                      <a:gd name="T18" fmla="*/ 0 w 138"/>
                      <a:gd name="T19" fmla="*/ 0 h 103"/>
                      <a:gd name="T20" fmla="*/ 0 w 138"/>
                      <a:gd name="T21" fmla="*/ 0 h 103"/>
                      <a:gd name="T22" fmla="*/ 0 w 138"/>
                      <a:gd name="T23" fmla="*/ 0 h 103"/>
                      <a:gd name="T24" fmla="*/ 0 w 138"/>
                      <a:gd name="T25" fmla="*/ 0 h 103"/>
                      <a:gd name="T26" fmla="*/ 0 w 138"/>
                      <a:gd name="T27" fmla="*/ 0 h 103"/>
                      <a:gd name="T28" fmla="*/ 0 w 138"/>
                      <a:gd name="T29" fmla="*/ 0 h 103"/>
                      <a:gd name="T30" fmla="*/ 0 w 138"/>
                      <a:gd name="T31" fmla="*/ 0 h 103"/>
                      <a:gd name="T32" fmla="*/ 0 w 138"/>
                      <a:gd name="T33" fmla="*/ 0 h 103"/>
                      <a:gd name="T34" fmla="*/ 0 w 138"/>
                      <a:gd name="T35" fmla="*/ 0 h 103"/>
                      <a:gd name="T36" fmla="*/ 0 w 138"/>
                      <a:gd name="T37" fmla="*/ 0 h 103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</a:gdLst>
                    <a:ahLst/>
                    <a:cxnLst>
                      <a:cxn ang="T38">
                        <a:pos x="T0" y="T1"/>
                      </a:cxn>
                      <a:cxn ang="T39">
                        <a:pos x="T2" y="T3"/>
                      </a:cxn>
                      <a:cxn ang="T40">
                        <a:pos x="T4" y="T5"/>
                      </a:cxn>
                      <a:cxn ang="T41">
                        <a:pos x="T6" y="T7"/>
                      </a:cxn>
                      <a:cxn ang="T42">
                        <a:pos x="T8" y="T9"/>
                      </a:cxn>
                      <a:cxn ang="T43">
                        <a:pos x="T10" y="T11"/>
                      </a:cxn>
                      <a:cxn ang="T44">
                        <a:pos x="T12" y="T13"/>
                      </a:cxn>
                      <a:cxn ang="T45">
                        <a:pos x="T14" y="T15"/>
                      </a:cxn>
                      <a:cxn ang="T46">
                        <a:pos x="T16" y="T17"/>
                      </a:cxn>
                      <a:cxn ang="T47">
                        <a:pos x="T18" y="T19"/>
                      </a:cxn>
                      <a:cxn ang="T48">
                        <a:pos x="T20" y="T21"/>
                      </a:cxn>
                      <a:cxn ang="T49">
                        <a:pos x="T22" y="T23"/>
                      </a:cxn>
                      <a:cxn ang="T50">
                        <a:pos x="T24" y="T25"/>
                      </a:cxn>
                      <a:cxn ang="T51">
                        <a:pos x="T26" y="T27"/>
                      </a:cxn>
                      <a:cxn ang="T52">
                        <a:pos x="T28" y="T29"/>
                      </a:cxn>
                      <a:cxn ang="T53">
                        <a:pos x="T30" y="T31"/>
                      </a:cxn>
                      <a:cxn ang="T54">
                        <a:pos x="T32" y="T33"/>
                      </a:cxn>
                      <a:cxn ang="T55">
                        <a:pos x="T34" y="T35"/>
                      </a:cxn>
                      <a:cxn ang="T56">
                        <a:pos x="T36" y="T37"/>
                      </a:cxn>
                    </a:cxnLst>
                    <a:rect l="0" t="0" r="r" b="b"/>
                    <a:pathLst>
                      <a:path w="138" h="103">
                        <a:moveTo>
                          <a:pt x="26" y="61"/>
                        </a:moveTo>
                        <a:cubicBezTo>
                          <a:pt x="29" y="53"/>
                          <a:pt x="33" y="51"/>
                          <a:pt x="30" y="43"/>
                        </a:cubicBezTo>
                        <a:cubicBezTo>
                          <a:pt x="33" y="27"/>
                          <a:pt x="37" y="24"/>
                          <a:pt x="50" y="33"/>
                        </a:cubicBezTo>
                        <a:cubicBezTo>
                          <a:pt x="51" y="37"/>
                          <a:pt x="53" y="41"/>
                          <a:pt x="54" y="45"/>
                        </a:cubicBezTo>
                        <a:cubicBezTo>
                          <a:pt x="55" y="49"/>
                          <a:pt x="66" y="49"/>
                          <a:pt x="66" y="49"/>
                        </a:cubicBezTo>
                        <a:cubicBezTo>
                          <a:pt x="75" y="43"/>
                          <a:pt x="77" y="45"/>
                          <a:pt x="80" y="55"/>
                        </a:cubicBezTo>
                        <a:cubicBezTo>
                          <a:pt x="92" y="47"/>
                          <a:pt x="101" y="37"/>
                          <a:pt x="116" y="33"/>
                        </a:cubicBezTo>
                        <a:cubicBezTo>
                          <a:pt x="125" y="19"/>
                          <a:pt x="120" y="24"/>
                          <a:pt x="130" y="17"/>
                        </a:cubicBezTo>
                        <a:cubicBezTo>
                          <a:pt x="134" y="11"/>
                          <a:pt x="134" y="0"/>
                          <a:pt x="138" y="11"/>
                        </a:cubicBezTo>
                        <a:cubicBezTo>
                          <a:pt x="135" y="31"/>
                          <a:pt x="126" y="45"/>
                          <a:pt x="106" y="49"/>
                        </a:cubicBezTo>
                        <a:cubicBezTo>
                          <a:pt x="97" y="55"/>
                          <a:pt x="93" y="61"/>
                          <a:pt x="84" y="67"/>
                        </a:cubicBezTo>
                        <a:cubicBezTo>
                          <a:pt x="80" y="79"/>
                          <a:pt x="79" y="79"/>
                          <a:pt x="66" y="81"/>
                        </a:cubicBezTo>
                        <a:cubicBezTo>
                          <a:pt x="60" y="90"/>
                          <a:pt x="57" y="97"/>
                          <a:pt x="48" y="103"/>
                        </a:cubicBezTo>
                        <a:cubicBezTo>
                          <a:pt x="42" y="94"/>
                          <a:pt x="37" y="93"/>
                          <a:pt x="26" y="89"/>
                        </a:cubicBezTo>
                        <a:cubicBezTo>
                          <a:pt x="24" y="88"/>
                          <a:pt x="20" y="87"/>
                          <a:pt x="20" y="87"/>
                        </a:cubicBezTo>
                        <a:cubicBezTo>
                          <a:pt x="10" y="90"/>
                          <a:pt x="14" y="94"/>
                          <a:pt x="22" y="97"/>
                        </a:cubicBezTo>
                        <a:cubicBezTo>
                          <a:pt x="14" y="103"/>
                          <a:pt x="9" y="100"/>
                          <a:pt x="0" y="97"/>
                        </a:cubicBezTo>
                        <a:cubicBezTo>
                          <a:pt x="2" y="87"/>
                          <a:pt x="1" y="82"/>
                          <a:pt x="10" y="79"/>
                        </a:cubicBezTo>
                        <a:cubicBezTo>
                          <a:pt x="15" y="63"/>
                          <a:pt x="14" y="69"/>
                          <a:pt x="26" y="6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zh-TW" altLang="en-US" smtClean="0">
                      <a:solidFill>
                        <a:srgbClr val="000000"/>
                      </a:solidFill>
                      <a:latin typeface="Arial" pitchFamily="34" charset="0"/>
                      <a:ea typeface="新細明體" pitchFamily="18" charset="-120"/>
                    </a:endParaRPr>
                  </a:p>
                </p:txBody>
              </p:sp>
              <p:sp>
                <p:nvSpPr>
                  <p:cNvPr id="2190" name="Freeform 50"/>
                  <p:cNvSpPr>
                    <a:spLocks/>
                  </p:cNvSpPr>
                  <p:nvPr/>
                </p:nvSpPr>
                <p:spPr bwMode="ltGray">
                  <a:xfrm>
                    <a:off x="1968" y="319"/>
                    <a:ext cx="80" cy="72"/>
                  </a:xfrm>
                  <a:custGeom>
                    <a:avLst/>
                    <a:gdLst>
                      <a:gd name="T0" fmla="*/ 0 w 188"/>
                      <a:gd name="T1" fmla="*/ 0 h 214"/>
                      <a:gd name="T2" fmla="*/ 0 w 188"/>
                      <a:gd name="T3" fmla="*/ 0 h 214"/>
                      <a:gd name="T4" fmla="*/ 0 w 188"/>
                      <a:gd name="T5" fmla="*/ 0 h 214"/>
                      <a:gd name="T6" fmla="*/ 0 w 188"/>
                      <a:gd name="T7" fmla="*/ 0 h 214"/>
                      <a:gd name="T8" fmla="*/ 0 w 188"/>
                      <a:gd name="T9" fmla="*/ 0 h 214"/>
                      <a:gd name="T10" fmla="*/ 0 w 188"/>
                      <a:gd name="T11" fmla="*/ 0 h 214"/>
                      <a:gd name="T12" fmla="*/ 0 w 188"/>
                      <a:gd name="T13" fmla="*/ 0 h 214"/>
                      <a:gd name="T14" fmla="*/ 0 w 188"/>
                      <a:gd name="T15" fmla="*/ 0 h 214"/>
                      <a:gd name="T16" fmla="*/ 0 w 188"/>
                      <a:gd name="T17" fmla="*/ 0 h 214"/>
                      <a:gd name="T18" fmla="*/ 0 w 188"/>
                      <a:gd name="T19" fmla="*/ 0 h 214"/>
                      <a:gd name="T20" fmla="*/ 0 w 188"/>
                      <a:gd name="T21" fmla="*/ 0 h 214"/>
                      <a:gd name="T22" fmla="*/ 0 w 188"/>
                      <a:gd name="T23" fmla="*/ 0 h 214"/>
                      <a:gd name="T24" fmla="*/ 0 w 188"/>
                      <a:gd name="T25" fmla="*/ 0 h 214"/>
                      <a:gd name="T26" fmla="*/ 0 w 188"/>
                      <a:gd name="T27" fmla="*/ 0 h 214"/>
                      <a:gd name="T28" fmla="*/ 0 w 188"/>
                      <a:gd name="T29" fmla="*/ 0 h 214"/>
                      <a:gd name="T30" fmla="*/ 0 w 188"/>
                      <a:gd name="T31" fmla="*/ 0 h 214"/>
                      <a:gd name="T32" fmla="*/ 0 w 188"/>
                      <a:gd name="T33" fmla="*/ 0 h 214"/>
                      <a:gd name="T34" fmla="*/ 0 w 188"/>
                      <a:gd name="T35" fmla="*/ 0 h 214"/>
                      <a:gd name="T36" fmla="*/ 0 w 188"/>
                      <a:gd name="T37" fmla="*/ 0 h 214"/>
                      <a:gd name="T38" fmla="*/ 0 w 188"/>
                      <a:gd name="T39" fmla="*/ 0 h 214"/>
                      <a:gd name="T40" fmla="*/ 0 w 188"/>
                      <a:gd name="T41" fmla="*/ 0 h 214"/>
                      <a:gd name="T42" fmla="*/ 0 w 188"/>
                      <a:gd name="T43" fmla="*/ 0 h 214"/>
                      <a:gd name="T44" fmla="*/ 0 w 188"/>
                      <a:gd name="T45" fmla="*/ 0 h 214"/>
                      <a:gd name="T46" fmla="*/ 0 w 188"/>
                      <a:gd name="T47" fmla="*/ 0 h 214"/>
                      <a:gd name="T48" fmla="*/ 0 w 188"/>
                      <a:gd name="T49" fmla="*/ 0 h 214"/>
                      <a:gd name="T50" fmla="*/ 0 w 188"/>
                      <a:gd name="T51" fmla="*/ 0 h 214"/>
                      <a:gd name="T52" fmla="*/ 0 w 188"/>
                      <a:gd name="T53" fmla="*/ 0 h 214"/>
                      <a:gd name="T54" fmla="*/ 0 w 188"/>
                      <a:gd name="T55" fmla="*/ 0 h 214"/>
                      <a:gd name="T56" fmla="*/ 0 w 188"/>
                      <a:gd name="T57" fmla="*/ 0 h 214"/>
                      <a:gd name="T58" fmla="*/ 0 w 188"/>
                      <a:gd name="T59" fmla="*/ 0 h 214"/>
                      <a:gd name="T60" fmla="*/ 0 w 188"/>
                      <a:gd name="T61" fmla="*/ 0 h 214"/>
                      <a:gd name="T62" fmla="*/ 0 w 188"/>
                      <a:gd name="T63" fmla="*/ 0 h 214"/>
                      <a:gd name="T64" fmla="*/ 0 w 188"/>
                      <a:gd name="T65" fmla="*/ 0 h 214"/>
                      <a:gd name="T66" fmla="*/ 0 w 188"/>
                      <a:gd name="T67" fmla="*/ 0 h 214"/>
                      <a:gd name="T68" fmla="*/ 0 w 188"/>
                      <a:gd name="T69" fmla="*/ 0 h 214"/>
                      <a:gd name="T70" fmla="*/ 0 w 188"/>
                      <a:gd name="T71" fmla="*/ 0 h 214"/>
                      <a:gd name="T72" fmla="*/ 0 w 188"/>
                      <a:gd name="T73" fmla="*/ 0 h 214"/>
                      <a:gd name="T74" fmla="*/ 0 w 188"/>
                      <a:gd name="T75" fmla="*/ 0 h 214"/>
                      <a:gd name="T76" fmla="*/ 0 w 188"/>
                      <a:gd name="T77" fmla="*/ 0 h 214"/>
                      <a:gd name="T78" fmla="*/ 0 w 188"/>
                      <a:gd name="T79" fmla="*/ 0 h 214"/>
                      <a:gd name="T80" fmla="*/ 0 w 188"/>
                      <a:gd name="T81" fmla="*/ 0 h 214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</a:gdLst>
                    <a:ahLst/>
                    <a:cxnLst>
                      <a:cxn ang="T82">
                        <a:pos x="T0" y="T1"/>
                      </a:cxn>
                      <a:cxn ang="T83">
                        <a:pos x="T2" y="T3"/>
                      </a:cxn>
                      <a:cxn ang="T84">
                        <a:pos x="T4" y="T5"/>
                      </a:cxn>
                      <a:cxn ang="T85">
                        <a:pos x="T6" y="T7"/>
                      </a:cxn>
                      <a:cxn ang="T86">
                        <a:pos x="T8" y="T9"/>
                      </a:cxn>
                      <a:cxn ang="T87">
                        <a:pos x="T10" y="T11"/>
                      </a:cxn>
                      <a:cxn ang="T88">
                        <a:pos x="T12" y="T13"/>
                      </a:cxn>
                      <a:cxn ang="T89">
                        <a:pos x="T14" y="T15"/>
                      </a:cxn>
                      <a:cxn ang="T90">
                        <a:pos x="T16" y="T17"/>
                      </a:cxn>
                      <a:cxn ang="T91">
                        <a:pos x="T18" y="T19"/>
                      </a:cxn>
                      <a:cxn ang="T92">
                        <a:pos x="T20" y="T21"/>
                      </a:cxn>
                      <a:cxn ang="T93">
                        <a:pos x="T22" y="T23"/>
                      </a:cxn>
                      <a:cxn ang="T94">
                        <a:pos x="T24" y="T25"/>
                      </a:cxn>
                      <a:cxn ang="T95">
                        <a:pos x="T26" y="T27"/>
                      </a:cxn>
                      <a:cxn ang="T96">
                        <a:pos x="T28" y="T29"/>
                      </a:cxn>
                      <a:cxn ang="T97">
                        <a:pos x="T30" y="T31"/>
                      </a:cxn>
                      <a:cxn ang="T98">
                        <a:pos x="T32" y="T33"/>
                      </a:cxn>
                      <a:cxn ang="T99">
                        <a:pos x="T34" y="T35"/>
                      </a:cxn>
                      <a:cxn ang="T100">
                        <a:pos x="T36" y="T37"/>
                      </a:cxn>
                      <a:cxn ang="T101">
                        <a:pos x="T38" y="T39"/>
                      </a:cxn>
                      <a:cxn ang="T102">
                        <a:pos x="T40" y="T41"/>
                      </a:cxn>
                      <a:cxn ang="T103">
                        <a:pos x="T42" y="T43"/>
                      </a:cxn>
                      <a:cxn ang="T104">
                        <a:pos x="T44" y="T45"/>
                      </a:cxn>
                      <a:cxn ang="T105">
                        <a:pos x="T46" y="T47"/>
                      </a:cxn>
                      <a:cxn ang="T106">
                        <a:pos x="T48" y="T49"/>
                      </a:cxn>
                      <a:cxn ang="T107">
                        <a:pos x="T50" y="T51"/>
                      </a:cxn>
                      <a:cxn ang="T108">
                        <a:pos x="T52" y="T53"/>
                      </a:cxn>
                      <a:cxn ang="T109">
                        <a:pos x="T54" y="T55"/>
                      </a:cxn>
                      <a:cxn ang="T110">
                        <a:pos x="T56" y="T57"/>
                      </a:cxn>
                      <a:cxn ang="T111">
                        <a:pos x="T58" y="T59"/>
                      </a:cxn>
                      <a:cxn ang="T112">
                        <a:pos x="T60" y="T61"/>
                      </a:cxn>
                      <a:cxn ang="T113">
                        <a:pos x="T62" y="T63"/>
                      </a:cxn>
                      <a:cxn ang="T114">
                        <a:pos x="T64" y="T65"/>
                      </a:cxn>
                      <a:cxn ang="T115">
                        <a:pos x="T66" y="T67"/>
                      </a:cxn>
                      <a:cxn ang="T116">
                        <a:pos x="T68" y="T69"/>
                      </a:cxn>
                      <a:cxn ang="T117">
                        <a:pos x="T70" y="T71"/>
                      </a:cxn>
                      <a:cxn ang="T118">
                        <a:pos x="T72" y="T73"/>
                      </a:cxn>
                      <a:cxn ang="T119">
                        <a:pos x="T74" y="T75"/>
                      </a:cxn>
                      <a:cxn ang="T120">
                        <a:pos x="T76" y="T77"/>
                      </a:cxn>
                      <a:cxn ang="T121">
                        <a:pos x="T78" y="T79"/>
                      </a:cxn>
                      <a:cxn ang="T122">
                        <a:pos x="T80" y="T81"/>
                      </a:cxn>
                    </a:cxnLst>
                    <a:rect l="0" t="0" r="r" b="b"/>
                    <a:pathLst>
                      <a:path w="188" h="214">
                        <a:moveTo>
                          <a:pt x="158" y="24"/>
                        </a:moveTo>
                        <a:cubicBezTo>
                          <a:pt x="156" y="18"/>
                          <a:pt x="160" y="6"/>
                          <a:pt x="160" y="6"/>
                        </a:cubicBezTo>
                        <a:cubicBezTo>
                          <a:pt x="167" y="16"/>
                          <a:pt x="167" y="8"/>
                          <a:pt x="170" y="0"/>
                        </a:cubicBezTo>
                        <a:cubicBezTo>
                          <a:pt x="181" y="4"/>
                          <a:pt x="179" y="14"/>
                          <a:pt x="182" y="24"/>
                        </a:cubicBezTo>
                        <a:cubicBezTo>
                          <a:pt x="184" y="30"/>
                          <a:pt x="188" y="42"/>
                          <a:pt x="188" y="42"/>
                        </a:cubicBezTo>
                        <a:cubicBezTo>
                          <a:pt x="183" y="56"/>
                          <a:pt x="188" y="52"/>
                          <a:pt x="178" y="58"/>
                        </a:cubicBezTo>
                        <a:cubicBezTo>
                          <a:pt x="174" y="63"/>
                          <a:pt x="170" y="76"/>
                          <a:pt x="170" y="76"/>
                        </a:cubicBezTo>
                        <a:cubicBezTo>
                          <a:pt x="169" y="100"/>
                          <a:pt x="173" y="110"/>
                          <a:pt x="162" y="126"/>
                        </a:cubicBezTo>
                        <a:cubicBezTo>
                          <a:pt x="150" y="118"/>
                          <a:pt x="155" y="132"/>
                          <a:pt x="144" y="136"/>
                        </a:cubicBezTo>
                        <a:cubicBezTo>
                          <a:pt x="135" y="134"/>
                          <a:pt x="129" y="135"/>
                          <a:pt x="120" y="138"/>
                        </a:cubicBezTo>
                        <a:cubicBezTo>
                          <a:pt x="114" y="129"/>
                          <a:pt x="122" y="127"/>
                          <a:pt x="112" y="124"/>
                        </a:cubicBezTo>
                        <a:cubicBezTo>
                          <a:pt x="108" y="130"/>
                          <a:pt x="108" y="142"/>
                          <a:pt x="102" y="146"/>
                        </a:cubicBezTo>
                        <a:cubicBezTo>
                          <a:pt x="98" y="148"/>
                          <a:pt x="90" y="150"/>
                          <a:pt x="90" y="150"/>
                        </a:cubicBezTo>
                        <a:cubicBezTo>
                          <a:pt x="87" y="141"/>
                          <a:pt x="89" y="135"/>
                          <a:pt x="80" y="132"/>
                        </a:cubicBezTo>
                        <a:cubicBezTo>
                          <a:pt x="68" y="134"/>
                          <a:pt x="65" y="134"/>
                          <a:pt x="58" y="144"/>
                        </a:cubicBezTo>
                        <a:cubicBezTo>
                          <a:pt x="66" y="150"/>
                          <a:pt x="68" y="147"/>
                          <a:pt x="76" y="142"/>
                        </a:cubicBezTo>
                        <a:cubicBezTo>
                          <a:pt x="81" y="146"/>
                          <a:pt x="85" y="155"/>
                          <a:pt x="78" y="160"/>
                        </a:cubicBezTo>
                        <a:cubicBezTo>
                          <a:pt x="75" y="162"/>
                          <a:pt x="62" y="165"/>
                          <a:pt x="58" y="166"/>
                        </a:cubicBezTo>
                        <a:cubicBezTo>
                          <a:pt x="48" y="173"/>
                          <a:pt x="44" y="173"/>
                          <a:pt x="34" y="166"/>
                        </a:cubicBezTo>
                        <a:cubicBezTo>
                          <a:pt x="35" y="162"/>
                          <a:pt x="34" y="158"/>
                          <a:pt x="36" y="154"/>
                        </a:cubicBezTo>
                        <a:cubicBezTo>
                          <a:pt x="38" y="150"/>
                          <a:pt x="55" y="146"/>
                          <a:pt x="46" y="144"/>
                        </a:cubicBezTo>
                        <a:cubicBezTo>
                          <a:pt x="42" y="143"/>
                          <a:pt x="34" y="148"/>
                          <a:pt x="34" y="148"/>
                        </a:cubicBezTo>
                        <a:cubicBezTo>
                          <a:pt x="32" y="155"/>
                          <a:pt x="28" y="159"/>
                          <a:pt x="26" y="166"/>
                        </a:cubicBezTo>
                        <a:cubicBezTo>
                          <a:pt x="36" y="182"/>
                          <a:pt x="36" y="173"/>
                          <a:pt x="30" y="190"/>
                        </a:cubicBezTo>
                        <a:cubicBezTo>
                          <a:pt x="28" y="196"/>
                          <a:pt x="14" y="200"/>
                          <a:pt x="14" y="200"/>
                        </a:cubicBezTo>
                        <a:cubicBezTo>
                          <a:pt x="5" y="214"/>
                          <a:pt x="11" y="210"/>
                          <a:pt x="0" y="214"/>
                        </a:cubicBezTo>
                        <a:cubicBezTo>
                          <a:pt x="2" y="202"/>
                          <a:pt x="5" y="198"/>
                          <a:pt x="8" y="188"/>
                        </a:cubicBezTo>
                        <a:cubicBezTo>
                          <a:pt x="6" y="178"/>
                          <a:pt x="3" y="173"/>
                          <a:pt x="0" y="164"/>
                        </a:cubicBezTo>
                        <a:cubicBezTo>
                          <a:pt x="3" y="156"/>
                          <a:pt x="7" y="157"/>
                          <a:pt x="14" y="152"/>
                        </a:cubicBezTo>
                        <a:cubicBezTo>
                          <a:pt x="18" y="141"/>
                          <a:pt x="23" y="140"/>
                          <a:pt x="32" y="134"/>
                        </a:cubicBezTo>
                        <a:cubicBezTo>
                          <a:pt x="37" y="127"/>
                          <a:pt x="37" y="123"/>
                          <a:pt x="44" y="118"/>
                        </a:cubicBezTo>
                        <a:cubicBezTo>
                          <a:pt x="64" y="121"/>
                          <a:pt x="55" y="122"/>
                          <a:pt x="72" y="116"/>
                        </a:cubicBezTo>
                        <a:cubicBezTo>
                          <a:pt x="76" y="115"/>
                          <a:pt x="84" y="112"/>
                          <a:pt x="84" y="112"/>
                        </a:cubicBezTo>
                        <a:cubicBezTo>
                          <a:pt x="105" y="119"/>
                          <a:pt x="97" y="84"/>
                          <a:pt x="114" y="78"/>
                        </a:cubicBezTo>
                        <a:cubicBezTo>
                          <a:pt x="117" y="87"/>
                          <a:pt x="110" y="89"/>
                          <a:pt x="120" y="92"/>
                        </a:cubicBezTo>
                        <a:cubicBezTo>
                          <a:pt x="125" y="85"/>
                          <a:pt x="125" y="81"/>
                          <a:pt x="132" y="76"/>
                        </a:cubicBezTo>
                        <a:cubicBezTo>
                          <a:pt x="138" y="68"/>
                          <a:pt x="146" y="65"/>
                          <a:pt x="150" y="54"/>
                        </a:cubicBezTo>
                        <a:cubicBezTo>
                          <a:pt x="151" y="50"/>
                          <a:pt x="154" y="42"/>
                          <a:pt x="154" y="42"/>
                        </a:cubicBezTo>
                        <a:cubicBezTo>
                          <a:pt x="152" y="41"/>
                          <a:pt x="148" y="40"/>
                          <a:pt x="148" y="38"/>
                        </a:cubicBezTo>
                        <a:cubicBezTo>
                          <a:pt x="148" y="36"/>
                          <a:pt x="161" y="33"/>
                          <a:pt x="152" y="32"/>
                        </a:cubicBezTo>
                        <a:lnTo>
                          <a:pt x="158" y="24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zh-TW" altLang="en-US" smtClean="0">
                      <a:solidFill>
                        <a:srgbClr val="000000"/>
                      </a:solidFill>
                      <a:latin typeface="Arial" pitchFamily="34" charset="0"/>
                      <a:ea typeface="新細明體" pitchFamily="18" charset="-120"/>
                    </a:endParaRPr>
                  </a:p>
                </p:txBody>
              </p:sp>
              <p:sp>
                <p:nvSpPr>
                  <p:cNvPr id="2191" name="Freeform 51"/>
                  <p:cNvSpPr>
                    <a:spLocks/>
                  </p:cNvSpPr>
                  <p:nvPr/>
                </p:nvSpPr>
                <p:spPr bwMode="ltGray">
                  <a:xfrm>
                    <a:off x="2021" y="340"/>
                    <a:ext cx="6" cy="4"/>
                  </a:xfrm>
                  <a:custGeom>
                    <a:avLst/>
                    <a:gdLst>
                      <a:gd name="T0" fmla="*/ 0 w 13"/>
                      <a:gd name="T1" fmla="*/ 0 h 13"/>
                      <a:gd name="T2" fmla="*/ 0 w 13"/>
                      <a:gd name="T3" fmla="*/ 0 h 13"/>
                      <a:gd name="T4" fmla="*/ 0 w 13"/>
                      <a:gd name="T5" fmla="*/ 0 h 13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13" h="13">
                        <a:moveTo>
                          <a:pt x="0" y="9"/>
                        </a:moveTo>
                        <a:cubicBezTo>
                          <a:pt x="6" y="0"/>
                          <a:pt x="13" y="7"/>
                          <a:pt x="4" y="13"/>
                        </a:cubicBezTo>
                        <a:cubicBezTo>
                          <a:pt x="0" y="6"/>
                          <a:pt x="0" y="5"/>
                          <a:pt x="0" y="9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zh-TW" altLang="en-US" smtClean="0">
                      <a:solidFill>
                        <a:srgbClr val="000000"/>
                      </a:solidFill>
                      <a:latin typeface="Arial" pitchFamily="34" charset="0"/>
                      <a:ea typeface="新細明體" pitchFamily="18" charset="-120"/>
                    </a:endParaRPr>
                  </a:p>
                </p:txBody>
              </p:sp>
              <p:sp>
                <p:nvSpPr>
                  <p:cNvPr id="2192" name="Freeform 52"/>
                  <p:cNvSpPr>
                    <a:spLocks/>
                  </p:cNvSpPr>
                  <p:nvPr/>
                </p:nvSpPr>
                <p:spPr bwMode="ltGray">
                  <a:xfrm>
                    <a:off x="1573" y="389"/>
                    <a:ext cx="347" cy="189"/>
                  </a:xfrm>
                  <a:custGeom>
                    <a:avLst/>
                    <a:gdLst>
                      <a:gd name="T0" fmla="*/ 0 w 812"/>
                      <a:gd name="T1" fmla="*/ 0 h 564"/>
                      <a:gd name="T2" fmla="*/ 0 w 812"/>
                      <a:gd name="T3" fmla="*/ 0 h 564"/>
                      <a:gd name="T4" fmla="*/ 0 w 812"/>
                      <a:gd name="T5" fmla="*/ 0 h 564"/>
                      <a:gd name="T6" fmla="*/ 0 w 812"/>
                      <a:gd name="T7" fmla="*/ 0 h 564"/>
                      <a:gd name="T8" fmla="*/ 0 w 812"/>
                      <a:gd name="T9" fmla="*/ 0 h 564"/>
                      <a:gd name="T10" fmla="*/ 0 w 812"/>
                      <a:gd name="T11" fmla="*/ 0 h 564"/>
                      <a:gd name="T12" fmla="*/ 0 w 812"/>
                      <a:gd name="T13" fmla="*/ 0 h 564"/>
                      <a:gd name="T14" fmla="*/ 0 w 812"/>
                      <a:gd name="T15" fmla="*/ 0 h 564"/>
                      <a:gd name="T16" fmla="*/ 0 w 812"/>
                      <a:gd name="T17" fmla="*/ 0 h 564"/>
                      <a:gd name="T18" fmla="*/ 0 w 812"/>
                      <a:gd name="T19" fmla="*/ 0 h 564"/>
                      <a:gd name="T20" fmla="*/ 0 w 812"/>
                      <a:gd name="T21" fmla="*/ 0 h 564"/>
                      <a:gd name="T22" fmla="*/ 0 w 812"/>
                      <a:gd name="T23" fmla="*/ 0 h 564"/>
                      <a:gd name="T24" fmla="*/ 0 w 812"/>
                      <a:gd name="T25" fmla="*/ 0 h 564"/>
                      <a:gd name="T26" fmla="*/ 0 w 812"/>
                      <a:gd name="T27" fmla="*/ 0 h 564"/>
                      <a:gd name="T28" fmla="*/ 0 w 812"/>
                      <a:gd name="T29" fmla="*/ 0 h 564"/>
                      <a:gd name="T30" fmla="*/ 0 w 812"/>
                      <a:gd name="T31" fmla="*/ 0 h 564"/>
                      <a:gd name="T32" fmla="*/ 0 w 812"/>
                      <a:gd name="T33" fmla="*/ 0 h 564"/>
                      <a:gd name="T34" fmla="*/ 0 w 812"/>
                      <a:gd name="T35" fmla="*/ 0 h 564"/>
                      <a:gd name="T36" fmla="*/ 0 w 812"/>
                      <a:gd name="T37" fmla="*/ 0 h 564"/>
                      <a:gd name="T38" fmla="*/ 0 w 812"/>
                      <a:gd name="T39" fmla="*/ 0 h 564"/>
                      <a:gd name="T40" fmla="*/ 0 w 812"/>
                      <a:gd name="T41" fmla="*/ 0 h 564"/>
                      <a:gd name="T42" fmla="*/ 0 w 812"/>
                      <a:gd name="T43" fmla="*/ 0 h 564"/>
                      <a:gd name="T44" fmla="*/ 0 w 812"/>
                      <a:gd name="T45" fmla="*/ 0 h 564"/>
                      <a:gd name="T46" fmla="*/ 0 w 812"/>
                      <a:gd name="T47" fmla="*/ 0 h 564"/>
                      <a:gd name="T48" fmla="*/ 0 w 812"/>
                      <a:gd name="T49" fmla="*/ 0 h 564"/>
                      <a:gd name="T50" fmla="*/ 0 w 812"/>
                      <a:gd name="T51" fmla="*/ 0 h 564"/>
                      <a:gd name="T52" fmla="*/ 0 w 812"/>
                      <a:gd name="T53" fmla="*/ 0 h 564"/>
                      <a:gd name="T54" fmla="*/ 0 w 812"/>
                      <a:gd name="T55" fmla="*/ 0 h 564"/>
                      <a:gd name="T56" fmla="*/ 0 w 812"/>
                      <a:gd name="T57" fmla="*/ 0 h 564"/>
                      <a:gd name="T58" fmla="*/ 0 w 812"/>
                      <a:gd name="T59" fmla="*/ 0 h 564"/>
                      <a:gd name="T60" fmla="*/ 0 w 812"/>
                      <a:gd name="T61" fmla="*/ 0 h 564"/>
                      <a:gd name="T62" fmla="*/ 0 w 812"/>
                      <a:gd name="T63" fmla="*/ 0 h 564"/>
                      <a:gd name="T64" fmla="*/ 0 w 812"/>
                      <a:gd name="T65" fmla="*/ 0 h 564"/>
                      <a:gd name="T66" fmla="*/ 0 w 812"/>
                      <a:gd name="T67" fmla="*/ 0 h 564"/>
                      <a:gd name="T68" fmla="*/ 0 w 812"/>
                      <a:gd name="T69" fmla="*/ 0 h 564"/>
                      <a:gd name="T70" fmla="*/ 0 w 812"/>
                      <a:gd name="T71" fmla="*/ 0 h 564"/>
                      <a:gd name="T72" fmla="*/ 0 w 812"/>
                      <a:gd name="T73" fmla="*/ 0 h 564"/>
                      <a:gd name="T74" fmla="*/ 0 w 812"/>
                      <a:gd name="T75" fmla="*/ 0 h 564"/>
                      <a:gd name="T76" fmla="*/ 0 w 812"/>
                      <a:gd name="T77" fmla="*/ 0 h 564"/>
                      <a:gd name="T78" fmla="*/ 0 w 812"/>
                      <a:gd name="T79" fmla="*/ 0 h 564"/>
                      <a:gd name="T80" fmla="*/ 0 w 812"/>
                      <a:gd name="T81" fmla="*/ 0 h 564"/>
                      <a:gd name="T82" fmla="*/ 0 w 812"/>
                      <a:gd name="T83" fmla="*/ 0 h 564"/>
                      <a:gd name="T84" fmla="*/ 0 w 812"/>
                      <a:gd name="T85" fmla="*/ 0 h 564"/>
                      <a:gd name="T86" fmla="*/ 0 w 812"/>
                      <a:gd name="T87" fmla="*/ 0 h 564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</a:gdLst>
                    <a:ahLst/>
                    <a:cxnLst>
                      <a:cxn ang="T88">
                        <a:pos x="T0" y="T1"/>
                      </a:cxn>
                      <a:cxn ang="T89">
                        <a:pos x="T2" y="T3"/>
                      </a:cxn>
                      <a:cxn ang="T90">
                        <a:pos x="T4" y="T5"/>
                      </a:cxn>
                      <a:cxn ang="T91">
                        <a:pos x="T6" y="T7"/>
                      </a:cxn>
                      <a:cxn ang="T92">
                        <a:pos x="T8" y="T9"/>
                      </a:cxn>
                      <a:cxn ang="T93">
                        <a:pos x="T10" y="T11"/>
                      </a:cxn>
                      <a:cxn ang="T94">
                        <a:pos x="T12" y="T13"/>
                      </a:cxn>
                      <a:cxn ang="T95">
                        <a:pos x="T14" y="T15"/>
                      </a:cxn>
                      <a:cxn ang="T96">
                        <a:pos x="T16" y="T17"/>
                      </a:cxn>
                      <a:cxn ang="T97">
                        <a:pos x="T18" y="T19"/>
                      </a:cxn>
                      <a:cxn ang="T98">
                        <a:pos x="T20" y="T21"/>
                      </a:cxn>
                      <a:cxn ang="T99">
                        <a:pos x="T22" y="T23"/>
                      </a:cxn>
                      <a:cxn ang="T100">
                        <a:pos x="T24" y="T25"/>
                      </a:cxn>
                      <a:cxn ang="T101">
                        <a:pos x="T26" y="T27"/>
                      </a:cxn>
                      <a:cxn ang="T102">
                        <a:pos x="T28" y="T29"/>
                      </a:cxn>
                      <a:cxn ang="T103">
                        <a:pos x="T30" y="T31"/>
                      </a:cxn>
                      <a:cxn ang="T104">
                        <a:pos x="T32" y="T33"/>
                      </a:cxn>
                      <a:cxn ang="T105">
                        <a:pos x="T34" y="T35"/>
                      </a:cxn>
                      <a:cxn ang="T106">
                        <a:pos x="T36" y="T37"/>
                      </a:cxn>
                      <a:cxn ang="T107">
                        <a:pos x="T38" y="T39"/>
                      </a:cxn>
                      <a:cxn ang="T108">
                        <a:pos x="T40" y="T41"/>
                      </a:cxn>
                      <a:cxn ang="T109">
                        <a:pos x="T42" y="T43"/>
                      </a:cxn>
                      <a:cxn ang="T110">
                        <a:pos x="T44" y="T45"/>
                      </a:cxn>
                      <a:cxn ang="T111">
                        <a:pos x="T46" y="T47"/>
                      </a:cxn>
                      <a:cxn ang="T112">
                        <a:pos x="T48" y="T49"/>
                      </a:cxn>
                      <a:cxn ang="T113">
                        <a:pos x="T50" y="T51"/>
                      </a:cxn>
                      <a:cxn ang="T114">
                        <a:pos x="T52" y="T53"/>
                      </a:cxn>
                      <a:cxn ang="T115">
                        <a:pos x="T54" y="T55"/>
                      </a:cxn>
                      <a:cxn ang="T116">
                        <a:pos x="T56" y="T57"/>
                      </a:cxn>
                      <a:cxn ang="T117">
                        <a:pos x="T58" y="T59"/>
                      </a:cxn>
                      <a:cxn ang="T118">
                        <a:pos x="T60" y="T61"/>
                      </a:cxn>
                      <a:cxn ang="T119">
                        <a:pos x="T62" y="T63"/>
                      </a:cxn>
                      <a:cxn ang="T120">
                        <a:pos x="T64" y="T65"/>
                      </a:cxn>
                      <a:cxn ang="T121">
                        <a:pos x="T66" y="T67"/>
                      </a:cxn>
                      <a:cxn ang="T122">
                        <a:pos x="T68" y="T69"/>
                      </a:cxn>
                      <a:cxn ang="T123">
                        <a:pos x="T70" y="T71"/>
                      </a:cxn>
                      <a:cxn ang="T124">
                        <a:pos x="T72" y="T73"/>
                      </a:cxn>
                      <a:cxn ang="T125">
                        <a:pos x="T74" y="T75"/>
                      </a:cxn>
                      <a:cxn ang="T126">
                        <a:pos x="T76" y="T77"/>
                      </a:cxn>
                      <a:cxn ang="T127">
                        <a:pos x="T78" y="T79"/>
                      </a:cxn>
                      <a:cxn ang="T128">
                        <a:pos x="T80" y="T81"/>
                      </a:cxn>
                      <a:cxn ang="T129">
                        <a:pos x="T82" y="T83"/>
                      </a:cxn>
                      <a:cxn ang="T130">
                        <a:pos x="T84" y="T85"/>
                      </a:cxn>
                      <a:cxn ang="T131">
                        <a:pos x="T86" y="T87"/>
                      </a:cxn>
                    </a:cxnLst>
                    <a:rect l="0" t="0" r="r" b="b"/>
                    <a:pathLst>
                      <a:path w="812" h="564">
                        <a:moveTo>
                          <a:pt x="798" y="6"/>
                        </a:moveTo>
                        <a:cubicBezTo>
                          <a:pt x="801" y="15"/>
                          <a:pt x="809" y="16"/>
                          <a:pt x="812" y="26"/>
                        </a:cubicBezTo>
                        <a:cubicBezTo>
                          <a:pt x="809" y="36"/>
                          <a:pt x="801" y="41"/>
                          <a:pt x="796" y="50"/>
                        </a:cubicBezTo>
                        <a:cubicBezTo>
                          <a:pt x="791" y="61"/>
                          <a:pt x="788" y="71"/>
                          <a:pt x="778" y="78"/>
                        </a:cubicBezTo>
                        <a:cubicBezTo>
                          <a:pt x="773" y="85"/>
                          <a:pt x="771" y="88"/>
                          <a:pt x="774" y="96"/>
                        </a:cubicBezTo>
                        <a:cubicBezTo>
                          <a:pt x="767" y="107"/>
                          <a:pt x="758" y="114"/>
                          <a:pt x="748" y="122"/>
                        </a:cubicBezTo>
                        <a:cubicBezTo>
                          <a:pt x="744" y="125"/>
                          <a:pt x="736" y="130"/>
                          <a:pt x="736" y="130"/>
                        </a:cubicBezTo>
                        <a:cubicBezTo>
                          <a:pt x="740" y="141"/>
                          <a:pt x="731" y="140"/>
                          <a:pt x="722" y="142"/>
                        </a:cubicBezTo>
                        <a:cubicBezTo>
                          <a:pt x="716" y="148"/>
                          <a:pt x="712" y="151"/>
                          <a:pt x="704" y="154"/>
                        </a:cubicBezTo>
                        <a:cubicBezTo>
                          <a:pt x="686" y="150"/>
                          <a:pt x="650" y="169"/>
                          <a:pt x="634" y="180"/>
                        </a:cubicBezTo>
                        <a:cubicBezTo>
                          <a:pt x="636" y="189"/>
                          <a:pt x="631" y="193"/>
                          <a:pt x="640" y="196"/>
                        </a:cubicBezTo>
                        <a:cubicBezTo>
                          <a:pt x="643" y="205"/>
                          <a:pt x="640" y="207"/>
                          <a:pt x="632" y="210"/>
                        </a:cubicBezTo>
                        <a:cubicBezTo>
                          <a:pt x="626" y="219"/>
                          <a:pt x="623" y="226"/>
                          <a:pt x="614" y="232"/>
                        </a:cubicBezTo>
                        <a:cubicBezTo>
                          <a:pt x="611" y="231"/>
                          <a:pt x="606" y="233"/>
                          <a:pt x="604" y="230"/>
                        </a:cubicBezTo>
                        <a:cubicBezTo>
                          <a:pt x="599" y="220"/>
                          <a:pt x="610" y="199"/>
                          <a:pt x="620" y="196"/>
                        </a:cubicBezTo>
                        <a:cubicBezTo>
                          <a:pt x="623" y="187"/>
                          <a:pt x="617" y="187"/>
                          <a:pt x="620" y="178"/>
                        </a:cubicBezTo>
                        <a:cubicBezTo>
                          <a:pt x="617" y="164"/>
                          <a:pt x="609" y="168"/>
                          <a:pt x="598" y="172"/>
                        </a:cubicBezTo>
                        <a:cubicBezTo>
                          <a:pt x="592" y="180"/>
                          <a:pt x="585" y="185"/>
                          <a:pt x="576" y="188"/>
                        </a:cubicBezTo>
                        <a:cubicBezTo>
                          <a:pt x="572" y="194"/>
                          <a:pt x="568" y="200"/>
                          <a:pt x="564" y="206"/>
                        </a:cubicBezTo>
                        <a:cubicBezTo>
                          <a:pt x="561" y="210"/>
                          <a:pt x="556" y="218"/>
                          <a:pt x="556" y="218"/>
                        </a:cubicBezTo>
                        <a:cubicBezTo>
                          <a:pt x="558" y="234"/>
                          <a:pt x="559" y="243"/>
                          <a:pt x="572" y="252"/>
                        </a:cubicBezTo>
                        <a:cubicBezTo>
                          <a:pt x="579" y="262"/>
                          <a:pt x="586" y="273"/>
                          <a:pt x="596" y="280"/>
                        </a:cubicBezTo>
                        <a:cubicBezTo>
                          <a:pt x="598" y="286"/>
                          <a:pt x="602" y="298"/>
                          <a:pt x="602" y="298"/>
                        </a:cubicBezTo>
                        <a:cubicBezTo>
                          <a:pt x="601" y="308"/>
                          <a:pt x="599" y="361"/>
                          <a:pt x="594" y="368"/>
                        </a:cubicBezTo>
                        <a:cubicBezTo>
                          <a:pt x="590" y="374"/>
                          <a:pt x="576" y="378"/>
                          <a:pt x="570" y="382"/>
                        </a:cubicBezTo>
                        <a:cubicBezTo>
                          <a:pt x="563" y="393"/>
                          <a:pt x="550" y="396"/>
                          <a:pt x="542" y="406"/>
                        </a:cubicBezTo>
                        <a:cubicBezTo>
                          <a:pt x="536" y="413"/>
                          <a:pt x="539" y="417"/>
                          <a:pt x="530" y="420"/>
                        </a:cubicBezTo>
                        <a:cubicBezTo>
                          <a:pt x="526" y="408"/>
                          <a:pt x="538" y="391"/>
                          <a:pt x="522" y="386"/>
                        </a:cubicBezTo>
                        <a:cubicBezTo>
                          <a:pt x="516" y="377"/>
                          <a:pt x="510" y="364"/>
                          <a:pt x="502" y="356"/>
                        </a:cubicBezTo>
                        <a:cubicBezTo>
                          <a:pt x="497" y="341"/>
                          <a:pt x="505" y="360"/>
                          <a:pt x="482" y="348"/>
                        </a:cubicBezTo>
                        <a:cubicBezTo>
                          <a:pt x="478" y="346"/>
                          <a:pt x="478" y="339"/>
                          <a:pt x="474" y="336"/>
                        </a:cubicBezTo>
                        <a:cubicBezTo>
                          <a:pt x="470" y="323"/>
                          <a:pt x="466" y="342"/>
                          <a:pt x="462" y="348"/>
                        </a:cubicBezTo>
                        <a:cubicBezTo>
                          <a:pt x="460" y="358"/>
                          <a:pt x="456" y="363"/>
                          <a:pt x="454" y="374"/>
                        </a:cubicBezTo>
                        <a:cubicBezTo>
                          <a:pt x="457" y="383"/>
                          <a:pt x="455" y="387"/>
                          <a:pt x="450" y="394"/>
                        </a:cubicBezTo>
                        <a:cubicBezTo>
                          <a:pt x="454" y="399"/>
                          <a:pt x="464" y="411"/>
                          <a:pt x="466" y="418"/>
                        </a:cubicBezTo>
                        <a:cubicBezTo>
                          <a:pt x="474" y="443"/>
                          <a:pt x="472" y="458"/>
                          <a:pt x="500" y="464"/>
                        </a:cubicBezTo>
                        <a:cubicBezTo>
                          <a:pt x="507" y="469"/>
                          <a:pt x="510" y="474"/>
                          <a:pt x="516" y="480"/>
                        </a:cubicBezTo>
                        <a:cubicBezTo>
                          <a:pt x="511" y="494"/>
                          <a:pt x="513" y="509"/>
                          <a:pt x="510" y="524"/>
                        </a:cubicBezTo>
                        <a:cubicBezTo>
                          <a:pt x="512" y="537"/>
                          <a:pt x="511" y="541"/>
                          <a:pt x="522" y="548"/>
                        </a:cubicBezTo>
                        <a:cubicBezTo>
                          <a:pt x="523" y="552"/>
                          <a:pt x="525" y="556"/>
                          <a:pt x="526" y="560"/>
                        </a:cubicBezTo>
                        <a:cubicBezTo>
                          <a:pt x="527" y="564"/>
                          <a:pt x="514" y="556"/>
                          <a:pt x="514" y="556"/>
                        </a:cubicBezTo>
                        <a:cubicBezTo>
                          <a:pt x="502" y="564"/>
                          <a:pt x="501" y="551"/>
                          <a:pt x="492" y="544"/>
                        </a:cubicBezTo>
                        <a:cubicBezTo>
                          <a:pt x="488" y="541"/>
                          <a:pt x="480" y="536"/>
                          <a:pt x="480" y="536"/>
                        </a:cubicBezTo>
                        <a:cubicBezTo>
                          <a:pt x="471" y="522"/>
                          <a:pt x="474" y="529"/>
                          <a:pt x="470" y="518"/>
                        </a:cubicBezTo>
                        <a:cubicBezTo>
                          <a:pt x="467" y="491"/>
                          <a:pt x="461" y="446"/>
                          <a:pt x="436" y="430"/>
                        </a:cubicBezTo>
                        <a:cubicBezTo>
                          <a:pt x="428" y="433"/>
                          <a:pt x="425" y="433"/>
                          <a:pt x="422" y="424"/>
                        </a:cubicBezTo>
                        <a:cubicBezTo>
                          <a:pt x="427" y="404"/>
                          <a:pt x="432" y="383"/>
                          <a:pt x="438" y="364"/>
                        </a:cubicBezTo>
                        <a:cubicBezTo>
                          <a:pt x="436" y="343"/>
                          <a:pt x="431" y="330"/>
                          <a:pt x="426" y="310"/>
                        </a:cubicBezTo>
                        <a:cubicBezTo>
                          <a:pt x="429" y="302"/>
                          <a:pt x="425" y="300"/>
                          <a:pt x="422" y="292"/>
                        </a:cubicBezTo>
                        <a:cubicBezTo>
                          <a:pt x="424" y="282"/>
                          <a:pt x="428" y="277"/>
                          <a:pt x="422" y="268"/>
                        </a:cubicBezTo>
                        <a:cubicBezTo>
                          <a:pt x="420" y="269"/>
                          <a:pt x="418" y="269"/>
                          <a:pt x="416" y="270"/>
                        </a:cubicBezTo>
                        <a:cubicBezTo>
                          <a:pt x="414" y="272"/>
                          <a:pt x="414" y="275"/>
                          <a:pt x="412" y="276"/>
                        </a:cubicBezTo>
                        <a:cubicBezTo>
                          <a:pt x="408" y="278"/>
                          <a:pt x="400" y="280"/>
                          <a:pt x="400" y="280"/>
                        </a:cubicBezTo>
                        <a:cubicBezTo>
                          <a:pt x="394" y="274"/>
                          <a:pt x="389" y="274"/>
                          <a:pt x="386" y="266"/>
                        </a:cubicBezTo>
                        <a:cubicBezTo>
                          <a:pt x="391" y="251"/>
                          <a:pt x="379" y="206"/>
                          <a:pt x="364" y="196"/>
                        </a:cubicBezTo>
                        <a:cubicBezTo>
                          <a:pt x="357" y="186"/>
                          <a:pt x="358" y="182"/>
                          <a:pt x="360" y="170"/>
                        </a:cubicBezTo>
                        <a:cubicBezTo>
                          <a:pt x="358" y="160"/>
                          <a:pt x="356" y="147"/>
                          <a:pt x="346" y="144"/>
                        </a:cubicBezTo>
                        <a:cubicBezTo>
                          <a:pt x="343" y="154"/>
                          <a:pt x="338" y="160"/>
                          <a:pt x="330" y="166"/>
                        </a:cubicBezTo>
                        <a:cubicBezTo>
                          <a:pt x="323" y="164"/>
                          <a:pt x="308" y="160"/>
                          <a:pt x="308" y="160"/>
                        </a:cubicBezTo>
                        <a:cubicBezTo>
                          <a:pt x="296" y="162"/>
                          <a:pt x="297" y="166"/>
                          <a:pt x="288" y="172"/>
                        </a:cubicBezTo>
                        <a:cubicBezTo>
                          <a:pt x="284" y="185"/>
                          <a:pt x="282" y="191"/>
                          <a:pt x="268" y="196"/>
                        </a:cubicBezTo>
                        <a:cubicBezTo>
                          <a:pt x="264" y="200"/>
                          <a:pt x="243" y="231"/>
                          <a:pt x="242" y="232"/>
                        </a:cubicBezTo>
                        <a:cubicBezTo>
                          <a:pt x="231" y="239"/>
                          <a:pt x="215" y="247"/>
                          <a:pt x="206" y="256"/>
                        </a:cubicBezTo>
                        <a:cubicBezTo>
                          <a:pt x="202" y="260"/>
                          <a:pt x="200" y="265"/>
                          <a:pt x="196" y="268"/>
                        </a:cubicBezTo>
                        <a:cubicBezTo>
                          <a:pt x="194" y="269"/>
                          <a:pt x="192" y="269"/>
                          <a:pt x="190" y="270"/>
                        </a:cubicBezTo>
                        <a:cubicBezTo>
                          <a:pt x="188" y="271"/>
                          <a:pt x="186" y="272"/>
                          <a:pt x="184" y="274"/>
                        </a:cubicBezTo>
                        <a:cubicBezTo>
                          <a:pt x="180" y="278"/>
                          <a:pt x="172" y="286"/>
                          <a:pt x="172" y="286"/>
                        </a:cubicBezTo>
                        <a:cubicBezTo>
                          <a:pt x="167" y="300"/>
                          <a:pt x="165" y="314"/>
                          <a:pt x="160" y="328"/>
                        </a:cubicBezTo>
                        <a:cubicBezTo>
                          <a:pt x="158" y="335"/>
                          <a:pt x="156" y="341"/>
                          <a:pt x="154" y="348"/>
                        </a:cubicBezTo>
                        <a:cubicBezTo>
                          <a:pt x="153" y="350"/>
                          <a:pt x="152" y="354"/>
                          <a:pt x="152" y="354"/>
                        </a:cubicBezTo>
                        <a:cubicBezTo>
                          <a:pt x="152" y="359"/>
                          <a:pt x="156" y="384"/>
                          <a:pt x="146" y="392"/>
                        </a:cubicBezTo>
                        <a:cubicBezTo>
                          <a:pt x="141" y="397"/>
                          <a:pt x="128" y="404"/>
                          <a:pt x="128" y="404"/>
                        </a:cubicBezTo>
                        <a:cubicBezTo>
                          <a:pt x="125" y="412"/>
                          <a:pt x="122" y="421"/>
                          <a:pt x="114" y="424"/>
                        </a:cubicBezTo>
                        <a:cubicBezTo>
                          <a:pt x="100" y="419"/>
                          <a:pt x="97" y="405"/>
                          <a:pt x="94" y="392"/>
                        </a:cubicBezTo>
                        <a:cubicBezTo>
                          <a:pt x="86" y="362"/>
                          <a:pt x="82" y="332"/>
                          <a:pt x="72" y="302"/>
                        </a:cubicBezTo>
                        <a:cubicBezTo>
                          <a:pt x="71" y="281"/>
                          <a:pt x="70" y="275"/>
                          <a:pt x="66" y="258"/>
                        </a:cubicBezTo>
                        <a:cubicBezTo>
                          <a:pt x="66" y="251"/>
                          <a:pt x="68" y="219"/>
                          <a:pt x="64" y="208"/>
                        </a:cubicBezTo>
                        <a:cubicBezTo>
                          <a:pt x="70" y="191"/>
                          <a:pt x="66" y="173"/>
                          <a:pt x="72" y="156"/>
                        </a:cubicBezTo>
                        <a:cubicBezTo>
                          <a:pt x="66" y="139"/>
                          <a:pt x="60" y="168"/>
                          <a:pt x="56" y="172"/>
                        </a:cubicBezTo>
                        <a:cubicBezTo>
                          <a:pt x="53" y="175"/>
                          <a:pt x="44" y="180"/>
                          <a:pt x="44" y="180"/>
                        </a:cubicBezTo>
                        <a:cubicBezTo>
                          <a:pt x="35" y="177"/>
                          <a:pt x="28" y="173"/>
                          <a:pt x="24" y="162"/>
                        </a:cubicBezTo>
                        <a:cubicBezTo>
                          <a:pt x="23" y="158"/>
                          <a:pt x="20" y="150"/>
                          <a:pt x="20" y="150"/>
                        </a:cubicBezTo>
                        <a:cubicBezTo>
                          <a:pt x="30" y="148"/>
                          <a:pt x="30" y="143"/>
                          <a:pt x="38" y="138"/>
                        </a:cubicBezTo>
                        <a:cubicBezTo>
                          <a:pt x="35" y="128"/>
                          <a:pt x="31" y="133"/>
                          <a:pt x="24" y="138"/>
                        </a:cubicBezTo>
                        <a:cubicBezTo>
                          <a:pt x="15" y="135"/>
                          <a:pt x="15" y="132"/>
                          <a:pt x="18" y="124"/>
                        </a:cubicBezTo>
                        <a:cubicBezTo>
                          <a:pt x="11" y="114"/>
                          <a:pt x="9" y="101"/>
                          <a:pt x="0" y="92"/>
                        </a:cubicBezTo>
                        <a:lnTo>
                          <a:pt x="76" y="0"/>
                        </a:lnTo>
                        <a:lnTo>
                          <a:pt x="798" y="6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zh-TW" altLang="en-US" smtClean="0">
                      <a:solidFill>
                        <a:srgbClr val="000000"/>
                      </a:solidFill>
                      <a:latin typeface="Arial" pitchFamily="34" charset="0"/>
                      <a:ea typeface="新細明體" pitchFamily="18" charset="-120"/>
                    </a:endParaRPr>
                  </a:p>
                </p:txBody>
              </p:sp>
              <p:sp>
                <p:nvSpPr>
                  <p:cNvPr id="2193" name="Freeform 53"/>
                  <p:cNvSpPr>
                    <a:spLocks/>
                  </p:cNvSpPr>
                  <p:nvPr/>
                </p:nvSpPr>
                <p:spPr bwMode="ltGray">
                  <a:xfrm>
                    <a:off x="1634" y="519"/>
                    <a:ext cx="19" cy="29"/>
                  </a:xfrm>
                  <a:custGeom>
                    <a:avLst/>
                    <a:gdLst>
                      <a:gd name="T0" fmla="*/ 0 w 43"/>
                      <a:gd name="T1" fmla="*/ 0 h 85"/>
                      <a:gd name="T2" fmla="*/ 0 w 43"/>
                      <a:gd name="T3" fmla="*/ 0 h 85"/>
                      <a:gd name="T4" fmla="*/ 0 w 43"/>
                      <a:gd name="T5" fmla="*/ 0 h 85"/>
                      <a:gd name="T6" fmla="*/ 0 w 43"/>
                      <a:gd name="T7" fmla="*/ 0 h 85"/>
                      <a:gd name="T8" fmla="*/ 0 w 43"/>
                      <a:gd name="T9" fmla="*/ 0 h 85"/>
                      <a:gd name="T10" fmla="*/ 0 w 43"/>
                      <a:gd name="T11" fmla="*/ 0 h 85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0" t="0" r="r" b="b"/>
                    <a:pathLst>
                      <a:path w="43" h="85">
                        <a:moveTo>
                          <a:pt x="7" y="11"/>
                        </a:moveTo>
                        <a:cubicBezTo>
                          <a:pt x="4" y="2"/>
                          <a:pt x="9" y="0"/>
                          <a:pt x="17" y="3"/>
                        </a:cubicBezTo>
                        <a:cubicBezTo>
                          <a:pt x="24" y="13"/>
                          <a:pt x="28" y="24"/>
                          <a:pt x="37" y="33"/>
                        </a:cubicBezTo>
                        <a:cubicBezTo>
                          <a:pt x="43" y="52"/>
                          <a:pt x="40" y="78"/>
                          <a:pt x="19" y="85"/>
                        </a:cubicBezTo>
                        <a:cubicBezTo>
                          <a:pt x="6" y="81"/>
                          <a:pt x="5" y="81"/>
                          <a:pt x="1" y="69"/>
                        </a:cubicBezTo>
                        <a:cubicBezTo>
                          <a:pt x="2" y="66"/>
                          <a:pt x="0" y="4"/>
                          <a:pt x="7" y="1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zh-TW" altLang="en-US" smtClean="0">
                      <a:solidFill>
                        <a:srgbClr val="000000"/>
                      </a:solidFill>
                      <a:latin typeface="Arial" pitchFamily="34" charset="0"/>
                      <a:ea typeface="新細明體" pitchFamily="18" charset="-120"/>
                    </a:endParaRPr>
                  </a:p>
                </p:txBody>
              </p:sp>
              <p:sp>
                <p:nvSpPr>
                  <p:cNvPr id="2194" name="Freeform 54"/>
                  <p:cNvSpPr>
                    <a:spLocks/>
                  </p:cNvSpPr>
                  <p:nvPr/>
                </p:nvSpPr>
                <p:spPr bwMode="ltGray">
                  <a:xfrm>
                    <a:off x="1900" y="421"/>
                    <a:ext cx="18" cy="24"/>
                  </a:xfrm>
                  <a:custGeom>
                    <a:avLst/>
                    <a:gdLst>
                      <a:gd name="T0" fmla="*/ 0 w 44"/>
                      <a:gd name="T1" fmla="*/ 0 h 74"/>
                      <a:gd name="T2" fmla="*/ 0 w 44"/>
                      <a:gd name="T3" fmla="*/ 0 h 74"/>
                      <a:gd name="T4" fmla="*/ 0 w 44"/>
                      <a:gd name="T5" fmla="*/ 0 h 74"/>
                      <a:gd name="T6" fmla="*/ 0 w 44"/>
                      <a:gd name="T7" fmla="*/ 0 h 74"/>
                      <a:gd name="T8" fmla="*/ 0 w 44"/>
                      <a:gd name="T9" fmla="*/ 0 h 74"/>
                      <a:gd name="T10" fmla="*/ 0 w 44"/>
                      <a:gd name="T11" fmla="*/ 0 h 74"/>
                      <a:gd name="T12" fmla="*/ 0 w 44"/>
                      <a:gd name="T13" fmla="*/ 0 h 74"/>
                      <a:gd name="T14" fmla="*/ 0 w 44"/>
                      <a:gd name="T15" fmla="*/ 0 h 7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44" h="74">
                        <a:moveTo>
                          <a:pt x="13" y="28"/>
                        </a:moveTo>
                        <a:cubicBezTo>
                          <a:pt x="15" y="13"/>
                          <a:pt x="14" y="7"/>
                          <a:pt x="29" y="2"/>
                        </a:cubicBezTo>
                        <a:cubicBezTo>
                          <a:pt x="34" y="3"/>
                          <a:pt x="40" y="0"/>
                          <a:pt x="43" y="4"/>
                        </a:cubicBezTo>
                        <a:cubicBezTo>
                          <a:pt x="44" y="6"/>
                          <a:pt x="41" y="21"/>
                          <a:pt x="39" y="26"/>
                        </a:cubicBezTo>
                        <a:cubicBezTo>
                          <a:pt x="31" y="43"/>
                          <a:pt x="30" y="63"/>
                          <a:pt x="13" y="74"/>
                        </a:cubicBezTo>
                        <a:cubicBezTo>
                          <a:pt x="4" y="71"/>
                          <a:pt x="4" y="68"/>
                          <a:pt x="7" y="60"/>
                        </a:cubicBezTo>
                        <a:cubicBezTo>
                          <a:pt x="5" y="50"/>
                          <a:pt x="0" y="46"/>
                          <a:pt x="3" y="36"/>
                        </a:cubicBezTo>
                        <a:cubicBezTo>
                          <a:pt x="4" y="32"/>
                          <a:pt x="8" y="23"/>
                          <a:pt x="13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zh-TW" altLang="en-US" smtClean="0">
                      <a:solidFill>
                        <a:srgbClr val="000000"/>
                      </a:solidFill>
                      <a:latin typeface="Arial" pitchFamily="34" charset="0"/>
                      <a:ea typeface="新細明體" pitchFamily="18" charset="-120"/>
                    </a:endParaRPr>
                  </a:p>
                </p:txBody>
              </p:sp>
              <p:sp>
                <p:nvSpPr>
                  <p:cNvPr id="2195" name="Freeform 55"/>
                  <p:cNvSpPr>
                    <a:spLocks/>
                  </p:cNvSpPr>
                  <p:nvPr/>
                </p:nvSpPr>
                <p:spPr bwMode="ltGray">
                  <a:xfrm>
                    <a:off x="1951" y="409"/>
                    <a:ext cx="9" cy="10"/>
                  </a:xfrm>
                  <a:custGeom>
                    <a:avLst/>
                    <a:gdLst>
                      <a:gd name="T0" fmla="*/ 0 w 20"/>
                      <a:gd name="T1" fmla="*/ 0 h 30"/>
                      <a:gd name="T2" fmla="*/ 0 w 20"/>
                      <a:gd name="T3" fmla="*/ 0 h 30"/>
                      <a:gd name="T4" fmla="*/ 0 w 20"/>
                      <a:gd name="T5" fmla="*/ 0 h 30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20" h="30">
                        <a:moveTo>
                          <a:pt x="7" y="16"/>
                        </a:moveTo>
                        <a:cubicBezTo>
                          <a:pt x="18" y="0"/>
                          <a:pt x="20" y="20"/>
                          <a:pt x="5" y="30"/>
                        </a:cubicBezTo>
                        <a:cubicBezTo>
                          <a:pt x="0" y="23"/>
                          <a:pt x="1" y="22"/>
                          <a:pt x="7" y="1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zh-TW" altLang="en-US" smtClean="0">
                      <a:solidFill>
                        <a:srgbClr val="000000"/>
                      </a:solidFill>
                      <a:latin typeface="Arial" pitchFamily="34" charset="0"/>
                      <a:ea typeface="新細明體" pitchFamily="18" charset="-120"/>
                    </a:endParaRPr>
                  </a:p>
                </p:txBody>
              </p:sp>
              <p:sp>
                <p:nvSpPr>
                  <p:cNvPr id="2196" name="Freeform 56"/>
                  <p:cNvSpPr>
                    <a:spLocks/>
                  </p:cNvSpPr>
                  <p:nvPr/>
                </p:nvSpPr>
                <p:spPr bwMode="ltGray">
                  <a:xfrm>
                    <a:off x="1021" y="314"/>
                    <a:ext cx="433" cy="354"/>
                  </a:xfrm>
                  <a:custGeom>
                    <a:avLst/>
                    <a:gdLst>
                      <a:gd name="T0" fmla="*/ 1 w 682"/>
                      <a:gd name="T1" fmla="*/ 1 h 557"/>
                      <a:gd name="T2" fmla="*/ 1 w 682"/>
                      <a:gd name="T3" fmla="*/ 1 h 557"/>
                      <a:gd name="T4" fmla="*/ 1 w 682"/>
                      <a:gd name="T5" fmla="*/ 1 h 557"/>
                      <a:gd name="T6" fmla="*/ 1 w 682"/>
                      <a:gd name="T7" fmla="*/ 1 h 557"/>
                      <a:gd name="T8" fmla="*/ 1 w 682"/>
                      <a:gd name="T9" fmla="*/ 1 h 557"/>
                      <a:gd name="T10" fmla="*/ 1 w 682"/>
                      <a:gd name="T11" fmla="*/ 1 h 557"/>
                      <a:gd name="T12" fmla="*/ 1 w 682"/>
                      <a:gd name="T13" fmla="*/ 1 h 557"/>
                      <a:gd name="T14" fmla="*/ 1 w 682"/>
                      <a:gd name="T15" fmla="*/ 1 h 557"/>
                      <a:gd name="T16" fmla="*/ 1 w 682"/>
                      <a:gd name="T17" fmla="*/ 1 h 557"/>
                      <a:gd name="T18" fmla="*/ 1 w 682"/>
                      <a:gd name="T19" fmla="*/ 1 h 557"/>
                      <a:gd name="T20" fmla="*/ 1 w 682"/>
                      <a:gd name="T21" fmla="*/ 1 h 557"/>
                      <a:gd name="T22" fmla="*/ 1 w 682"/>
                      <a:gd name="T23" fmla="*/ 1 h 557"/>
                      <a:gd name="T24" fmla="*/ 1 w 682"/>
                      <a:gd name="T25" fmla="*/ 1 h 557"/>
                      <a:gd name="T26" fmla="*/ 1 w 682"/>
                      <a:gd name="T27" fmla="*/ 1 h 557"/>
                      <a:gd name="T28" fmla="*/ 1 w 682"/>
                      <a:gd name="T29" fmla="*/ 1 h 557"/>
                      <a:gd name="T30" fmla="*/ 1 w 682"/>
                      <a:gd name="T31" fmla="*/ 1 h 557"/>
                      <a:gd name="T32" fmla="*/ 1 w 682"/>
                      <a:gd name="T33" fmla="*/ 1 h 557"/>
                      <a:gd name="T34" fmla="*/ 0 w 682"/>
                      <a:gd name="T35" fmla="*/ 1 h 557"/>
                      <a:gd name="T36" fmla="*/ 1 w 682"/>
                      <a:gd name="T37" fmla="*/ 1 h 557"/>
                      <a:gd name="T38" fmla="*/ 1 w 682"/>
                      <a:gd name="T39" fmla="*/ 1 h 557"/>
                      <a:gd name="T40" fmla="*/ 1 w 682"/>
                      <a:gd name="T41" fmla="*/ 1 h 557"/>
                      <a:gd name="T42" fmla="*/ 1 w 682"/>
                      <a:gd name="T43" fmla="*/ 1 h 557"/>
                      <a:gd name="T44" fmla="*/ 1 w 682"/>
                      <a:gd name="T45" fmla="*/ 1 h 557"/>
                      <a:gd name="T46" fmla="*/ 1 w 682"/>
                      <a:gd name="T47" fmla="*/ 1 h 557"/>
                      <a:gd name="T48" fmla="*/ 1 w 682"/>
                      <a:gd name="T49" fmla="*/ 1 h 557"/>
                      <a:gd name="T50" fmla="*/ 1 w 682"/>
                      <a:gd name="T51" fmla="*/ 1 h 557"/>
                      <a:gd name="T52" fmla="*/ 1 w 682"/>
                      <a:gd name="T53" fmla="*/ 0 h 557"/>
                      <a:gd name="T54" fmla="*/ 1 w 682"/>
                      <a:gd name="T55" fmla="*/ 1 h 557"/>
                      <a:gd name="T56" fmla="*/ 1 w 682"/>
                      <a:gd name="T57" fmla="*/ 1 h 557"/>
                      <a:gd name="T58" fmla="*/ 1 w 682"/>
                      <a:gd name="T59" fmla="*/ 1 h 557"/>
                      <a:gd name="T60" fmla="*/ 1 w 682"/>
                      <a:gd name="T61" fmla="*/ 1 h 557"/>
                      <a:gd name="T62" fmla="*/ 1 w 682"/>
                      <a:gd name="T63" fmla="*/ 1 h 557"/>
                      <a:gd name="T64" fmla="*/ 1 w 682"/>
                      <a:gd name="T65" fmla="*/ 1 h 557"/>
                      <a:gd name="T66" fmla="*/ 1 w 682"/>
                      <a:gd name="T67" fmla="*/ 1 h 557"/>
                      <a:gd name="T68" fmla="*/ 1 w 682"/>
                      <a:gd name="T69" fmla="*/ 1 h 557"/>
                      <a:gd name="T70" fmla="*/ 1 w 682"/>
                      <a:gd name="T71" fmla="*/ 1 h 557"/>
                      <a:gd name="T72" fmla="*/ 1 w 682"/>
                      <a:gd name="T73" fmla="*/ 1 h 557"/>
                      <a:gd name="T74" fmla="*/ 1 w 682"/>
                      <a:gd name="T75" fmla="*/ 1 h 557"/>
                      <a:gd name="T76" fmla="*/ 1 w 682"/>
                      <a:gd name="T77" fmla="*/ 1 h 557"/>
                      <a:gd name="T78" fmla="*/ 1 w 682"/>
                      <a:gd name="T79" fmla="*/ 1 h 557"/>
                      <a:gd name="T80" fmla="*/ 1 w 682"/>
                      <a:gd name="T81" fmla="*/ 1 h 557"/>
                      <a:gd name="T82" fmla="*/ 1 w 682"/>
                      <a:gd name="T83" fmla="*/ 1 h 557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</a:gdLst>
                    <a:ahLst/>
                    <a:cxnLst>
                      <a:cxn ang="T84">
                        <a:pos x="T0" y="T1"/>
                      </a:cxn>
                      <a:cxn ang="T85">
                        <a:pos x="T2" y="T3"/>
                      </a:cxn>
                      <a:cxn ang="T86">
                        <a:pos x="T4" y="T5"/>
                      </a:cxn>
                      <a:cxn ang="T87">
                        <a:pos x="T6" y="T7"/>
                      </a:cxn>
                      <a:cxn ang="T88">
                        <a:pos x="T8" y="T9"/>
                      </a:cxn>
                      <a:cxn ang="T89">
                        <a:pos x="T10" y="T11"/>
                      </a:cxn>
                      <a:cxn ang="T90">
                        <a:pos x="T12" y="T13"/>
                      </a:cxn>
                      <a:cxn ang="T91">
                        <a:pos x="T14" y="T15"/>
                      </a:cxn>
                      <a:cxn ang="T92">
                        <a:pos x="T16" y="T17"/>
                      </a:cxn>
                      <a:cxn ang="T93">
                        <a:pos x="T18" y="T19"/>
                      </a:cxn>
                      <a:cxn ang="T94">
                        <a:pos x="T20" y="T21"/>
                      </a:cxn>
                      <a:cxn ang="T95">
                        <a:pos x="T22" y="T23"/>
                      </a:cxn>
                      <a:cxn ang="T96">
                        <a:pos x="T24" y="T25"/>
                      </a:cxn>
                      <a:cxn ang="T97">
                        <a:pos x="T26" y="T27"/>
                      </a:cxn>
                      <a:cxn ang="T98">
                        <a:pos x="T28" y="T29"/>
                      </a:cxn>
                      <a:cxn ang="T99">
                        <a:pos x="T30" y="T31"/>
                      </a:cxn>
                      <a:cxn ang="T100">
                        <a:pos x="T32" y="T33"/>
                      </a:cxn>
                      <a:cxn ang="T101">
                        <a:pos x="T34" y="T35"/>
                      </a:cxn>
                      <a:cxn ang="T102">
                        <a:pos x="T36" y="T37"/>
                      </a:cxn>
                      <a:cxn ang="T103">
                        <a:pos x="T38" y="T39"/>
                      </a:cxn>
                      <a:cxn ang="T104">
                        <a:pos x="T40" y="T41"/>
                      </a:cxn>
                      <a:cxn ang="T105">
                        <a:pos x="T42" y="T43"/>
                      </a:cxn>
                      <a:cxn ang="T106">
                        <a:pos x="T44" y="T45"/>
                      </a:cxn>
                      <a:cxn ang="T107">
                        <a:pos x="T46" y="T47"/>
                      </a:cxn>
                      <a:cxn ang="T108">
                        <a:pos x="T48" y="T49"/>
                      </a:cxn>
                      <a:cxn ang="T109">
                        <a:pos x="T50" y="T51"/>
                      </a:cxn>
                      <a:cxn ang="T110">
                        <a:pos x="T52" y="T53"/>
                      </a:cxn>
                      <a:cxn ang="T111">
                        <a:pos x="T54" y="T55"/>
                      </a:cxn>
                      <a:cxn ang="T112">
                        <a:pos x="T56" y="T57"/>
                      </a:cxn>
                      <a:cxn ang="T113">
                        <a:pos x="T58" y="T59"/>
                      </a:cxn>
                      <a:cxn ang="T114">
                        <a:pos x="T60" y="T61"/>
                      </a:cxn>
                      <a:cxn ang="T115">
                        <a:pos x="T62" y="T63"/>
                      </a:cxn>
                      <a:cxn ang="T116">
                        <a:pos x="T64" y="T65"/>
                      </a:cxn>
                      <a:cxn ang="T117">
                        <a:pos x="T66" y="T67"/>
                      </a:cxn>
                      <a:cxn ang="T118">
                        <a:pos x="T68" y="T69"/>
                      </a:cxn>
                      <a:cxn ang="T119">
                        <a:pos x="T70" y="T71"/>
                      </a:cxn>
                      <a:cxn ang="T120">
                        <a:pos x="T72" y="T73"/>
                      </a:cxn>
                      <a:cxn ang="T121">
                        <a:pos x="T74" y="T75"/>
                      </a:cxn>
                      <a:cxn ang="T122">
                        <a:pos x="T76" y="T77"/>
                      </a:cxn>
                      <a:cxn ang="T123">
                        <a:pos x="T78" y="T79"/>
                      </a:cxn>
                      <a:cxn ang="T124">
                        <a:pos x="T80" y="T81"/>
                      </a:cxn>
                      <a:cxn ang="T125">
                        <a:pos x="T82" y="T83"/>
                      </a:cxn>
                    </a:cxnLst>
                    <a:rect l="0" t="0" r="r" b="b"/>
                    <a:pathLst>
                      <a:path w="682" h="557">
                        <a:moveTo>
                          <a:pt x="435" y="556"/>
                        </a:moveTo>
                        <a:lnTo>
                          <a:pt x="481" y="464"/>
                        </a:lnTo>
                        <a:lnTo>
                          <a:pt x="473" y="449"/>
                        </a:lnTo>
                        <a:lnTo>
                          <a:pt x="486" y="451"/>
                        </a:lnTo>
                        <a:lnTo>
                          <a:pt x="495" y="441"/>
                        </a:lnTo>
                        <a:lnTo>
                          <a:pt x="500" y="413"/>
                        </a:lnTo>
                        <a:lnTo>
                          <a:pt x="500" y="371"/>
                        </a:lnTo>
                        <a:lnTo>
                          <a:pt x="309" y="287"/>
                        </a:lnTo>
                        <a:lnTo>
                          <a:pt x="296" y="308"/>
                        </a:lnTo>
                        <a:lnTo>
                          <a:pt x="282" y="346"/>
                        </a:lnTo>
                        <a:lnTo>
                          <a:pt x="396" y="557"/>
                        </a:lnTo>
                        <a:lnTo>
                          <a:pt x="303" y="556"/>
                        </a:lnTo>
                        <a:lnTo>
                          <a:pt x="304" y="536"/>
                        </a:lnTo>
                        <a:cubicBezTo>
                          <a:pt x="284" y="520"/>
                          <a:pt x="296" y="510"/>
                          <a:pt x="282" y="494"/>
                        </a:cubicBezTo>
                        <a:cubicBezTo>
                          <a:pt x="276" y="475"/>
                          <a:pt x="267" y="468"/>
                          <a:pt x="253" y="451"/>
                        </a:cubicBezTo>
                        <a:cubicBezTo>
                          <a:pt x="249" y="447"/>
                          <a:pt x="245" y="443"/>
                          <a:pt x="242" y="439"/>
                        </a:cubicBezTo>
                        <a:lnTo>
                          <a:pt x="237" y="432"/>
                        </a:lnTo>
                        <a:cubicBezTo>
                          <a:pt x="237" y="432"/>
                          <a:pt x="245" y="413"/>
                          <a:pt x="245" y="413"/>
                        </a:cubicBezTo>
                        <a:cubicBezTo>
                          <a:pt x="247" y="409"/>
                          <a:pt x="250" y="401"/>
                          <a:pt x="250" y="401"/>
                        </a:cubicBezTo>
                        <a:cubicBezTo>
                          <a:pt x="249" y="399"/>
                          <a:pt x="247" y="397"/>
                          <a:pt x="247" y="394"/>
                        </a:cubicBezTo>
                        <a:cubicBezTo>
                          <a:pt x="248" y="390"/>
                          <a:pt x="253" y="382"/>
                          <a:pt x="253" y="382"/>
                        </a:cubicBezTo>
                        <a:cubicBezTo>
                          <a:pt x="243" y="370"/>
                          <a:pt x="237" y="371"/>
                          <a:pt x="220" y="375"/>
                        </a:cubicBezTo>
                        <a:cubicBezTo>
                          <a:pt x="217" y="371"/>
                          <a:pt x="210" y="369"/>
                          <a:pt x="207" y="365"/>
                        </a:cubicBezTo>
                        <a:cubicBezTo>
                          <a:pt x="185" y="337"/>
                          <a:pt x="216" y="363"/>
                          <a:pt x="194" y="346"/>
                        </a:cubicBezTo>
                        <a:cubicBezTo>
                          <a:pt x="167" y="349"/>
                          <a:pt x="179" y="346"/>
                          <a:pt x="156" y="352"/>
                        </a:cubicBezTo>
                        <a:cubicBezTo>
                          <a:pt x="153" y="353"/>
                          <a:pt x="148" y="354"/>
                          <a:pt x="148" y="354"/>
                        </a:cubicBezTo>
                        <a:cubicBezTo>
                          <a:pt x="146" y="356"/>
                          <a:pt x="145" y="359"/>
                          <a:pt x="142" y="361"/>
                        </a:cubicBezTo>
                        <a:cubicBezTo>
                          <a:pt x="138" y="363"/>
                          <a:pt x="126" y="365"/>
                          <a:pt x="126" y="365"/>
                        </a:cubicBezTo>
                        <a:cubicBezTo>
                          <a:pt x="105" y="354"/>
                          <a:pt x="116" y="355"/>
                          <a:pt x="94" y="361"/>
                        </a:cubicBezTo>
                        <a:cubicBezTo>
                          <a:pt x="89" y="362"/>
                          <a:pt x="78" y="365"/>
                          <a:pt x="78" y="365"/>
                        </a:cubicBezTo>
                        <a:cubicBezTo>
                          <a:pt x="62" y="383"/>
                          <a:pt x="46" y="346"/>
                          <a:pt x="35" y="337"/>
                        </a:cubicBezTo>
                        <a:cubicBezTo>
                          <a:pt x="32" y="330"/>
                          <a:pt x="24" y="320"/>
                          <a:pt x="22" y="312"/>
                        </a:cubicBezTo>
                        <a:cubicBezTo>
                          <a:pt x="20" y="308"/>
                          <a:pt x="22" y="303"/>
                          <a:pt x="19" y="300"/>
                        </a:cubicBezTo>
                        <a:cubicBezTo>
                          <a:pt x="17" y="297"/>
                          <a:pt x="13" y="297"/>
                          <a:pt x="11" y="295"/>
                        </a:cubicBezTo>
                        <a:cubicBezTo>
                          <a:pt x="3" y="277"/>
                          <a:pt x="15" y="306"/>
                          <a:pt x="5" y="276"/>
                        </a:cubicBezTo>
                        <a:cubicBezTo>
                          <a:pt x="4" y="272"/>
                          <a:pt x="0" y="264"/>
                          <a:pt x="0" y="264"/>
                        </a:cubicBezTo>
                        <a:cubicBezTo>
                          <a:pt x="3" y="253"/>
                          <a:pt x="2" y="248"/>
                          <a:pt x="13" y="243"/>
                        </a:cubicBezTo>
                        <a:cubicBezTo>
                          <a:pt x="20" y="221"/>
                          <a:pt x="17" y="231"/>
                          <a:pt x="24" y="213"/>
                        </a:cubicBezTo>
                        <a:cubicBezTo>
                          <a:pt x="26" y="209"/>
                          <a:pt x="30" y="200"/>
                          <a:pt x="30" y="200"/>
                        </a:cubicBezTo>
                        <a:cubicBezTo>
                          <a:pt x="26" y="192"/>
                          <a:pt x="24" y="191"/>
                          <a:pt x="32" y="181"/>
                        </a:cubicBezTo>
                        <a:cubicBezTo>
                          <a:pt x="36" y="177"/>
                          <a:pt x="43" y="169"/>
                          <a:pt x="43" y="169"/>
                        </a:cubicBezTo>
                        <a:cubicBezTo>
                          <a:pt x="37" y="155"/>
                          <a:pt x="36" y="153"/>
                          <a:pt x="51" y="143"/>
                        </a:cubicBezTo>
                        <a:cubicBezTo>
                          <a:pt x="56" y="140"/>
                          <a:pt x="67" y="135"/>
                          <a:pt x="67" y="135"/>
                        </a:cubicBezTo>
                        <a:cubicBezTo>
                          <a:pt x="73" y="129"/>
                          <a:pt x="75" y="122"/>
                          <a:pt x="81" y="116"/>
                        </a:cubicBezTo>
                        <a:cubicBezTo>
                          <a:pt x="89" y="107"/>
                          <a:pt x="102" y="105"/>
                          <a:pt x="113" y="99"/>
                        </a:cubicBezTo>
                        <a:cubicBezTo>
                          <a:pt x="125" y="85"/>
                          <a:pt x="149" y="76"/>
                          <a:pt x="167" y="67"/>
                        </a:cubicBezTo>
                        <a:cubicBezTo>
                          <a:pt x="174" y="59"/>
                          <a:pt x="175" y="50"/>
                          <a:pt x="188" y="46"/>
                        </a:cubicBezTo>
                        <a:cubicBezTo>
                          <a:pt x="198" y="39"/>
                          <a:pt x="208" y="36"/>
                          <a:pt x="220" y="30"/>
                        </a:cubicBezTo>
                        <a:cubicBezTo>
                          <a:pt x="223" y="28"/>
                          <a:pt x="228" y="25"/>
                          <a:pt x="228" y="25"/>
                        </a:cubicBezTo>
                        <a:cubicBezTo>
                          <a:pt x="237" y="16"/>
                          <a:pt x="245" y="10"/>
                          <a:pt x="258" y="6"/>
                        </a:cubicBezTo>
                        <a:cubicBezTo>
                          <a:pt x="269" y="31"/>
                          <a:pt x="301" y="6"/>
                          <a:pt x="320" y="4"/>
                        </a:cubicBezTo>
                        <a:cubicBezTo>
                          <a:pt x="334" y="3"/>
                          <a:pt x="349" y="3"/>
                          <a:pt x="363" y="2"/>
                        </a:cubicBezTo>
                        <a:cubicBezTo>
                          <a:pt x="369" y="3"/>
                          <a:pt x="376" y="5"/>
                          <a:pt x="382" y="4"/>
                        </a:cubicBezTo>
                        <a:cubicBezTo>
                          <a:pt x="387" y="4"/>
                          <a:pt x="398" y="0"/>
                          <a:pt x="398" y="0"/>
                        </a:cubicBezTo>
                        <a:cubicBezTo>
                          <a:pt x="415" y="8"/>
                          <a:pt x="406" y="16"/>
                          <a:pt x="400" y="30"/>
                        </a:cubicBezTo>
                        <a:cubicBezTo>
                          <a:pt x="398" y="34"/>
                          <a:pt x="384" y="34"/>
                          <a:pt x="384" y="34"/>
                        </a:cubicBezTo>
                        <a:cubicBezTo>
                          <a:pt x="379" y="47"/>
                          <a:pt x="398" y="51"/>
                          <a:pt x="411" y="55"/>
                        </a:cubicBezTo>
                        <a:cubicBezTo>
                          <a:pt x="419" y="72"/>
                          <a:pt x="421" y="79"/>
                          <a:pt x="443" y="84"/>
                        </a:cubicBezTo>
                        <a:cubicBezTo>
                          <a:pt x="461" y="71"/>
                          <a:pt x="435" y="65"/>
                          <a:pt x="468" y="57"/>
                        </a:cubicBezTo>
                        <a:cubicBezTo>
                          <a:pt x="482" y="61"/>
                          <a:pt x="485" y="70"/>
                          <a:pt x="497" y="74"/>
                        </a:cubicBezTo>
                        <a:cubicBezTo>
                          <a:pt x="505" y="76"/>
                          <a:pt x="513" y="78"/>
                          <a:pt x="521" y="80"/>
                        </a:cubicBezTo>
                        <a:cubicBezTo>
                          <a:pt x="524" y="81"/>
                          <a:pt x="529" y="82"/>
                          <a:pt x="529" y="82"/>
                        </a:cubicBezTo>
                        <a:cubicBezTo>
                          <a:pt x="547" y="78"/>
                          <a:pt x="547" y="76"/>
                          <a:pt x="562" y="84"/>
                        </a:cubicBezTo>
                        <a:cubicBezTo>
                          <a:pt x="566" y="95"/>
                          <a:pt x="565" y="86"/>
                          <a:pt x="559" y="97"/>
                        </a:cubicBezTo>
                        <a:cubicBezTo>
                          <a:pt x="557" y="101"/>
                          <a:pt x="554" y="110"/>
                          <a:pt x="554" y="110"/>
                        </a:cubicBezTo>
                        <a:cubicBezTo>
                          <a:pt x="556" y="132"/>
                          <a:pt x="556" y="168"/>
                          <a:pt x="572" y="188"/>
                        </a:cubicBezTo>
                        <a:cubicBezTo>
                          <a:pt x="568" y="198"/>
                          <a:pt x="564" y="208"/>
                          <a:pt x="562" y="219"/>
                        </a:cubicBezTo>
                        <a:cubicBezTo>
                          <a:pt x="564" y="227"/>
                          <a:pt x="569" y="233"/>
                          <a:pt x="572" y="240"/>
                        </a:cubicBezTo>
                        <a:cubicBezTo>
                          <a:pt x="573" y="247"/>
                          <a:pt x="572" y="254"/>
                          <a:pt x="575" y="259"/>
                        </a:cubicBezTo>
                        <a:cubicBezTo>
                          <a:pt x="577" y="263"/>
                          <a:pt x="595" y="272"/>
                          <a:pt x="599" y="283"/>
                        </a:cubicBezTo>
                        <a:cubicBezTo>
                          <a:pt x="594" y="295"/>
                          <a:pt x="603" y="306"/>
                          <a:pt x="618" y="310"/>
                        </a:cubicBezTo>
                        <a:cubicBezTo>
                          <a:pt x="630" y="307"/>
                          <a:pt x="638" y="308"/>
                          <a:pt x="645" y="300"/>
                        </a:cubicBezTo>
                        <a:cubicBezTo>
                          <a:pt x="660" y="302"/>
                          <a:pt x="663" y="303"/>
                          <a:pt x="672" y="293"/>
                        </a:cubicBezTo>
                        <a:cubicBezTo>
                          <a:pt x="675" y="294"/>
                          <a:pt x="679" y="293"/>
                          <a:pt x="680" y="295"/>
                        </a:cubicBezTo>
                        <a:cubicBezTo>
                          <a:pt x="682" y="301"/>
                          <a:pt x="674" y="321"/>
                          <a:pt x="672" y="327"/>
                        </a:cubicBezTo>
                        <a:cubicBezTo>
                          <a:pt x="668" y="340"/>
                          <a:pt x="671" y="326"/>
                          <a:pt x="664" y="340"/>
                        </a:cubicBezTo>
                        <a:cubicBezTo>
                          <a:pt x="652" y="360"/>
                          <a:pt x="646" y="381"/>
                          <a:pt x="621" y="394"/>
                        </a:cubicBezTo>
                        <a:cubicBezTo>
                          <a:pt x="614" y="402"/>
                          <a:pt x="609" y="402"/>
                          <a:pt x="599" y="407"/>
                        </a:cubicBezTo>
                        <a:cubicBezTo>
                          <a:pt x="590" y="418"/>
                          <a:pt x="579" y="429"/>
                          <a:pt x="567" y="439"/>
                        </a:cubicBezTo>
                        <a:cubicBezTo>
                          <a:pt x="560" y="454"/>
                          <a:pt x="555" y="470"/>
                          <a:pt x="548" y="485"/>
                        </a:cubicBezTo>
                        <a:cubicBezTo>
                          <a:pt x="549" y="489"/>
                          <a:pt x="550" y="492"/>
                          <a:pt x="551" y="496"/>
                        </a:cubicBezTo>
                        <a:cubicBezTo>
                          <a:pt x="552" y="500"/>
                          <a:pt x="556" y="508"/>
                          <a:pt x="556" y="508"/>
                        </a:cubicBezTo>
                        <a:cubicBezTo>
                          <a:pt x="559" y="524"/>
                          <a:pt x="562" y="546"/>
                          <a:pt x="576" y="557"/>
                        </a:cubicBezTo>
                        <a:lnTo>
                          <a:pt x="435" y="556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zh-TW" altLang="en-US" smtClean="0">
                      <a:solidFill>
                        <a:srgbClr val="000000"/>
                      </a:solidFill>
                      <a:latin typeface="Arial" pitchFamily="34" charset="0"/>
                      <a:ea typeface="新細明體" pitchFamily="18" charset="-120"/>
                    </a:endParaRPr>
                  </a:p>
                </p:txBody>
              </p:sp>
              <p:sp>
                <p:nvSpPr>
                  <p:cNvPr id="2197" name="Freeform 57"/>
                  <p:cNvSpPr>
                    <a:spLocks/>
                  </p:cNvSpPr>
                  <p:nvPr/>
                </p:nvSpPr>
                <p:spPr bwMode="ltGray">
                  <a:xfrm>
                    <a:off x="1189" y="447"/>
                    <a:ext cx="163" cy="221"/>
                  </a:xfrm>
                  <a:custGeom>
                    <a:avLst/>
                    <a:gdLst>
                      <a:gd name="T0" fmla="*/ 1 w 257"/>
                      <a:gd name="T1" fmla="*/ 1 h 347"/>
                      <a:gd name="T2" fmla="*/ 1 w 257"/>
                      <a:gd name="T3" fmla="*/ 1 h 347"/>
                      <a:gd name="T4" fmla="*/ 1 w 257"/>
                      <a:gd name="T5" fmla="*/ 1 h 347"/>
                      <a:gd name="T6" fmla="*/ 1 w 257"/>
                      <a:gd name="T7" fmla="*/ 1 h 347"/>
                      <a:gd name="T8" fmla="*/ 1 w 257"/>
                      <a:gd name="T9" fmla="*/ 1 h 347"/>
                      <a:gd name="T10" fmla="*/ 1 w 257"/>
                      <a:gd name="T11" fmla="*/ 1 h 347"/>
                      <a:gd name="T12" fmla="*/ 1 w 257"/>
                      <a:gd name="T13" fmla="*/ 1 h 347"/>
                      <a:gd name="T14" fmla="*/ 1 w 257"/>
                      <a:gd name="T15" fmla="*/ 1 h 347"/>
                      <a:gd name="T16" fmla="*/ 1 w 257"/>
                      <a:gd name="T17" fmla="*/ 1 h 347"/>
                      <a:gd name="T18" fmla="*/ 1 w 257"/>
                      <a:gd name="T19" fmla="*/ 1 h 347"/>
                      <a:gd name="T20" fmla="*/ 1 w 257"/>
                      <a:gd name="T21" fmla="*/ 1 h 347"/>
                      <a:gd name="T22" fmla="*/ 1 w 257"/>
                      <a:gd name="T23" fmla="*/ 1 h 347"/>
                      <a:gd name="T24" fmla="*/ 1 w 257"/>
                      <a:gd name="T25" fmla="*/ 1 h 347"/>
                      <a:gd name="T26" fmla="*/ 0 w 257"/>
                      <a:gd name="T27" fmla="*/ 1 h 347"/>
                      <a:gd name="T28" fmla="*/ 1 w 257"/>
                      <a:gd name="T29" fmla="*/ 1 h 347"/>
                      <a:gd name="T30" fmla="*/ 1 w 257"/>
                      <a:gd name="T31" fmla="*/ 1 h 347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</a:gdLst>
                    <a:ahLst/>
                    <a:cxnLst>
                      <a:cxn ang="T32">
                        <a:pos x="T0" y="T1"/>
                      </a:cxn>
                      <a:cxn ang="T33">
                        <a:pos x="T2" y="T3"/>
                      </a:cxn>
                      <a:cxn ang="T34">
                        <a:pos x="T4" y="T5"/>
                      </a:cxn>
                      <a:cxn ang="T35">
                        <a:pos x="T6" y="T7"/>
                      </a:cxn>
                      <a:cxn ang="T36">
                        <a:pos x="T8" y="T9"/>
                      </a:cxn>
                      <a:cxn ang="T37">
                        <a:pos x="T10" y="T11"/>
                      </a:cxn>
                      <a:cxn ang="T38">
                        <a:pos x="T12" y="T13"/>
                      </a:cxn>
                      <a:cxn ang="T39">
                        <a:pos x="T14" y="T15"/>
                      </a:cxn>
                      <a:cxn ang="T40">
                        <a:pos x="T16" y="T17"/>
                      </a:cxn>
                      <a:cxn ang="T41">
                        <a:pos x="T18" y="T19"/>
                      </a:cxn>
                      <a:cxn ang="T42">
                        <a:pos x="T20" y="T21"/>
                      </a:cxn>
                      <a:cxn ang="T43">
                        <a:pos x="T22" y="T23"/>
                      </a:cxn>
                      <a:cxn ang="T44">
                        <a:pos x="T24" y="T25"/>
                      </a:cxn>
                      <a:cxn ang="T45">
                        <a:pos x="T26" y="T27"/>
                      </a:cxn>
                      <a:cxn ang="T46">
                        <a:pos x="T28" y="T29"/>
                      </a:cxn>
                      <a:cxn ang="T47">
                        <a:pos x="T30" y="T31"/>
                      </a:cxn>
                    </a:cxnLst>
                    <a:rect l="0" t="0" r="r" b="b"/>
                    <a:pathLst>
                      <a:path w="257" h="347">
                        <a:moveTo>
                          <a:pt x="243" y="347"/>
                        </a:moveTo>
                        <a:lnTo>
                          <a:pt x="233" y="301"/>
                        </a:lnTo>
                        <a:lnTo>
                          <a:pt x="217" y="288"/>
                        </a:lnTo>
                        <a:lnTo>
                          <a:pt x="215" y="269"/>
                        </a:lnTo>
                        <a:lnTo>
                          <a:pt x="209" y="254"/>
                        </a:lnTo>
                        <a:lnTo>
                          <a:pt x="209" y="229"/>
                        </a:lnTo>
                        <a:lnTo>
                          <a:pt x="207" y="214"/>
                        </a:lnTo>
                        <a:lnTo>
                          <a:pt x="228" y="202"/>
                        </a:lnTo>
                        <a:lnTo>
                          <a:pt x="257" y="197"/>
                        </a:lnTo>
                        <a:lnTo>
                          <a:pt x="257" y="136"/>
                        </a:lnTo>
                        <a:cubicBezTo>
                          <a:pt x="209" y="119"/>
                          <a:pt x="13" y="0"/>
                          <a:pt x="54" y="96"/>
                        </a:cubicBezTo>
                        <a:cubicBezTo>
                          <a:pt x="36" y="106"/>
                          <a:pt x="57" y="97"/>
                          <a:pt x="32" y="98"/>
                        </a:cubicBezTo>
                        <a:cubicBezTo>
                          <a:pt x="27" y="99"/>
                          <a:pt x="16" y="102"/>
                          <a:pt x="16" y="102"/>
                        </a:cubicBezTo>
                        <a:lnTo>
                          <a:pt x="0" y="149"/>
                        </a:lnTo>
                        <a:lnTo>
                          <a:pt x="93" y="346"/>
                        </a:lnTo>
                        <a:lnTo>
                          <a:pt x="243" y="347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zh-TW" altLang="en-US" smtClean="0">
                      <a:solidFill>
                        <a:srgbClr val="000000"/>
                      </a:solidFill>
                      <a:latin typeface="Arial" pitchFamily="34" charset="0"/>
                      <a:ea typeface="新細明體" pitchFamily="18" charset="-120"/>
                    </a:endParaRPr>
                  </a:p>
                </p:txBody>
              </p:sp>
              <p:sp>
                <p:nvSpPr>
                  <p:cNvPr id="2198" name="Freeform 58"/>
                  <p:cNvSpPr>
                    <a:spLocks/>
                  </p:cNvSpPr>
                  <p:nvPr/>
                </p:nvSpPr>
                <p:spPr bwMode="ltGray">
                  <a:xfrm>
                    <a:off x="1476" y="611"/>
                    <a:ext cx="7" cy="12"/>
                  </a:xfrm>
                  <a:custGeom>
                    <a:avLst/>
                    <a:gdLst>
                      <a:gd name="T0" fmla="*/ 0 w 19"/>
                      <a:gd name="T1" fmla="*/ 0 h 37"/>
                      <a:gd name="T2" fmla="*/ 0 w 19"/>
                      <a:gd name="T3" fmla="*/ 0 h 37"/>
                      <a:gd name="T4" fmla="*/ 0 w 19"/>
                      <a:gd name="T5" fmla="*/ 0 h 37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19" h="37">
                        <a:moveTo>
                          <a:pt x="7" y="25"/>
                        </a:moveTo>
                        <a:cubicBezTo>
                          <a:pt x="0" y="4"/>
                          <a:pt x="12" y="0"/>
                          <a:pt x="19" y="21"/>
                        </a:cubicBezTo>
                        <a:cubicBezTo>
                          <a:pt x="14" y="37"/>
                          <a:pt x="18" y="36"/>
                          <a:pt x="7" y="25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zh-TW" altLang="en-US" smtClean="0">
                      <a:solidFill>
                        <a:srgbClr val="000000"/>
                      </a:solidFill>
                      <a:latin typeface="Arial" pitchFamily="34" charset="0"/>
                      <a:ea typeface="新細明體" pitchFamily="18" charset="-120"/>
                    </a:endParaRPr>
                  </a:p>
                </p:txBody>
              </p:sp>
              <p:sp>
                <p:nvSpPr>
                  <p:cNvPr id="2199" name="Freeform 59"/>
                  <p:cNvSpPr>
                    <a:spLocks/>
                  </p:cNvSpPr>
                  <p:nvPr/>
                </p:nvSpPr>
                <p:spPr bwMode="ltGray">
                  <a:xfrm>
                    <a:off x="1467" y="497"/>
                    <a:ext cx="9" cy="7"/>
                  </a:xfrm>
                  <a:custGeom>
                    <a:avLst/>
                    <a:gdLst>
                      <a:gd name="T0" fmla="*/ 0 w 22"/>
                      <a:gd name="T1" fmla="*/ 0 h 20"/>
                      <a:gd name="T2" fmla="*/ 0 w 22"/>
                      <a:gd name="T3" fmla="*/ 0 h 20"/>
                      <a:gd name="T4" fmla="*/ 0 w 22"/>
                      <a:gd name="T5" fmla="*/ 0 h 20"/>
                      <a:gd name="T6" fmla="*/ 0 w 22"/>
                      <a:gd name="T7" fmla="*/ 0 h 20"/>
                      <a:gd name="T8" fmla="*/ 0 w 22"/>
                      <a:gd name="T9" fmla="*/ 0 h 2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22" h="20">
                        <a:moveTo>
                          <a:pt x="12" y="12"/>
                        </a:moveTo>
                        <a:cubicBezTo>
                          <a:pt x="13" y="8"/>
                          <a:pt x="12" y="0"/>
                          <a:pt x="16" y="0"/>
                        </a:cubicBezTo>
                        <a:cubicBezTo>
                          <a:pt x="20" y="0"/>
                          <a:pt x="22" y="8"/>
                          <a:pt x="20" y="12"/>
                        </a:cubicBezTo>
                        <a:cubicBezTo>
                          <a:pt x="18" y="16"/>
                          <a:pt x="12" y="17"/>
                          <a:pt x="8" y="20"/>
                        </a:cubicBezTo>
                        <a:cubicBezTo>
                          <a:pt x="3" y="5"/>
                          <a:pt x="0" y="6"/>
                          <a:pt x="12" y="1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zh-TW" altLang="en-US" smtClean="0">
                      <a:solidFill>
                        <a:srgbClr val="000000"/>
                      </a:solidFill>
                      <a:latin typeface="Arial" pitchFamily="34" charset="0"/>
                      <a:ea typeface="新細明體" pitchFamily="18" charset="-120"/>
                    </a:endParaRPr>
                  </a:p>
                </p:txBody>
              </p:sp>
              <p:sp>
                <p:nvSpPr>
                  <p:cNvPr id="2200" name="Freeform 60"/>
                  <p:cNvSpPr>
                    <a:spLocks/>
                  </p:cNvSpPr>
                  <p:nvPr/>
                </p:nvSpPr>
                <p:spPr bwMode="ltGray">
                  <a:xfrm>
                    <a:off x="1072" y="357"/>
                    <a:ext cx="25" cy="10"/>
                  </a:xfrm>
                  <a:custGeom>
                    <a:avLst/>
                    <a:gdLst>
                      <a:gd name="T0" fmla="*/ 0 w 57"/>
                      <a:gd name="T1" fmla="*/ 0 h 30"/>
                      <a:gd name="T2" fmla="*/ 0 w 57"/>
                      <a:gd name="T3" fmla="*/ 0 h 30"/>
                      <a:gd name="T4" fmla="*/ 0 w 57"/>
                      <a:gd name="T5" fmla="*/ 0 h 30"/>
                      <a:gd name="T6" fmla="*/ 0 w 57"/>
                      <a:gd name="T7" fmla="*/ 0 h 3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57" h="30">
                        <a:moveTo>
                          <a:pt x="24" y="18"/>
                        </a:moveTo>
                        <a:cubicBezTo>
                          <a:pt x="0" y="10"/>
                          <a:pt x="9" y="0"/>
                          <a:pt x="32" y="6"/>
                        </a:cubicBezTo>
                        <a:cubicBezTo>
                          <a:pt x="46" y="15"/>
                          <a:pt x="57" y="23"/>
                          <a:pt x="36" y="30"/>
                        </a:cubicBezTo>
                        <a:cubicBezTo>
                          <a:pt x="21" y="25"/>
                          <a:pt x="24" y="30"/>
                          <a:pt x="24" y="1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zh-TW" altLang="en-US" smtClean="0">
                      <a:solidFill>
                        <a:srgbClr val="000000"/>
                      </a:solidFill>
                      <a:latin typeface="Arial" pitchFamily="34" charset="0"/>
                      <a:ea typeface="新細明體" pitchFamily="18" charset="-120"/>
                    </a:endParaRPr>
                  </a:p>
                </p:txBody>
              </p:sp>
              <p:sp>
                <p:nvSpPr>
                  <p:cNvPr id="2201" name="Freeform 61"/>
                  <p:cNvSpPr>
                    <a:spLocks/>
                  </p:cNvSpPr>
                  <p:nvPr/>
                </p:nvSpPr>
                <p:spPr bwMode="ltGray">
                  <a:xfrm>
                    <a:off x="1374" y="265"/>
                    <a:ext cx="295" cy="233"/>
                  </a:xfrm>
                  <a:custGeom>
                    <a:avLst/>
                    <a:gdLst>
                      <a:gd name="T0" fmla="*/ 0 w 693"/>
                      <a:gd name="T1" fmla="*/ 0 h 696"/>
                      <a:gd name="T2" fmla="*/ 0 w 693"/>
                      <a:gd name="T3" fmla="*/ 0 h 696"/>
                      <a:gd name="T4" fmla="*/ 0 w 693"/>
                      <a:gd name="T5" fmla="*/ 0 h 696"/>
                      <a:gd name="T6" fmla="*/ 0 w 693"/>
                      <a:gd name="T7" fmla="*/ 0 h 696"/>
                      <a:gd name="T8" fmla="*/ 0 w 693"/>
                      <a:gd name="T9" fmla="*/ 0 h 696"/>
                      <a:gd name="T10" fmla="*/ 0 w 693"/>
                      <a:gd name="T11" fmla="*/ 0 h 696"/>
                      <a:gd name="T12" fmla="*/ 0 w 693"/>
                      <a:gd name="T13" fmla="*/ 0 h 696"/>
                      <a:gd name="T14" fmla="*/ 0 w 693"/>
                      <a:gd name="T15" fmla="*/ 0 h 696"/>
                      <a:gd name="T16" fmla="*/ 0 w 693"/>
                      <a:gd name="T17" fmla="*/ 0 h 696"/>
                      <a:gd name="T18" fmla="*/ 0 w 693"/>
                      <a:gd name="T19" fmla="*/ 0 h 696"/>
                      <a:gd name="T20" fmla="*/ 0 w 693"/>
                      <a:gd name="T21" fmla="*/ 0 h 696"/>
                      <a:gd name="T22" fmla="*/ 0 w 693"/>
                      <a:gd name="T23" fmla="*/ 0 h 696"/>
                      <a:gd name="T24" fmla="*/ 0 w 693"/>
                      <a:gd name="T25" fmla="*/ 0 h 696"/>
                      <a:gd name="T26" fmla="*/ 0 w 693"/>
                      <a:gd name="T27" fmla="*/ 0 h 696"/>
                      <a:gd name="T28" fmla="*/ 0 w 693"/>
                      <a:gd name="T29" fmla="*/ 0 h 696"/>
                      <a:gd name="T30" fmla="*/ 0 w 693"/>
                      <a:gd name="T31" fmla="*/ 0 h 696"/>
                      <a:gd name="T32" fmla="*/ 0 w 693"/>
                      <a:gd name="T33" fmla="*/ 0 h 696"/>
                      <a:gd name="T34" fmla="*/ 0 w 693"/>
                      <a:gd name="T35" fmla="*/ 0 h 696"/>
                      <a:gd name="T36" fmla="*/ 0 w 693"/>
                      <a:gd name="T37" fmla="*/ 0 h 696"/>
                      <a:gd name="T38" fmla="*/ 0 w 693"/>
                      <a:gd name="T39" fmla="*/ 0 h 696"/>
                      <a:gd name="T40" fmla="*/ 0 w 693"/>
                      <a:gd name="T41" fmla="*/ 0 h 696"/>
                      <a:gd name="T42" fmla="*/ 0 w 693"/>
                      <a:gd name="T43" fmla="*/ 0 h 696"/>
                      <a:gd name="T44" fmla="*/ 0 w 693"/>
                      <a:gd name="T45" fmla="*/ 0 h 696"/>
                      <a:gd name="T46" fmla="*/ 0 w 693"/>
                      <a:gd name="T47" fmla="*/ 0 h 696"/>
                      <a:gd name="T48" fmla="*/ 0 w 693"/>
                      <a:gd name="T49" fmla="*/ 0 h 696"/>
                      <a:gd name="T50" fmla="*/ 0 w 693"/>
                      <a:gd name="T51" fmla="*/ 0 h 696"/>
                      <a:gd name="T52" fmla="*/ 0 w 693"/>
                      <a:gd name="T53" fmla="*/ 0 h 696"/>
                      <a:gd name="T54" fmla="*/ 0 w 693"/>
                      <a:gd name="T55" fmla="*/ 0 h 696"/>
                      <a:gd name="T56" fmla="*/ 0 w 693"/>
                      <a:gd name="T57" fmla="*/ 0 h 696"/>
                      <a:gd name="T58" fmla="*/ 0 w 693"/>
                      <a:gd name="T59" fmla="*/ 0 h 696"/>
                      <a:gd name="T60" fmla="*/ 0 w 693"/>
                      <a:gd name="T61" fmla="*/ 0 h 696"/>
                      <a:gd name="T62" fmla="*/ 0 w 693"/>
                      <a:gd name="T63" fmla="*/ 0 h 696"/>
                      <a:gd name="T64" fmla="*/ 0 w 693"/>
                      <a:gd name="T65" fmla="*/ 0 h 696"/>
                      <a:gd name="T66" fmla="*/ 0 w 693"/>
                      <a:gd name="T67" fmla="*/ 0 h 696"/>
                      <a:gd name="T68" fmla="*/ 0 w 693"/>
                      <a:gd name="T69" fmla="*/ 0 h 696"/>
                      <a:gd name="T70" fmla="*/ 0 w 693"/>
                      <a:gd name="T71" fmla="*/ 0 h 69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</a:gdLst>
                    <a:ahLst/>
                    <a:cxnLst>
                      <a:cxn ang="T72">
                        <a:pos x="T0" y="T1"/>
                      </a:cxn>
                      <a:cxn ang="T73">
                        <a:pos x="T2" y="T3"/>
                      </a:cxn>
                      <a:cxn ang="T74">
                        <a:pos x="T4" y="T5"/>
                      </a:cxn>
                      <a:cxn ang="T75">
                        <a:pos x="T6" y="T7"/>
                      </a:cxn>
                      <a:cxn ang="T76">
                        <a:pos x="T8" y="T9"/>
                      </a:cxn>
                      <a:cxn ang="T77">
                        <a:pos x="T10" y="T11"/>
                      </a:cxn>
                      <a:cxn ang="T78">
                        <a:pos x="T12" y="T13"/>
                      </a:cxn>
                      <a:cxn ang="T79">
                        <a:pos x="T14" y="T15"/>
                      </a:cxn>
                      <a:cxn ang="T80">
                        <a:pos x="T16" y="T17"/>
                      </a:cxn>
                      <a:cxn ang="T81">
                        <a:pos x="T18" y="T19"/>
                      </a:cxn>
                      <a:cxn ang="T82">
                        <a:pos x="T20" y="T21"/>
                      </a:cxn>
                      <a:cxn ang="T83">
                        <a:pos x="T22" y="T23"/>
                      </a:cxn>
                      <a:cxn ang="T84">
                        <a:pos x="T24" y="T25"/>
                      </a:cxn>
                      <a:cxn ang="T85">
                        <a:pos x="T26" y="T27"/>
                      </a:cxn>
                      <a:cxn ang="T86">
                        <a:pos x="T28" y="T29"/>
                      </a:cxn>
                      <a:cxn ang="T87">
                        <a:pos x="T30" y="T31"/>
                      </a:cxn>
                      <a:cxn ang="T88">
                        <a:pos x="T32" y="T33"/>
                      </a:cxn>
                      <a:cxn ang="T89">
                        <a:pos x="T34" y="T35"/>
                      </a:cxn>
                      <a:cxn ang="T90">
                        <a:pos x="T36" y="T37"/>
                      </a:cxn>
                      <a:cxn ang="T91">
                        <a:pos x="T38" y="T39"/>
                      </a:cxn>
                      <a:cxn ang="T92">
                        <a:pos x="T40" y="T41"/>
                      </a:cxn>
                      <a:cxn ang="T93">
                        <a:pos x="T42" y="T43"/>
                      </a:cxn>
                      <a:cxn ang="T94">
                        <a:pos x="T44" y="T45"/>
                      </a:cxn>
                      <a:cxn ang="T95">
                        <a:pos x="T46" y="T47"/>
                      </a:cxn>
                      <a:cxn ang="T96">
                        <a:pos x="T48" y="T49"/>
                      </a:cxn>
                      <a:cxn ang="T97">
                        <a:pos x="T50" y="T51"/>
                      </a:cxn>
                      <a:cxn ang="T98">
                        <a:pos x="T52" y="T53"/>
                      </a:cxn>
                      <a:cxn ang="T99">
                        <a:pos x="T54" y="T55"/>
                      </a:cxn>
                      <a:cxn ang="T100">
                        <a:pos x="T56" y="T57"/>
                      </a:cxn>
                      <a:cxn ang="T101">
                        <a:pos x="T58" y="T59"/>
                      </a:cxn>
                      <a:cxn ang="T102">
                        <a:pos x="T60" y="T61"/>
                      </a:cxn>
                      <a:cxn ang="T103">
                        <a:pos x="T62" y="T63"/>
                      </a:cxn>
                      <a:cxn ang="T104">
                        <a:pos x="T64" y="T65"/>
                      </a:cxn>
                      <a:cxn ang="T105">
                        <a:pos x="T66" y="T67"/>
                      </a:cxn>
                      <a:cxn ang="T106">
                        <a:pos x="T68" y="T69"/>
                      </a:cxn>
                      <a:cxn ang="T107">
                        <a:pos x="T70" y="T71"/>
                      </a:cxn>
                    </a:cxnLst>
                    <a:rect l="0" t="0" r="r" b="b"/>
                    <a:pathLst>
                      <a:path w="693" h="696">
                        <a:moveTo>
                          <a:pt x="541" y="460"/>
                        </a:moveTo>
                        <a:lnTo>
                          <a:pt x="473" y="464"/>
                        </a:lnTo>
                        <a:lnTo>
                          <a:pt x="441" y="452"/>
                        </a:lnTo>
                        <a:lnTo>
                          <a:pt x="393" y="452"/>
                        </a:lnTo>
                        <a:cubicBezTo>
                          <a:pt x="365" y="448"/>
                          <a:pt x="360" y="444"/>
                          <a:pt x="337" y="436"/>
                        </a:cubicBezTo>
                        <a:cubicBezTo>
                          <a:pt x="336" y="432"/>
                          <a:pt x="330" y="413"/>
                          <a:pt x="325" y="412"/>
                        </a:cubicBezTo>
                        <a:cubicBezTo>
                          <a:pt x="317" y="411"/>
                          <a:pt x="301" y="420"/>
                          <a:pt x="301" y="420"/>
                        </a:cubicBezTo>
                        <a:cubicBezTo>
                          <a:pt x="289" y="412"/>
                          <a:pt x="277" y="408"/>
                          <a:pt x="265" y="400"/>
                        </a:cubicBezTo>
                        <a:cubicBezTo>
                          <a:pt x="252" y="380"/>
                          <a:pt x="256" y="356"/>
                          <a:pt x="233" y="348"/>
                        </a:cubicBezTo>
                        <a:cubicBezTo>
                          <a:pt x="217" y="372"/>
                          <a:pt x="221" y="392"/>
                          <a:pt x="237" y="416"/>
                        </a:cubicBezTo>
                        <a:cubicBezTo>
                          <a:pt x="234" y="428"/>
                          <a:pt x="228" y="445"/>
                          <a:pt x="237" y="444"/>
                        </a:cubicBezTo>
                        <a:cubicBezTo>
                          <a:pt x="247" y="443"/>
                          <a:pt x="261" y="428"/>
                          <a:pt x="261" y="428"/>
                        </a:cubicBezTo>
                        <a:cubicBezTo>
                          <a:pt x="258" y="450"/>
                          <a:pt x="243" y="475"/>
                          <a:pt x="269" y="484"/>
                        </a:cubicBezTo>
                        <a:cubicBezTo>
                          <a:pt x="277" y="479"/>
                          <a:pt x="288" y="476"/>
                          <a:pt x="293" y="468"/>
                        </a:cubicBezTo>
                        <a:cubicBezTo>
                          <a:pt x="302" y="454"/>
                          <a:pt x="303" y="446"/>
                          <a:pt x="317" y="436"/>
                        </a:cubicBezTo>
                        <a:cubicBezTo>
                          <a:pt x="315" y="448"/>
                          <a:pt x="306" y="467"/>
                          <a:pt x="321" y="476"/>
                        </a:cubicBezTo>
                        <a:cubicBezTo>
                          <a:pt x="328" y="480"/>
                          <a:pt x="345" y="484"/>
                          <a:pt x="345" y="484"/>
                        </a:cubicBezTo>
                        <a:cubicBezTo>
                          <a:pt x="382" y="472"/>
                          <a:pt x="347" y="527"/>
                          <a:pt x="333" y="536"/>
                        </a:cubicBezTo>
                        <a:cubicBezTo>
                          <a:pt x="330" y="540"/>
                          <a:pt x="329" y="545"/>
                          <a:pt x="325" y="548"/>
                        </a:cubicBezTo>
                        <a:cubicBezTo>
                          <a:pt x="322" y="551"/>
                          <a:pt x="316" y="549"/>
                          <a:pt x="313" y="552"/>
                        </a:cubicBezTo>
                        <a:cubicBezTo>
                          <a:pt x="300" y="565"/>
                          <a:pt x="320" y="575"/>
                          <a:pt x="293" y="584"/>
                        </a:cubicBezTo>
                        <a:cubicBezTo>
                          <a:pt x="286" y="595"/>
                          <a:pt x="272" y="610"/>
                          <a:pt x="261" y="616"/>
                        </a:cubicBezTo>
                        <a:cubicBezTo>
                          <a:pt x="254" y="620"/>
                          <a:pt x="245" y="621"/>
                          <a:pt x="237" y="624"/>
                        </a:cubicBezTo>
                        <a:cubicBezTo>
                          <a:pt x="233" y="625"/>
                          <a:pt x="225" y="628"/>
                          <a:pt x="225" y="628"/>
                        </a:cubicBezTo>
                        <a:cubicBezTo>
                          <a:pt x="215" y="659"/>
                          <a:pt x="212" y="652"/>
                          <a:pt x="173" y="656"/>
                        </a:cubicBezTo>
                        <a:cubicBezTo>
                          <a:pt x="140" y="667"/>
                          <a:pt x="132" y="687"/>
                          <a:pt x="97" y="696"/>
                        </a:cubicBezTo>
                        <a:cubicBezTo>
                          <a:pt x="77" y="691"/>
                          <a:pt x="75" y="687"/>
                          <a:pt x="81" y="668"/>
                        </a:cubicBezTo>
                        <a:cubicBezTo>
                          <a:pt x="77" y="646"/>
                          <a:pt x="72" y="639"/>
                          <a:pt x="77" y="616"/>
                        </a:cubicBezTo>
                        <a:cubicBezTo>
                          <a:pt x="73" y="598"/>
                          <a:pt x="71" y="587"/>
                          <a:pt x="61" y="572"/>
                        </a:cubicBezTo>
                        <a:cubicBezTo>
                          <a:pt x="58" y="551"/>
                          <a:pt x="51" y="543"/>
                          <a:pt x="45" y="524"/>
                        </a:cubicBezTo>
                        <a:cubicBezTo>
                          <a:pt x="52" y="502"/>
                          <a:pt x="58" y="496"/>
                          <a:pt x="49" y="472"/>
                        </a:cubicBezTo>
                        <a:cubicBezTo>
                          <a:pt x="46" y="463"/>
                          <a:pt x="33" y="448"/>
                          <a:pt x="33" y="448"/>
                        </a:cubicBezTo>
                        <a:cubicBezTo>
                          <a:pt x="42" y="422"/>
                          <a:pt x="42" y="408"/>
                          <a:pt x="33" y="380"/>
                        </a:cubicBezTo>
                        <a:cubicBezTo>
                          <a:pt x="49" y="369"/>
                          <a:pt x="48" y="362"/>
                          <a:pt x="53" y="344"/>
                        </a:cubicBezTo>
                        <a:cubicBezTo>
                          <a:pt x="47" y="327"/>
                          <a:pt x="49" y="308"/>
                          <a:pt x="33" y="332"/>
                        </a:cubicBezTo>
                        <a:cubicBezTo>
                          <a:pt x="40" y="353"/>
                          <a:pt x="29" y="374"/>
                          <a:pt x="17" y="392"/>
                        </a:cubicBezTo>
                        <a:cubicBezTo>
                          <a:pt x="6" y="360"/>
                          <a:pt x="10" y="340"/>
                          <a:pt x="13" y="304"/>
                        </a:cubicBezTo>
                        <a:cubicBezTo>
                          <a:pt x="44" y="314"/>
                          <a:pt x="54" y="289"/>
                          <a:pt x="81" y="280"/>
                        </a:cubicBezTo>
                        <a:cubicBezTo>
                          <a:pt x="94" y="261"/>
                          <a:pt x="85" y="242"/>
                          <a:pt x="105" y="228"/>
                        </a:cubicBezTo>
                        <a:cubicBezTo>
                          <a:pt x="108" y="220"/>
                          <a:pt x="110" y="212"/>
                          <a:pt x="113" y="204"/>
                        </a:cubicBezTo>
                        <a:cubicBezTo>
                          <a:pt x="116" y="196"/>
                          <a:pt x="89" y="196"/>
                          <a:pt x="89" y="196"/>
                        </a:cubicBezTo>
                        <a:cubicBezTo>
                          <a:pt x="81" y="221"/>
                          <a:pt x="58" y="211"/>
                          <a:pt x="37" y="204"/>
                        </a:cubicBezTo>
                        <a:cubicBezTo>
                          <a:pt x="33" y="207"/>
                          <a:pt x="30" y="213"/>
                          <a:pt x="25" y="212"/>
                        </a:cubicBezTo>
                        <a:cubicBezTo>
                          <a:pt x="16" y="210"/>
                          <a:pt x="1" y="196"/>
                          <a:pt x="1" y="196"/>
                        </a:cubicBezTo>
                        <a:cubicBezTo>
                          <a:pt x="4" y="186"/>
                          <a:pt x="4" y="174"/>
                          <a:pt x="9" y="164"/>
                        </a:cubicBezTo>
                        <a:cubicBezTo>
                          <a:pt x="13" y="155"/>
                          <a:pt x="25" y="140"/>
                          <a:pt x="25" y="140"/>
                        </a:cubicBezTo>
                        <a:cubicBezTo>
                          <a:pt x="0" y="132"/>
                          <a:pt x="25" y="128"/>
                          <a:pt x="37" y="124"/>
                        </a:cubicBezTo>
                        <a:cubicBezTo>
                          <a:pt x="58" y="131"/>
                          <a:pt x="75" y="116"/>
                          <a:pt x="97" y="112"/>
                        </a:cubicBezTo>
                        <a:cubicBezTo>
                          <a:pt x="135" y="87"/>
                          <a:pt x="159" y="122"/>
                          <a:pt x="197" y="132"/>
                        </a:cubicBezTo>
                        <a:cubicBezTo>
                          <a:pt x="205" y="129"/>
                          <a:pt x="213" y="127"/>
                          <a:pt x="221" y="124"/>
                        </a:cubicBezTo>
                        <a:cubicBezTo>
                          <a:pt x="225" y="123"/>
                          <a:pt x="226" y="147"/>
                          <a:pt x="233" y="120"/>
                        </a:cubicBezTo>
                        <a:lnTo>
                          <a:pt x="229" y="64"/>
                        </a:lnTo>
                        <a:lnTo>
                          <a:pt x="209" y="40"/>
                        </a:lnTo>
                        <a:cubicBezTo>
                          <a:pt x="243" y="21"/>
                          <a:pt x="240" y="21"/>
                          <a:pt x="261" y="0"/>
                        </a:cubicBezTo>
                        <a:cubicBezTo>
                          <a:pt x="297" y="16"/>
                          <a:pt x="333" y="32"/>
                          <a:pt x="369" y="48"/>
                        </a:cubicBezTo>
                        <a:cubicBezTo>
                          <a:pt x="373" y="50"/>
                          <a:pt x="361" y="44"/>
                          <a:pt x="357" y="44"/>
                        </a:cubicBezTo>
                        <a:cubicBezTo>
                          <a:pt x="349" y="45"/>
                          <a:pt x="333" y="52"/>
                          <a:pt x="333" y="52"/>
                        </a:cubicBezTo>
                        <a:cubicBezTo>
                          <a:pt x="322" y="68"/>
                          <a:pt x="318" y="71"/>
                          <a:pt x="329" y="88"/>
                        </a:cubicBezTo>
                        <a:cubicBezTo>
                          <a:pt x="308" y="119"/>
                          <a:pt x="323" y="118"/>
                          <a:pt x="333" y="148"/>
                        </a:cubicBezTo>
                        <a:cubicBezTo>
                          <a:pt x="320" y="157"/>
                          <a:pt x="314" y="167"/>
                          <a:pt x="301" y="176"/>
                        </a:cubicBezTo>
                        <a:cubicBezTo>
                          <a:pt x="306" y="213"/>
                          <a:pt x="303" y="213"/>
                          <a:pt x="337" y="220"/>
                        </a:cubicBezTo>
                        <a:cubicBezTo>
                          <a:pt x="358" y="216"/>
                          <a:pt x="368" y="214"/>
                          <a:pt x="361" y="192"/>
                        </a:cubicBezTo>
                        <a:cubicBezTo>
                          <a:pt x="362" y="177"/>
                          <a:pt x="362" y="162"/>
                          <a:pt x="365" y="148"/>
                        </a:cubicBezTo>
                        <a:cubicBezTo>
                          <a:pt x="366" y="143"/>
                          <a:pt x="369" y="133"/>
                          <a:pt x="373" y="136"/>
                        </a:cubicBezTo>
                        <a:cubicBezTo>
                          <a:pt x="379" y="140"/>
                          <a:pt x="376" y="149"/>
                          <a:pt x="377" y="156"/>
                        </a:cubicBezTo>
                        <a:cubicBezTo>
                          <a:pt x="404" y="147"/>
                          <a:pt x="409" y="116"/>
                          <a:pt x="417" y="92"/>
                        </a:cubicBezTo>
                        <a:cubicBezTo>
                          <a:pt x="422" y="76"/>
                          <a:pt x="453" y="74"/>
                          <a:pt x="465" y="72"/>
                        </a:cubicBezTo>
                        <a:cubicBezTo>
                          <a:pt x="472" y="92"/>
                          <a:pt x="477" y="93"/>
                          <a:pt x="497" y="88"/>
                        </a:cubicBezTo>
                        <a:cubicBezTo>
                          <a:pt x="512" y="78"/>
                          <a:pt x="515" y="74"/>
                          <a:pt x="509" y="56"/>
                        </a:cubicBezTo>
                        <a:cubicBezTo>
                          <a:pt x="523" y="46"/>
                          <a:pt x="517" y="46"/>
                          <a:pt x="529" y="52"/>
                        </a:cubicBezTo>
                        <a:lnTo>
                          <a:pt x="693" y="72"/>
                        </a:lnTo>
                        <a:lnTo>
                          <a:pt x="541" y="460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zh-TW" altLang="en-US" smtClean="0">
                      <a:solidFill>
                        <a:srgbClr val="000000"/>
                      </a:solidFill>
                      <a:latin typeface="Arial" pitchFamily="34" charset="0"/>
                      <a:ea typeface="新細明體" pitchFamily="18" charset="-120"/>
                    </a:endParaRPr>
                  </a:p>
                </p:txBody>
              </p:sp>
              <p:sp>
                <p:nvSpPr>
                  <p:cNvPr id="2202" name="Freeform 62"/>
                  <p:cNvSpPr>
                    <a:spLocks/>
                  </p:cNvSpPr>
                  <p:nvPr/>
                </p:nvSpPr>
                <p:spPr bwMode="ltGray">
                  <a:xfrm>
                    <a:off x="1173" y="247"/>
                    <a:ext cx="591" cy="95"/>
                  </a:xfrm>
                  <a:custGeom>
                    <a:avLst/>
                    <a:gdLst>
                      <a:gd name="T0" fmla="*/ 1 w 931"/>
                      <a:gd name="T1" fmla="*/ 0 h 149"/>
                      <a:gd name="T2" fmla="*/ 1 w 931"/>
                      <a:gd name="T3" fmla="*/ 1 h 149"/>
                      <a:gd name="T4" fmla="*/ 1 w 931"/>
                      <a:gd name="T5" fmla="*/ 1 h 149"/>
                      <a:gd name="T6" fmla="*/ 1 w 931"/>
                      <a:gd name="T7" fmla="*/ 1 h 149"/>
                      <a:gd name="T8" fmla="*/ 1 w 931"/>
                      <a:gd name="T9" fmla="*/ 1 h 149"/>
                      <a:gd name="T10" fmla="*/ 0 w 931"/>
                      <a:gd name="T11" fmla="*/ 1 h 149"/>
                      <a:gd name="T12" fmla="*/ 1 w 931"/>
                      <a:gd name="T13" fmla="*/ 1 h 149"/>
                      <a:gd name="T14" fmla="*/ 1 w 931"/>
                      <a:gd name="T15" fmla="*/ 1 h 149"/>
                      <a:gd name="T16" fmla="*/ 1 w 931"/>
                      <a:gd name="T17" fmla="*/ 1 h 149"/>
                      <a:gd name="T18" fmla="*/ 1 w 931"/>
                      <a:gd name="T19" fmla="*/ 1 h 149"/>
                      <a:gd name="T20" fmla="*/ 1 w 931"/>
                      <a:gd name="T21" fmla="*/ 1 h 149"/>
                      <a:gd name="T22" fmla="*/ 1 w 931"/>
                      <a:gd name="T23" fmla="*/ 1 h 149"/>
                      <a:gd name="T24" fmla="*/ 1 w 931"/>
                      <a:gd name="T25" fmla="*/ 1 h 149"/>
                      <a:gd name="T26" fmla="*/ 1 w 931"/>
                      <a:gd name="T27" fmla="*/ 1 h 149"/>
                      <a:gd name="T28" fmla="*/ 1 w 931"/>
                      <a:gd name="T29" fmla="*/ 1 h 149"/>
                      <a:gd name="T30" fmla="*/ 1 w 931"/>
                      <a:gd name="T31" fmla="*/ 1 h 149"/>
                      <a:gd name="T32" fmla="*/ 1 w 931"/>
                      <a:gd name="T33" fmla="*/ 1 h 149"/>
                      <a:gd name="T34" fmla="*/ 1 w 931"/>
                      <a:gd name="T35" fmla="*/ 1 h 149"/>
                      <a:gd name="T36" fmla="*/ 1 w 931"/>
                      <a:gd name="T37" fmla="*/ 1 h 149"/>
                      <a:gd name="T38" fmla="*/ 1 w 931"/>
                      <a:gd name="T39" fmla="*/ 1 h 149"/>
                      <a:gd name="T40" fmla="*/ 1 w 931"/>
                      <a:gd name="T41" fmla="*/ 1 h 149"/>
                      <a:gd name="T42" fmla="*/ 1 w 931"/>
                      <a:gd name="T43" fmla="*/ 1 h 149"/>
                      <a:gd name="T44" fmla="*/ 1 w 931"/>
                      <a:gd name="T45" fmla="*/ 1 h 149"/>
                      <a:gd name="T46" fmla="*/ 1 w 931"/>
                      <a:gd name="T47" fmla="*/ 1 h 149"/>
                      <a:gd name="T48" fmla="*/ 1 w 931"/>
                      <a:gd name="T49" fmla="*/ 1 h 149"/>
                      <a:gd name="T50" fmla="*/ 1 w 931"/>
                      <a:gd name="T51" fmla="*/ 1 h 149"/>
                      <a:gd name="T52" fmla="*/ 1 w 931"/>
                      <a:gd name="T53" fmla="*/ 1 h 149"/>
                      <a:gd name="T54" fmla="*/ 1 w 931"/>
                      <a:gd name="T55" fmla="*/ 1 h 149"/>
                      <a:gd name="T56" fmla="*/ 1 w 931"/>
                      <a:gd name="T57" fmla="*/ 1 h 149"/>
                      <a:gd name="T58" fmla="*/ 1 w 931"/>
                      <a:gd name="T59" fmla="*/ 1 h 149"/>
                      <a:gd name="T60" fmla="*/ 1 w 931"/>
                      <a:gd name="T61" fmla="*/ 1 h 149"/>
                      <a:gd name="T62" fmla="*/ 1 w 931"/>
                      <a:gd name="T63" fmla="*/ 1 h 149"/>
                      <a:gd name="T64" fmla="*/ 1 w 931"/>
                      <a:gd name="T65" fmla="*/ 1 h 149"/>
                      <a:gd name="T66" fmla="*/ 1 w 931"/>
                      <a:gd name="T67" fmla="*/ 1 h 149"/>
                      <a:gd name="T68" fmla="*/ 1 w 931"/>
                      <a:gd name="T69" fmla="*/ 1 h 149"/>
                      <a:gd name="T70" fmla="*/ 1 w 931"/>
                      <a:gd name="T71" fmla="*/ 1 h 149"/>
                      <a:gd name="T72" fmla="*/ 1 w 931"/>
                      <a:gd name="T73" fmla="*/ 1 h 149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</a:gdLst>
                    <a:ahLst/>
                    <a:cxnLst>
                      <a:cxn ang="T74">
                        <a:pos x="T0" y="T1"/>
                      </a:cxn>
                      <a:cxn ang="T75">
                        <a:pos x="T2" y="T3"/>
                      </a:cxn>
                      <a:cxn ang="T76">
                        <a:pos x="T4" y="T5"/>
                      </a:cxn>
                      <a:cxn ang="T77">
                        <a:pos x="T6" y="T7"/>
                      </a:cxn>
                      <a:cxn ang="T78">
                        <a:pos x="T8" y="T9"/>
                      </a:cxn>
                      <a:cxn ang="T79">
                        <a:pos x="T10" y="T11"/>
                      </a:cxn>
                      <a:cxn ang="T80">
                        <a:pos x="T12" y="T13"/>
                      </a:cxn>
                      <a:cxn ang="T81">
                        <a:pos x="T14" y="T15"/>
                      </a:cxn>
                      <a:cxn ang="T82">
                        <a:pos x="T16" y="T17"/>
                      </a:cxn>
                      <a:cxn ang="T83">
                        <a:pos x="T18" y="T19"/>
                      </a:cxn>
                      <a:cxn ang="T84">
                        <a:pos x="T20" y="T21"/>
                      </a:cxn>
                      <a:cxn ang="T85">
                        <a:pos x="T22" y="T23"/>
                      </a:cxn>
                      <a:cxn ang="T86">
                        <a:pos x="T24" y="T25"/>
                      </a:cxn>
                      <a:cxn ang="T87">
                        <a:pos x="T26" y="T27"/>
                      </a:cxn>
                      <a:cxn ang="T88">
                        <a:pos x="T28" y="T29"/>
                      </a:cxn>
                      <a:cxn ang="T89">
                        <a:pos x="T30" y="T31"/>
                      </a:cxn>
                      <a:cxn ang="T90">
                        <a:pos x="T32" y="T33"/>
                      </a:cxn>
                      <a:cxn ang="T91">
                        <a:pos x="T34" y="T35"/>
                      </a:cxn>
                      <a:cxn ang="T92">
                        <a:pos x="T36" y="T37"/>
                      </a:cxn>
                      <a:cxn ang="T93">
                        <a:pos x="T38" y="T39"/>
                      </a:cxn>
                      <a:cxn ang="T94">
                        <a:pos x="T40" y="T41"/>
                      </a:cxn>
                      <a:cxn ang="T95">
                        <a:pos x="T42" y="T43"/>
                      </a:cxn>
                      <a:cxn ang="T96">
                        <a:pos x="T44" y="T45"/>
                      </a:cxn>
                      <a:cxn ang="T97">
                        <a:pos x="T46" y="T47"/>
                      </a:cxn>
                      <a:cxn ang="T98">
                        <a:pos x="T48" y="T49"/>
                      </a:cxn>
                      <a:cxn ang="T99">
                        <a:pos x="T50" y="T51"/>
                      </a:cxn>
                      <a:cxn ang="T100">
                        <a:pos x="T52" y="T53"/>
                      </a:cxn>
                      <a:cxn ang="T101">
                        <a:pos x="T54" y="T55"/>
                      </a:cxn>
                      <a:cxn ang="T102">
                        <a:pos x="T56" y="T57"/>
                      </a:cxn>
                      <a:cxn ang="T103">
                        <a:pos x="T58" y="T59"/>
                      </a:cxn>
                      <a:cxn ang="T104">
                        <a:pos x="T60" y="T61"/>
                      </a:cxn>
                      <a:cxn ang="T105">
                        <a:pos x="T62" y="T63"/>
                      </a:cxn>
                      <a:cxn ang="T106">
                        <a:pos x="T64" y="T65"/>
                      </a:cxn>
                      <a:cxn ang="T107">
                        <a:pos x="T66" y="T67"/>
                      </a:cxn>
                      <a:cxn ang="T108">
                        <a:pos x="T68" y="T69"/>
                      </a:cxn>
                      <a:cxn ang="T109">
                        <a:pos x="T70" y="T71"/>
                      </a:cxn>
                      <a:cxn ang="T110">
                        <a:pos x="T72" y="T73"/>
                      </a:cxn>
                    </a:cxnLst>
                    <a:rect l="0" t="0" r="r" b="b"/>
                    <a:pathLst>
                      <a:path w="931" h="149">
                        <a:moveTo>
                          <a:pt x="794" y="84"/>
                        </a:moveTo>
                        <a:cubicBezTo>
                          <a:pt x="813" y="72"/>
                          <a:pt x="931" y="14"/>
                          <a:pt x="825" y="0"/>
                        </a:cubicBezTo>
                        <a:lnTo>
                          <a:pt x="159" y="0"/>
                        </a:lnTo>
                        <a:cubicBezTo>
                          <a:pt x="149" y="12"/>
                          <a:pt x="162" y="18"/>
                          <a:pt x="143" y="29"/>
                        </a:cubicBezTo>
                        <a:cubicBezTo>
                          <a:pt x="130" y="44"/>
                          <a:pt x="133" y="39"/>
                          <a:pt x="116" y="48"/>
                        </a:cubicBezTo>
                        <a:cubicBezTo>
                          <a:pt x="108" y="46"/>
                          <a:pt x="100" y="44"/>
                          <a:pt x="91" y="42"/>
                        </a:cubicBezTo>
                        <a:cubicBezTo>
                          <a:pt x="89" y="41"/>
                          <a:pt x="83" y="40"/>
                          <a:pt x="83" y="40"/>
                        </a:cubicBezTo>
                        <a:cubicBezTo>
                          <a:pt x="76" y="40"/>
                          <a:pt x="68" y="39"/>
                          <a:pt x="62" y="42"/>
                        </a:cubicBezTo>
                        <a:cubicBezTo>
                          <a:pt x="54" y="45"/>
                          <a:pt x="46" y="61"/>
                          <a:pt x="38" y="67"/>
                        </a:cubicBezTo>
                        <a:cubicBezTo>
                          <a:pt x="32" y="71"/>
                          <a:pt x="27" y="74"/>
                          <a:pt x="22" y="77"/>
                        </a:cubicBezTo>
                        <a:cubicBezTo>
                          <a:pt x="16" y="81"/>
                          <a:pt x="5" y="86"/>
                          <a:pt x="5" y="86"/>
                        </a:cubicBezTo>
                        <a:cubicBezTo>
                          <a:pt x="9" y="95"/>
                          <a:pt x="7" y="97"/>
                          <a:pt x="0" y="105"/>
                        </a:cubicBezTo>
                        <a:cubicBezTo>
                          <a:pt x="17" y="107"/>
                          <a:pt x="22" y="107"/>
                          <a:pt x="16" y="120"/>
                        </a:cubicBezTo>
                        <a:cubicBezTo>
                          <a:pt x="27" y="122"/>
                          <a:pt x="48" y="116"/>
                          <a:pt x="59" y="115"/>
                        </a:cubicBezTo>
                        <a:cubicBezTo>
                          <a:pt x="71" y="112"/>
                          <a:pt x="73" y="117"/>
                          <a:pt x="83" y="111"/>
                        </a:cubicBezTo>
                        <a:cubicBezTo>
                          <a:pt x="89" y="96"/>
                          <a:pt x="83" y="100"/>
                          <a:pt x="97" y="96"/>
                        </a:cubicBezTo>
                        <a:cubicBezTo>
                          <a:pt x="100" y="94"/>
                          <a:pt x="103" y="93"/>
                          <a:pt x="105" y="90"/>
                        </a:cubicBezTo>
                        <a:cubicBezTo>
                          <a:pt x="106" y="88"/>
                          <a:pt x="106" y="85"/>
                          <a:pt x="108" y="84"/>
                        </a:cubicBezTo>
                        <a:cubicBezTo>
                          <a:pt x="112" y="80"/>
                          <a:pt x="140" y="69"/>
                          <a:pt x="148" y="67"/>
                        </a:cubicBezTo>
                        <a:cubicBezTo>
                          <a:pt x="160" y="52"/>
                          <a:pt x="153" y="56"/>
                          <a:pt x="167" y="52"/>
                        </a:cubicBezTo>
                        <a:cubicBezTo>
                          <a:pt x="178" y="55"/>
                          <a:pt x="179" y="62"/>
                          <a:pt x="191" y="58"/>
                        </a:cubicBezTo>
                        <a:cubicBezTo>
                          <a:pt x="199" y="52"/>
                          <a:pt x="206" y="51"/>
                          <a:pt x="215" y="46"/>
                        </a:cubicBezTo>
                        <a:cubicBezTo>
                          <a:pt x="226" y="58"/>
                          <a:pt x="217" y="46"/>
                          <a:pt x="223" y="69"/>
                        </a:cubicBezTo>
                        <a:cubicBezTo>
                          <a:pt x="226" y="79"/>
                          <a:pt x="233" y="85"/>
                          <a:pt x="237" y="94"/>
                        </a:cubicBezTo>
                        <a:cubicBezTo>
                          <a:pt x="227" y="100"/>
                          <a:pt x="229" y="104"/>
                          <a:pt x="218" y="107"/>
                        </a:cubicBezTo>
                        <a:cubicBezTo>
                          <a:pt x="207" y="120"/>
                          <a:pt x="203" y="113"/>
                          <a:pt x="188" y="109"/>
                        </a:cubicBezTo>
                        <a:cubicBezTo>
                          <a:pt x="191" y="117"/>
                          <a:pt x="200" y="127"/>
                          <a:pt x="210" y="132"/>
                        </a:cubicBezTo>
                        <a:cubicBezTo>
                          <a:pt x="218" y="114"/>
                          <a:pt x="211" y="122"/>
                          <a:pt x="231" y="113"/>
                        </a:cubicBezTo>
                        <a:cubicBezTo>
                          <a:pt x="237" y="111"/>
                          <a:pt x="248" y="105"/>
                          <a:pt x="248" y="105"/>
                        </a:cubicBezTo>
                        <a:cubicBezTo>
                          <a:pt x="248" y="100"/>
                          <a:pt x="246" y="94"/>
                          <a:pt x="250" y="90"/>
                        </a:cubicBezTo>
                        <a:cubicBezTo>
                          <a:pt x="253" y="88"/>
                          <a:pt x="254" y="96"/>
                          <a:pt x="258" y="96"/>
                        </a:cubicBezTo>
                        <a:cubicBezTo>
                          <a:pt x="262" y="97"/>
                          <a:pt x="264" y="94"/>
                          <a:pt x="266" y="92"/>
                        </a:cubicBezTo>
                        <a:cubicBezTo>
                          <a:pt x="262" y="82"/>
                          <a:pt x="252" y="77"/>
                          <a:pt x="248" y="67"/>
                        </a:cubicBezTo>
                        <a:cubicBezTo>
                          <a:pt x="250" y="63"/>
                          <a:pt x="255" y="58"/>
                          <a:pt x="253" y="54"/>
                        </a:cubicBezTo>
                        <a:cubicBezTo>
                          <a:pt x="251" y="50"/>
                          <a:pt x="248" y="42"/>
                          <a:pt x="248" y="42"/>
                        </a:cubicBezTo>
                        <a:cubicBezTo>
                          <a:pt x="256" y="32"/>
                          <a:pt x="259" y="35"/>
                          <a:pt x="266" y="44"/>
                        </a:cubicBezTo>
                        <a:cubicBezTo>
                          <a:pt x="270" y="56"/>
                          <a:pt x="276" y="61"/>
                          <a:pt x="285" y="71"/>
                        </a:cubicBezTo>
                        <a:cubicBezTo>
                          <a:pt x="281" y="81"/>
                          <a:pt x="289" y="82"/>
                          <a:pt x="277" y="88"/>
                        </a:cubicBezTo>
                        <a:cubicBezTo>
                          <a:pt x="262" y="106"/>
                          <a:pt x="278" y="83"/>
                          <a:pt x="274" y="101"/>
                        </a:cubicBezTo>
                        <a:cubicBezTo>
                          <a:pt x="274" y="105"/>
                          <a:pt x="268" y="109"/>
                          <a:pt x="266" y="113"/>
                        </a:cubicBezTo>
                        <a:cubicBezTo>
                          <a:pt x="270" y="122"/>
                          <a:pt x="268" y="125"/>
                          <a:pt x="261" y="132"/>
                        </a:cubicBezTo>
                        <a:cubicBezTo>
                          <a:pt x="268" y="149"/>
                          <a:pt x="282" y="134"/>
                          <a:pt x="296" y="130"/>
                        </a:cubicBezTo>
                        <a:cubicBezTo>
                          <a:pt x="299" y="122"/>
                          <a:pt x="295" y="119"/>
                          <a:pt x="299" y="111"/>
                        </a:cubicBezTo>
                        <a:cubicBezTo>
                          <a:pt x="296" y="105"/>
                          <a:pt x="288" y="97"/>
                          <a:pt x="299" y="92"/>
                        </a:cubicBezTo>
                        <a:cubicBezTo>
                          <a:pt x="303" y="90"/>
                          <a:pt x="315" y="88"/>
                          <a:pt x="315" y="88"/>
                        </a:cubicBezTo>
                        <a:cubicBezTo>
                          <a:pt x="326" y="91"/>
                          <a:pt x="325" y="95"/>
                          <a:pt x="331" y="103"/>
                        </a:cubicBezTo>
                        <a:cubicBezTo>
                          <a:pt x="339" y="84"/>
                          <a:pt x="331" y="90"/>
                          <a:pt x="361" y="92"/>
                        </a:cubicBezTo>
                        <a:cubicBezTo>
                          <a:pt x="355" y="76"/>
                          <a:pt x="365" y="76"/>
                          <a:pt x="382" y="73"/>
                        </a:cubicBezTo>
                        <a:cubicBezTo>
                          <a:pt x="383" y="71"/>
                          <a:pt x="387" y="57"/>
                          <a:pt x="393" y="54"/>
                        </a:cubicBezTo>
                        <a:cubicBezTo>
                          <a:pt x="398" y="52"/>
                          <a:pt x="409" y="50"/>
                          <a:pt x="409" y="50"/>
                        </a:cubicBezTo>
                        <a:cubicBezTo>
                          <a:pt x="430" y="54"/>
                          <a:pt x="413" y="58"/>
                          <a:pt x="431" y="63"/>
                        </a:cubicBezTo>
                        <a:cubicBezTo>
                          <a:pt x="433" y="61"/>
                          <a:pt x="435" y="57"/>
                          <a:pt x="439" y="56"/>
                        </a:cubicBezTo>
                        <a:cubicBezTo>
                          <a:pt x="445" y="55"/>
                          <a:pt x="452" y="61"/>
                          <a:pt x="457" y="58"/>
                        </a:cubicBezTo>
                        <a:cubicBezTo>
                          <a:pt x="461" y="57"/>
                          <a:pt x="457" y="52"/>
                          <a:pt x="455" y="50"/>
                        </a:cubicBezTo>
                        <a:cubicBezTo>
                          <a:pt x="451" y="47"/>
                          <a:pt x="444" y="47"/>
                          <a:pt x="439" y="46"/>
                        </a:cubicBezTo>
                        <a:cubicBezTo>
                          <a:pt x="436" y="45"/>
                          <a:pt x="431" y="44"/>
                          <a:pt x="431" y="44"/>
                        </a:cubicBezTo>
                        <a:cubicBezTo>
                          <a:pt x="440" y="38"/>
                          <a:pt x="443" y="36"/>
                          <a:pt x="455" y="40"/>
                        </a:cubicBezTo>
                        <a:cubicBezTo>
                          <a:pt x="461" y="38"/>
                          <a:pt x="467" y="35"/>
                          <a:pt x="474" y="35"/>
                        </a:cubicBezTo>
                        <a:cubicBezTo>
                          <a:pt x="483" y="36"/>
                          <a:pt x="511" y="43"/>
                          <a:pt x="519" y="46"/>
                        </a:cubicBezTo>
                        <a:cubicBezTo>
                          <a:pt x="527" y="49"/>
                          <a:pt x="544" y="54"/>
                          <a:pt x="544" y="54"/>
                        </a:cubicBezTo>
                        <a:cubicBezTo>
                          <a:pt x="548" y="54"/>
                          <a:pt x="560" y="52"/>
                          <a:pt x="565" y="50"/>
                        </a:cubicBezTo>
                        <a:cubicBezTo>
                          <a:pt x="570" y="47"/>
                          <a:pt x="581" y="42"/>
                          <a:pt x="581" y="42"/>
                        </a:cubicBezTo>
                        <a:cubicBezTo>
                          <a:pt x="585" y="42"/>
                          <a:pt x="598" y="44"/>
                          <a:pt x="600" y="48"/>
                        </a:cubicBezTo>
                        <a:cubicBezTo>
                          <a:pt x="603" y="55"/>
                          <a:pt x="589" y="61"/>
                          <a:pt x="584" y="63"/>
                        </a:cubicBezTo>
                        <a:cubicBezTo>
                          <a:pt x="576" y="69"/>
                          <a:pt x="568" y="69"/>
                          <a:pt x="565" y="77"/>
                        </a:cubicBezTo>
                        <a:cubicBezTo>
                          <a:pt x="568" y="86"/>
                          <a:pt x="564" y="92"/>
                          <a:pt x="568" y="101"/>
                        </a:cubicBezTo>
                        <a:cubicBezTo>
                          <a:pt x="574" y="93"/>
                          <a:pt x="577" y="91"/>
                          <a:pt x="589" y="94"/>
                        </a:cubicBezTo>
                        <a:cubicBezTo>
                          <a:pt x="595" y="108"/>
                          <a:pt x="602" y="93"/>
                          <a:pt x="611" y="88"/>
                        </a:cubicBezTo>
                        <a:cubicBezTo>
                          <a:pt x="613" y="86"/>
                          <a:pt x="613" y="83"/>
                          <a:pt x="616" y="82"/>
                        </a:cubicBezTo>
                        <a:cubicBezTo>
                          <a:pt x="618" y="80"/>
                          <a:pt x="622" y="81"/>
                          <a:pt x="624" y="80"/>
                        </a:cubicBezTo>
                        <a:cubicBezTo>
                          <a:pt x="626" y="78"/>
                          <a:pt x="626" y="75"/>
                          <a:pt x="627" y="73"/>
                        </a:cubicBezTo>
                        <a:cubicBezTo>
                          <a:pt x="632" y="65"/>
                          <a:pt x="638" y="63"/>
                          <a:pt x="648" y="61"/>
                        </a:cubicBezTo>
                        <a:cubicBezTo>
                          <a:pt x="664" y="62"/>
                          <a:pt x="684" y="69"/>
                          <a:pt x="700" y="69"/>
                        </a:cubicBezTo>
                        <a:lnTo>
                          <a:pt x="794" y="84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zh-TW" altLang="en-US" smtClean="0">
                      <a:solidFill>
                        <a:srgbClr val="000000"/>
                      </a:solidFill>
                      <a:latin typeface="Arial" pitchFamily="34" charset="0"/>
                      <a:ea typeface="新細明體" pitchFamily="18" charset="-120"/>
                    </a:endParaRPr>
                  </a:p>
                </p:txBody>
              </p:sp>
              <p:sp>
                <p:nvSpPr>
                  <p:cNvPr id="2203" name="Freeform 63"/>
                  <p:cNvSpPr>
                    <a:spLocks/>
                  </p:cNvSpPr>
                  <p:nvPr/>
                </p:nvSpPr>
                <p:spPr bwMode="ltGray">
                  <a:xfrm>
                    <a:off x="1293" y="282"/>
                    <a:ext cx="13" cy="10"/>
                  </a:xfrm>
                  <a:custGeom>
                    <a:avLst/>
                    <a:gdLst>
                      <a:gd name="T0" fmla="*/ 0 w 31"/>
                      <a:gd name="T1" fmla="*/ 0 h 30"/>
                      <a:gd name="T2" fmla="*/ 0 w 31"/>
                      <a:gd name="T3" fmla="*/ 0 h 30"/>
                      <a:gd name="T4" fmla="*/ 0 w 31"/>
                      <a:gd name="T5" fmla="*/ 0 h 30"/>
                      <a:gd name="T6" fmla="*/ 0 w 31"/>
                      <a:gd name="T7" fmla="*/ 0 h 3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31" h="30">
                        <a:moveTo>
                          <a:pt x="3" y="28"/>
                        </a:moveTo>
                        <a:cubicBezTo>
                          <a:pt x="8" y="8"/>
                          <a:pt x="12" y="6"/>
                          <a:pt x="31" y="0"/>
                        </a:cubicBezTo>
                        <a:cubicBezTo>
                          <a:pt x="29" y="5"/>
                          <a:pt x="25" y="22"/>
                          <a:pt x="19" y="24"/>
                        </a:cubicBezTo>
                        <a:cubicBezTo>
                          <a:pt x="0" y="30"/>
                          <a:pt x="3" y="9"/>
                          <a:pt x="3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zh-TW" altLang="en-US" smtClean="0">
                      <a:solidFill>
                        <a:srgbClr val="000000"/>
                      </a:solidFill>
                      <a:latin typeface="Arial" pitchFamily="34" charset="0"/>
                      <a:ea typeface="新細明體" pitchFamily="18" charset="-120"/>
                    </a:endParaRPr>
                  </a:p>
                </p:txBody>
              </p:sp>
              <p:sp>
                <p:nvSpPr>
                  <p:cNvPr id="2204" name="Freeform 64"/>
                  <p:cNvSpPr>
                    <a:spLocks/>
                  </p:cNvSpPr>
                  <p:nvPr/>
                </p:nvSpPr>
                <p:spPr bwMode="ltGray">
                  <a:xfrm>
                    <a:off x="1278" y="296"/>
                    <a:ext cx="19" cy="11"/>
                  </a:xfrm>
                  <a:custGeom>
                    <a:avLst/>
                    <a:gdLst>
                      <a:gd name="T0" fmla="*/ 0 w 44"/>
                      <a:gd name="T1" fmla="*/ 0 h 32"/>
                      <a:gd name="T2" fmla="*/ 0 w 44"/>
                      <a:gd name="T3" fmla="*/ 0 h 32"/>
                      <a:gd name="T4" fmla="*/ 0 w 44"/>
                      <a:gd name="T5" fmla="*/ 0 h 32"/>
                      <a:gd name="T6" fmla="*/ 0 w 44"/>
                      <a:gd name="T7" fmla="*/ 0 h 32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44" h="32">
                        <a:moveTo>
                          <a:pt x="6" y="32"/>
                        </a:moveTo>
                        <a:cubicBezTo>
                          <a:pt x="0" y="14"/>
                          <a:pt x="7" y="10"/>
                          <a:pt x="22" y="0"/>
                        </a:cubicBezTo>
                        <a:cubicBezTo>
                          <a:pt x="27" y="1"/>
                          <a:pt x="35" y="0"/>
                          <a:pt x="38" y="4"/>
                        </a:cubicBezTo>
                        <a:cubicBezTo>
                          <a:pt x="44" y="13"/>
                          <a:pt x="16" y="32"/>
                          <a:pt x="6" y="3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zh-TW" altLang="en-US" smtClean="0">
                      <a:solidFill>
                        <a:srgbClr val="000000"/>
                      </a:solidFill>
                      <a:latin typeface="Arial" pitchFamily="34" charset="0"/>
                      <a:ea typeface="新細明體" pitchFamily="18" charset="-120"/>
                    </a:endParaRPr>
                  </a:p>
                </p:txBody>
              </p:sp>
              <p:sp>
                <p:nvSpPr>
                  <p:cNvPr id="2205" name="Freeform 65"/>
                  <p:cNvSpPr>
                    <a:spLocks/>
                  </p:cNvSpPr>
                  <p:nvPr/>
                </p:nvSpPr>
                <p:spPr bwMode="ltGray">
                  <a:xfrm>
                    <a:off x="1340" y="337"/>
                    <a:ext cx="32" cy="6"/>
                  </a:xfrm>
                  <a:custGeom>
                    <a:avLst/>
                    <a:gdLst>
                      <a:gd name="T0" fmla="*/ 0 w 76"/>
                      <a:gd name="T1" fmla="*/ 0 h 18"/>
                      <a:gd name="T2" fmla="*/ 0 w 76"/>
                      <a:gd name="T3" fmla="*/ 0 h 18"/>
                      <a:gd name="T4" fmla="*/ 0 w 76"/>
                      <a:gd name="T5" fmla="*/ 0 h 18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76" h="18">
                        <a:moveTo>
                          <a:pt x="37" y="18"/>
                        </a:moveTo>
                        <a:cubicBezTo>
                          <a:pt x="25" y="14"/>
                          <a:pt x="0" y="10"/>
                          <a:pt x="25" y="2"/>
                        </a:cubicBezTo>
                        <a:cubicBezTo>
                          <a:pt x="76" y="9"/>
                          <a:pt x="46" y="0"/>
                          <a:pt x="37" y="1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zh-TW" altLang="en-US" smtClean="0">
                      <a:solidFill>
                        <a:srgbClr val="000000"/>
                      </a:solidFill>
                      <a:latin typeface="Arial" pitchFamily="34" charset="0"/>
                      <a:ea typeface="新細明體" pitchFamily="18" charset="-120"/>
                    </a:endParaRPr>
                  </a:p>
                </p:txBody>
              </p:sp>
              <p:sp>
                <p:nvSpPr>
                  <p:cNvPr id="2206" name="Freeform 66"/>
                  <p:cNvSpPr>
                    <a:spLocks/>
                  </p:cNvSpPr>
                  <p:nvPr/>
                </p:nvSpPr>
                <p:spPr bwMode="ltGray">
                  <a:xfrm>
                    <a:off x="1395" y="336"/>
                    <a:ext cx="18" cy="15"/>
                  </a:xfrm>
                  <a:custGeom>
                    <a:avLst/>
                    <a:gdLst>
                      <a:gd name="T0" fmla="*/ 0 w 42"/>
                      <a:gd name="T1" fmla="*/ 0 h 44"/>
                      <a:gd name="T2" fmla="*/ 0 w 42"/>
                      <a:gd name="T3" fmla="*/ 0 h 44"/>
                      <a:gd name="T4" fmla="*/ 0 w 42"/>
                      <a:gd name="T5" fmla="*/ 0 h 44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42" h="44">
                        <a:moveTo>
                          <a:pt x="0" y="21"/>
                        </a:moveTo>
                        <a:cubicBezTo>
                          <a:pt x="4" y="17"/>
                          <a:pt x="7" y="11"/>
                          <a:pt x="12" y="9"/>
                        </a:cubicBezTo>
                        <a:cubicBezTo>
                          <a:pt x="42" y="0"/>
                          <a:pt x="23" y="44"/>
                          <a:pt x="0" y="2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zh-TW" altLang="en-US" smtClean="0">
                      <a:solidFill>
                        <a:srgbClr val="000000"/>
                      </a:solidFill>
                      <a:latin typeface="Arial" pitchFamily="34" charset="0"/>
                      <a:ea typeface="新細明體" pitchFamily="18" charset="-120"/>
                    </a:endParaRPr>
                  </a:p>
                </p:txBody>
              </p:sp>
              <p:sp>
                <p:nvSpPr>
                  <p:cNvPr id="2207" name="Freeform 67"/>
                  <p:cNvSpPr>
                    <a:spLocks/>
                  </p:cNvSpPr>
                  <p:nvPr/>
                </p:nvSpPr>
                <p:spPr bwMode="ltGray">
                  <a:xfrm>
                    <a:off x="1248" y="295"/>
                    <a:ext cx="14" cy="10"/>
                  </a:xfrm>
                  <a:custGeom>
                    <a:avLst/>
                    <a:gdLst>
                      <a:gd name="T0" fmla="*/ 0 w 31"/>
                      <a:gd name="T1" fmla="*/ 0 h 30"/>
                      <a:gd name="T2" fmla="*/ 0 w 31"/>
                      <a:gd name="T3" fmla="*/ 0 h 30"/>
                      <a:gd name="T4" fmla="*/ 0 w 31"/>
                      <a:gd name="T5" fmla="*/ 0 h 30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31" h="30">
                        <a:moveTo>
                          <a:pt x="7" y="22"/>
                        </a:moveTo>
                        <a:cubicBezTo>
                          <a:pt x="0" y="0"/>
                          <a:pt x="15" y="6"/>
                          <a:pt x="31" y="10"/>
                        </a:cubicBezTo>
                        <a:cubicBezTo>
                          <a:pt x="14" y="16"/>
                          <a:pt x="15" y="30"/>
                          <a:pt x="7" y="2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zh-TW" altLang="en-US" smtClean="0">
                      <a:solidFill>
                        <a:srgbClr val="000000"/>
                      </a:solidFill>
                      <a:latin typeface="Arial" pitchFamily="34" charset="0"/>
                      <a:ea typeface="新細明體" pitchFamily="18" charset="-120"/>
                    </a:endParaRPr>
                  </a:p>
                </p:txBody>
              </p:sp>
            </p:grpSp>
            <p:grpSp>
              <p:nvGrpSpPr>
                <p:cNvPr id="2109" name="Group 68"/>
                <p:cNvGrpSpPr>
                  <a:grpSpLocks/>
                </p:cNvGrpSpPr>
                <p:nvPr/>
              </p:nvGrpSpPr>
              <p:grpSpPr bwMode="auto">
                <a:xfrm>
                  <a:off x="3709" y="240"/>
                  <a:ext cx="1139" cy="429"/>
                  <a:chOff x="3709" y="240"/>
                  <a:chExt cx="1139" cy="429"/>
                </a:xfrm>
              </p:grpSpPr>
              <p:sp>
                <p:nvSpPr>
                  <p:cNvPr id="2110" name="Freeform 69"/>
                  <p:cNvSpPr>
                    <a:spLocks/>
                  </p:cNvSpPr>
                  <p:nvPr/>
                </p:nvSpPr>
                <p:spPr bwMode="ltGray">
                  <a:xfrm>
                    <a:off x="4808" y="616"/>
                    <a:ext cx="13" cy="14"/>
                  </a:xfrm>
                  <a:custGeom>
                    <a:avLst/>
                    <a:gdLst>
                      <a:gd name="T0" fmla="*/ 0 w 30"/>
                      <a:gd name="T1" fmla="*/ 0 h 42"/>
                      <a:gd name="T2" fmla="*/ 0 w 30"/>
                      <a:gd name="T3" fmla="*/ 0 h 42"/>
                      <a:gd name="T4" fmla="*/ 0 w 30"/>
                      <a:gd name="T5" fmla="*/ 0 h 42"/>
                      <a:gd name="T6" fmla="*/ 0 w 30"/>
                      <a:gd name="T7" fmla="*/ 0 h 42"/>
                      <a:gd name="T8" fmla="*/ 0 w 30"/>
                      <a:gd name="T9" fmla="*/ 0 h 42"/>
                      <a:gd name="T10" fmla="*/ 0 w 30"/>
                      <a:gd name="T11" fmla="*/ 0 h 42"/>
                      <a:gd name="T12" fmla="*/ 0 w 30"/>
                      <a:gd name="T13" fmla="*/ 0 h 42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30" h="42">
                        <a:moveTo>
                          <a:pt x="16" y="33"/>
                        </a:moveTo>
                        <a:cubicBezTo>
                          <a:pt x="3" y="20"/>
                          <a:pt x="15" y="34"/>
                          <a:pt x="8" y="21"/>
                        </a:cubicBezTo>
                        <a:cubicBezTo>
                          <a:pt x="6" y="17"/>
                          <a:pt x="0" y="9"/>
                          <a:pt x="0" y="9"/>
                        </a:cubicBezTo>
                        <a:cubicBezTo>
                          <a:pt x="5" y="1"/>
                          <a:pt x="7" y="0"/>
                          <a:pt x="16" y="3"/>
                        </a:cubicBezTo>
                        <a:cubicBezTo>
                          <a:pt x="25" y="16"/>
                          <a:pt x="10" y="16"/>
                          <a:pt x="30" y="23"/>
                        </a:cubicBezTo>
                        <a:cubicBezTo>
                          <a:pt x="29" y="26"/>
                          <a:pt x="30" y="29"/>
                          <a:pt x="28" y="31"/>
                        </a:cubicBezTo>
                        <a:cubicBezTo>
                          <a:pt x="15" y="42"/>
                          <a:pt x="16" y="38"/>
                          <a:pt x="16" y="33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zh-TW" altLang="en-US" smtClean="0">
                      <a:solidFill>
                        <a:srgbClr val="000000"/>
                      </a:solidFill>
                      <a:latin typeface="Arial" pitchFamily="34" charset="0"/>
                      <a:ea typeface="新細明體" pitchFamily="18" charset="-120"/>
                    </a:endParaRPr>
                  </a:p>
                </p:txBody>
              </p:sp>
              <p:sp>
                <p:nvSpPr>
                  <p:cNvPr id="2111" name="Freeform 70"/>
                  <p:cNvSpPr>
                    <a:spLocks/>
                  </p:cNvSpPr>
                  <p:nvPr/>
                </p:nvSpPr>
                <p:spPr bwMode="ltGray">
                  <a:xfrm>
                    <a:off x="4655" y="629"/>
                    <a:ext cx="11" cy="5"/>
                  </a:xfrm>
                  <a:custGeom>
                    <a:avLst/>
                    <a:gdLst>
                      <a:gd name="T0" fmla="*/ 0 w 25"/>
                      <a:gd name="T1" fmla="*/ 0 h 16"/>
                      <a:gd name="T2" fmla="*/ 0 w 25"/>
                      <a:gd name="T3" fmla="*/ 0 h 16"/>
                      <a:gd name="T4" fmla="*/ 0 w 25"/>
                      <a:gd name="T5" fmla="*/ 0 h 16"/>
                      <a:gd name="T6" fmla="*/ 0 w 25"/>
                      <a:gd name="T7" fmla="*/ 0 h 16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25" h="16">
                        <a:moveTo>
                          <a:pt x="15" y="16"/>
                        </a:moveTo>
                        <a:cubicBezTo>
                          <a:pt x="10" y="15"/>
                          <a:pt x="0" y="12"/>
                          <a:pt x="3" y="8"/>
                        </a:cubicBezTo>
                        <a:cubicBezTo>
                          <a:pt x="6" y="4"/>
                          <a:pt x="15" y="0"/>
                          <a:pt x="15" y="0"/>
                        </a:cubicBezTo>
                        <a:cubicBezTo>
                          <a:pt x="17" y="3"/>
                          <a:pt x="25" y="16"/>
                          <a:pt x="15" y="1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zh-TW" altLang="en-US" smtClean="0">
                      <a:solidFill>
                        <a:srgbClr val="000000"/>
                      </a:solidFill>
                      <a:latin typeface="Arial" pitchFamily="34" charset="0"/>
                      <a:ea typeface="新細明體" pitchFamily="18" charset="-120"/>
                    </a:endParaRPr>
                  </a:p>
                </p:txBody>
              </p:sp>
              <p:sp>
                <p:nvSpPr>
                  <p:cNvPr id="2112" name="Freeform 71"/>
                  <p:cNvSpPr>
                    <a:spLocks/>
                  </p:cNvSpPr>
                  <p:nvPr/>
                </p:nvSpPr>
                <p:spPr bwMode="ltGray">
                  <a:xfrm>
                    <a:off x="4609" y="635"/>
                    <a:ext cx="28" cy="16"/>
                  </a:xfrm>
                  <a:custGeom>
                    <a:avLst/>
                    <a:gdLst>
                      <a:gd name="T0" fmla="*/ 0 w 65"/>
                      <a:gd name="T1" fmla="*/ 0 h 46"/>
                      <a:gd name="T2" fmla="*/ 0 w 65"/>
                      <a:gd name="T3" fmla="*/ 0 h 46"/>
                      <a:gd name="T4" fmla="*/ 0 w 65"/>
                      <a:gd name="T5" fmla="*/ 0 h 46"/>
                      <a:gd name="T6" fmla="*/ 0 w 65"/>
                      <a:gd name="T7" fmla="*/ 0 h 46"/>
                      <a:gd name="T8" fmla="*/ 0 w 65"/>
                      <a:gd name="T9" fmla="*/ 0 h 46"/>
                      <a:gd name="T10" fmla="*/ 0 w 65"/>
                      <a:gd name="T11" fmla="*/ 0 h 46"/>
                      <a:gd name="T12" fmla="*/ 0 w 65"/>
                      <a:gd name="T13" fmla="*/ 0 h 46"/>
                      <a:gd name="T14" fmla="*/ 0 w 65"/>
                      <a:gd name="T15" fmla="*/ 0 h 46"/>
                      <a:gd name="T16" fmla="*/ 0 w 65"/>
                      <a:gd name="T17" fmla="*/ 0 h 4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0" t="0" r="r" b="b"/>
                    <a:pathLst>
                      <a:path w="65" h="46">
                        <a:moveTo>
                          <a:pt x="14" y="24"/>
                        </a:moveTo>
                        <a:cubicBezTo>
                          <a:pt x="18" y="13"/>
                          <a:pt x="16" y="9"/>
                          <a:pt x="30" y="4"/>
                        </a:cubicBezTo>
                        <a:cubicBezTo>
                          <a:pt x="34" y="3"/>
                          <a:pt x="42" y="0"/>
                          <a:pt x="42" y="0"/>
                        </a:cubicBezTo>
                        <a:cubicBezTo>
                          <a:pt x="50" y="1"/>
                          <a:pt x="65" y="0"/>
                          <a:pt x="58" y="12"/>
                        </a:cubicBezTo>
                        <a:cubicBezTo>
                          <a:pt x="53" y="21"/>
                          <a:pt x="40" y="21"/>
                          <a:pt x="32" y="26"/>
                        </a:cubicBezTo>
                        <a:cubicBezTo>
                          <a:pt x="26" y="35"/>
                          <a:pt x="23" y="42"/>
                          <a:pt x="12" y="46"/>
                        </a:cubicBezTo>
                        <a:cubicBezTo>
                          <a:pt x="0" y="42"/>
                          <a:pt x="5" y="30"/>
                          <a:pt x="8" y="20"/>
                        </a:cubicBezTo>
                        <a:cubicBezTo>
                          <a:pt x="9" y="18"/>
                          <a:pt x="10" y="13"/>
                          <a:pt x="12" y="14"/>
                        </a:cubicBezTo>
                        <a:cubicBezTo>
                          <a:pt x="15" y="16"/>
                          <a:pt x="13" y="21"/>
                          <a:pt x="14" y="2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zh-TW" altLang="en-US" smtClean="0">
                      <a:solidFill>
                        <a:srgbClr val="000000"/>
                      </a:solidFill>
                      <a:latin typeface="Arial" pitchFamily="34" charset="0"/>
                      <a:ea typeface="新細明體" pitchFamily="18" charset="-120"/>
                    </a:endParaRPr>
                  </a:p>
                </p:txBody>
              </p:sp>
              <p:sp>
                <p:nvSpPr>
                  <p:cNvPr id="2113" name="Freeform 72"/>
                  <p:cNvSpPr>
                    <a:spLocks/>
                  </p:cNvSpPr>
                  <p:nvPr/>
                </p:nvSpPr>
                <p:spPr bwMode="ltGray">
                  <a:xfrm>
                    <a:off x="4580" y="634"/>
                    <a:ext cx="29" cy="16"/>
                  </a:xfrm>
                  <a:custGeom>
                    <a:avLst/>
                    <a:gdLst>
                      <a:gd name="T0" fmla="*/ 0 w 69"/>
                      <a:gd name="T1" fmla="*/ 0 h 47"/>
                      <a:gd name="T2" fmla="*/ 0 w 69"/>
                      <a:gd name="T3" fmla="*/ 0 h 47"/>
                      <a:gd name="T4" fmla="*/ 0 w 69"/>
                      <a:gd name="T5" fmla="*/ 0 h 47"/>
                      <a:gd name="T6" fmla="*/ 0 w 69"/>
                      <a:gd name="T7" fmla="*/ 0 h 47"/>
                      <a:gd name="T8" fmla="*/ 0 w 69"/>
                      <a:gd name="T9" fmla="*/ 0 h 47"/>
                      <a:gd name="T10" fmla="*/ 0 w 69"/>
                      <a:gd name="T11" fmla="*/ 0 h 47"/>
                      <a:gd name="T12" fmla="*/ 0 w 69"/>
                      <a:gd name="T13" fmla="*/ 0 h 47"/>
                      <a:gd name="T14" fmla="*/ 0 w 69"/>
                      <a:gd name="T15" fmla="*/ 0 h 47"/>
                      <a:gd name="T16" fmla="*/ 0 w 69"/>
                      <a:gd name="T17" fmla="*/ 0 h 47"/>
                      <a:gd name="T18" fmla="*/ 0 w 69"/>
                      <a:gd name="T19" fmla="*/ 0 h 47"/>
                      <a:gd name="T20" fmla="*/ 0 w 69"/>
                      <a:gd name="T21" fmla="*/ 0 h 47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0" t="0" r="r" b="b"/>
                    <a:pathLst>
                      <a:path w="69" h="47">
                        <a:moveTo>
                          <a:pt x="0" y="31"/>
                        </a:moveTo>
                        <a:cubicBezTo>
                          <a:pt x="7" y="24"/>
                          <a:pt x="9" y="22"/>
                          <a:pt x="18" y="25"/>
                        </a:cubicBezTo>
                        <a:cubicBezTo>
                          <a:pt x="25" y="4"/>
                          <a:pt x="36" y="12"/>
                          <a:pt x="52" y="1"/>
                        </a:cubicBezTo>
                        <a:cubicBezTo>
                          <a:pt x="56" y="2"/>
                          <a:pt x="61" y="0"/>
                          <a:pt x="64" y="3"/>
                        </a:cubicBezTo>
                        <a:cubicBezTo>
                          <a:pt x="69" y="8"/>
                          <a:pt x="50" y="19"/>
                          <a:pt x="50" y="19"/>
                        </a:cubicBezTo>
                        <a:cubicBezTo>
                          <a:pt x="46" y="31"/>
                          <a:pt x="35" y="22"/>
                          <a:pt x="28" y="33"/>
                        </a:cubicBezTo>
                        <a:cubicBezTo>
                          <a:pt x="31" y="41"/>
                          <a:pt x="31" y="44"/>
                          <a:pt x="22" y="47"/>
                        </a:cubicBezTo>
                        <a:cubicBezTo>
                          <a:pt x="20" y="46"/>
                          <a:pt x="18" y="46"/>
                          <a:pt x="16" y="45"/>
                        </a:cubicBezTo>
                        <a:cubicBezTo>
                          <a:pt x="14" y="43"/>
                          <a:pt x="14" y="40"/>
                          <a:pt x="12" y="39"/>
                        </a:cubicBezTo>
                        <a:cubicBezTo>
                          <a:pt x="8" y="37"/>
                          <a:pt x="0" y="35"/>
                          <a:pt x="0" y="35"/>
                        </a:cubicBezTo>
                        <a:cubicBezTo>
                          <a:pt x="2" y="26"/>
                          <a:pt x="3" y="25"/>
                          <a:pt x="0" y="3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zh-TW" altLang="en-US" smtClean="0">
                      <a:solidFill>
                        <a:srgbClr val="000000"/>
                      </a:solidFill>
                      <a:latin typeface="Arial" pitchFamily="34" charset="0"/>
                      <a:ea typeface="新細明體" pitchFamily="18" charset="-120"/>
                    </a:endParaRPr>
                  </a:p>
                </p:txBody>
              </p:sp>
              <p:sp>
                <p:nvSpPr>
                  <p:cNvPr id="2114" name="Freeform 73"/>
                  <p:cNvSpPr>
                    <a:spLocks/>
                  </p:cNvSpPr>
                  <p:nvPr/>
                </p:nvSpPr>
                <p:spPr bwMode="ltGray">
                  <a:xfrm>
                    <a:off x="4423" y="547"/>
                    <a:ext cx="151" cy="93"/>
                  </a:xfrm>
                  <a:custGeom>
                    <a:avLst/>
                    <a:gdLst>
                      <a:gd name="T0" fmla="*/ 0 w 355"/>
                      <a:gd name="T1" fmla="*/ 0 h 277"/>
                      <a:gd name="T2" fmla="*/ 0 w 355"/>
                      <a:gd name="T3" fmla="*/ 0 h 277"/>
                      <a:gd name="T4" fmla="*/ 0 w 355"/>
                      <a:gd name="T5" fmla="*/ 0 h 277"/>
                      <a:gd name="T6" fmla="*/ 0 w 355"/>
                      <a:gd name="T7" fmla="*/ 0 h 277"/>
                      <a:gd name="T8" fmla="*/ 0 w 355"/>
                      <a:gd name="T9" fmla="*/ 0 h 277"/>
                      <a:gd name="T10" fmla="*/ 0 w 355"/>
                      <a:gd name="T11" fmla="*/ 0 h 277"/>
                      <a:gd name="T12" fmla="*/ 0 w 355"/>
                      <a:gd name="T13" fmla="*/ 0 h 277"/>
                      <a:gd name="T14" fmla="*/ 0 w 355"/>
                      <a:gd name="T15" fmla="*/ 0 h 277"/>
                      <a:gd name="T16" fmla="*/ 0 w 355"/>
                      <a:gd name="T17" fmla="*/ 0 h 277"/>
                      <a:gd name="T18" fmla="*/ 0 w 355"/>
                      <a:gd name="T19" fmla="*/ 0 h 277"/>
                      <a:gd name="T20" fmla="*/ 0 w 355"/>
                      <a:gd name="T21" fmla="*/ 0 h 277"/>
                      <a:gd name="T22" fmla="*/ 0 w 355"/>
                      <a:gd name="T23" fmla="*/ 0 h 277"/>
                      <a:gd name="T24" fmla="*/ 0 w 355"/>
                      <a:gd name="T25" fmla="*/ 0 h 277"/>
                      <a:gd name="T26" fmla="*/ 0 w 355"/>
                      <a:gd name="T27" fmla="*/ 0 h 277"/>
                      <a:gd name="T28" fmla="*/ 0 w 355"/>
                      <a:gd name="T29" fmla="*/ 0 h 277"/>
                      <a:gd name="T30" fmla="*/ 0 w 355"/>
                      <a:gd name="T31" fmla="*/ 0 h 277"/>
                      <a:gd name="T32" fmla="*/ 0 w 355"/>
                      <a:gd name="T33" fmla="*/ 0 h 277"/>
                      <a:gd name="T34" fmla="*/ 0 w 355"/>
                      <a:gd name="T35" fmla="*/ 0 h 277"/>
                      <a:gd name="T36" fmla="*/ 0 w 355"/>
                      <a:gd name="T37" fmla="*/ 0 h 277"/>
                      <a:gd name="T38" fmla="*/ 0 w 355"/>
                      <a:gd name="T39" fmla="*/ 0 h 277"/>
                      <a:gd name="T40" fmla="*/ 0 w 355"/>
                      <a:gd name="T41" fmla="*/ 0 h 277"/>
                      <a:gd name="T42" fmla="*/ 0 w 355"/>
                      <a:gd name="T43" fmla="*/ 0 h 277"/>
                      <a:gd name="T44" fmla="*/ 0 w 355"/>
                      <a:gd name="T45" fmla="*/ 0 h 277"/>
                      <a:gd name="T46" fmla="*/ 0 w 355"/>
                      <a:gd name="T47" fmla="*/ 0 h 277"/>
                      <a:gd name="T48" fmla="*/ 0 w 355"/>
                      <a:gd name="T49" fmla="*/ 0 h 277"/>
                      <a:gd name="T50" fmla="*/ 0 w 355"/>
                      <a:gd name="T51" fmla="*/ 0 h 277"/>
                      <a:gd name="T52" fmla="*/ 0 w 355"/>
                      <a:gd name="T53" fmla="*/ 0 h 277"/>
                      <a:gd name="T54" fmla="*/ 0 w 355"/>
                      <a:gd name="T55" fmla="*/ 0 h 277"/>
                      <a:gd name="T56" fmla="*/ 0 w 355"/>
                      <a:gd name="T57" fmla="*/ 0 h 277"/>
                      <a:gd name="T58" fmla="*/ 0 w 355"/>
                      <a:gd name="T59" fmla="*/ 0 h 277"/>
                      <a:gd name="T60" fmla="*/ 0 w 355"/>
                      <a:gd name="T61" fmla="*/ 0 h 277"/>
                      <a:gd name="T62" fmla="*/ 0 w 355"/>
                      <a:gd name="T63" fmla="*/ 0 h 277"/>
                      <a:gd name="T64" fmla="*/ 0 w 355"/>
                      <a:gd name="T65" fmla="*/ 0 h 277"/>
                      <a:gd name="T66" fmla="*/ 0 w 355"/>
                      <a:gd name="T67" fmla="*/ 0 h 277"/>
                      <a:gd name="T68" fmla="*/ 0 w 355"/>
                      <a:gd name="T69" fmla="*/ 0 h 277"/>
                      <a:gd name="T70" fmla="*/ 0 w 355"/>
                      <a:gd name="T71" fmla="*/ 0 h 277"/>
                      <a:gd name="T72" fmla="*/ 0 w 355"/>
                      <a:gd name="T73" fmla="*/ 0 h 277"/>
                      <a:gd name="T74" fmla="*/ 0 w 355"/>
                      <a:gd name="T75" fmla="*/ 0 h 277"/>
                      <a:gd name="T76" fmla="*/ 0 w 355"/>
                      <a:gd name="T77" fmla="*/ 0 h 277"/>
                      <a:gd name="T78" fmla="*/ 0 w 355"/>
                      <a:gd name="T79" fmla="*/ 0 h 277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</a:gdLst>
                    <a:ahLst/>
                    <a:cxnLst>
                      <a:cxn ang="T80">
                        <a:pos x="T0" y="T1"/>
                      </a:cxn>
                      <a:cxn ang="T81">
                        <a:pos x="T2" y="T3"/>
                      </a:cxn>
                      <a:cxn ang="T82">
                        <a:pos x="T4" y="T5"/>
                      </a:cxn>
                      <a:cxn ang="T83">
                        <a:pos x="T6" y="T7"/>
                      </a:cxn>
                      <a:cxn ang="T84">
                        <a:pos x="T8" y="T9"/>
                      </a:cxn>
                      <a:cxn ang="T85">
                        <a:pos x="T10" y="T11"/>
                      </a:cxn>
                      <a:cxn ang="T86">
                        <a:pos x="T12" y="T13"/>
                      </a:cxn>
                      <a:cxn ang="T87">
                        <a:pos x="T14" y="T15"/>
                      </a:cxn>
                      <a:cxn ang="T88">
                        <a:pos x="T16" y="T17"/>
                      </a:cxn>
                      <a:cxn ang="T89">
                        <a:pos x="T18" y="T19"/>
                      </a:cxn>
                      <a:cxn ang="T90">
                        <a:pos x="T20" y="T21"/>
                      </a:cxn>
                      <a:cxn ang="T91">
                        <a:pos x="T22" y="T23"/>
                      </a:cxn>
                      <a:cxn ang="T92">
                        <a:pos x="T24" y="T25"/>
                      </a:cxn>
                      <a:cxn ang="T93">
                        <a:pos x="T26" y="T27"/>
                      </a:cxn>
                      <a:cxn ang="T94">
                        <a:pos x="T28" y="T29"/>
                      </a:cxn>
                      <a:cxn ang="T95">
                        <a:pos x="T30" y="T31"/>
                      </a:cxn>
                      <a:cxn ang="T96">
                        <a:pos x="T32" y="T33"/>
                      </a:cxn>
                      <a:cxn ang="T97">
                        <a:pos x="T34" y="T35"/>
                      </a:cxn>
                      <a:cxn ang="T98">
                        <a:pos x="T36" y="T37"/>
                      </a:cxn>
                      <a:cxn ang="T99">
                        <a:pos x="T38" y="T39"/>
                      </a:cxn>
                      <a:cxn ang="T100">
                        <a:pos x="T40" y="T41"/>
                      </a:cxn>
                      <a:cxn ang="T101">
                        <a:pos x="T42" y="T43"/>
                      </a:cxn>
                      <a:cxn ang="T102">
                        <a:pos x="T44" y="T45"/>
                      </a:cxn>
                      <a:cxn ang="T103">
                        <a:pos x="T46" y="T47"/>
                      </a:cxn>
                      <a:cxn ang="T104">
                        <a:pos x="T48" y="T49"/>
                      </a:cxn>
                      <a:cxn ang="T105">
                        <a:pos x="T50" y="T51"/>
                      </a:cxn>
                      <a:cxn ang="T106">
                        <a:pos x="T52" y="T53"/>
                      </a:cxn>
                      <a:cxn ang="T107">
                        <a:pos x="T54" y="T55"/>
                      </a:cxn>
                      <a:cxn ang="T108">
                        <a:pos x="T56" y="T57"/>
                      </a:cxn>
                      <a:cxn ang="T109">
                        <a:pos x="T58" y="T59"/>
                      </a:cxn>
                      <a:cxn ang="T110">
                        <a:pos x="T60" y="T61"/>
                      </a:cxn>
                      <a:cxn ang="T111">
                        <a:pos x="T62" y="T63"/>
                      </a:cxn>
                      <a:cxn ang="T112">
                        <a:pos x="T64" y="T65"/>
                      </a:cxn>
                      <a:cxn ang="T113">
                        <a:pos x="T66" y="T67"/>
                      </a:cxn>
                      <a:cxn ang="T114">
                        <a:pos x="T68" y="T69"/>
                      </a:cxn>
                      <a:cxn ang="T115">
                        <a:pos x="T70" y="T71"/>
                      </a:cxn>
                      <a:cxn ang="T116">
                        <a:pos x="T72" y="T73"/>
                      </a:cxn>
                      <a:cxn ang="T117">
                        <a:pos x="T74" y="T75"/>
                      </a:cxn>
                      <a:cxn ang="T118">
                        <a:pos x="T76" y="T77"/>
                      </a:cxn>
                      <a:cxn ang="T119">
                        <a:pos x="T78" y="T79"/>
                      </a:cxn>
                    </a:cxnLst>
                    <a:rect l="0" t="0" r="r" b="b"/>
                    <a:pathLst>
                      <a:path w="355" h="277">
                        <a:moveTo>
                          <a:pt x="10" y="4"/>
                        </a:moveTo>
                        <a:cubicBezTo>
                          <a:pt x="22" y="0"/>
                          <a:pt x="24" y="14"/>
                          <a:pt x="36" y="18"/>
                        </a:cubicBezTo>
                        <a:cubicBezTo>
                          <a:pt x="37" y="19"/>
                          <a:pt x="45" y="29"/>
                          <a:pt x="46" y="30"/>
                        </a:cubicBezTo>
                        <a:cubicBezTo>
                          <a:pt x="56" y="40"/>
                          <a:pt x="67" y="38"/>
                          <a:pt x="76" y="52"/>
                        </a:cubicBezTo>
                        <a:cubicBezTo>
                          <a:pt x="80" y="58"/>
                          <a:pt x="92" y="66"/>
                          <a:pt x="92" y="66"/>
                        </a:cubicBezTo>
                        <a:cubicBezTo>
                          <a:pt x="96" y="79"/>
                          <a:pt x="112" y="88"/>
                          <a:pt x="122" y="98"/>
                        </a:cubicBezTo>
                        <a:cubicBezTo>
                          <a:pt x="124" y="105"/>
                          <a:pt x="130" y="124"/>
                          <a:pt x="136" y="128"/>
                        </a:cubicBezTo>
                        <a:cubicBezTo>
                          <a:pt x="140" y="130"/>
                          <a:pt x="148" y="132"/>
                          <a:pt x="148" y="132"/>
                        </a:cubicBezTo>
                        <a:cubicBezTo>
                          <a:pt x="150" y="138"/>
                          <a:pt x="154" y="150"/>
                          <a:pt x="154" y="150"/>
                        </a:cubicBezTo>
                        <a:cubicBezTo>
                          <a:pt x="161" y="139"/>
                          <a:pt x="168" y="144"/>
                          <a:pt x="176" y="152"/>
                        </a:cubicBezTo>
                        <a:cubicBezTo>
                          <a:pt x="174" y="167"/>
                          <a:pt x="173" y="181"/>
                          <a:pt x="170" y="196"/>
                        </a:cubicBezTo>
                        <a:cubicBezTo>
                          <a:pt x="171" y="202"/>
                          <a:pt x="174" y="220"/>
                          <a:pt x="180" y="224"/>
                        </a:cubicBezTo>
                        <a:cubicBezTo>
                          <a:pt x="185" y="228"/>
                          <a:pt x="193" y="228"/>
                          <a:pt x="198" y="232"/>
                        </a:cubicBezTo>
                        <a:cubicBezTo>
                          <a:pt x="204" y="230"/>
                          <a:pt x="216" y="234"/>
                          <a:pt x="216" y="234"/>
                        </a:cubicBezTo>
                        <a:cubicBezTo>
                          <a:pt x="223" y="241"/>
                          <a:pt x="225" y="245"/>
                          <a:pt x="236" y="242"/>
                        </a:cubicBezTo>
                        <a:cubicBezTo>
                          <a:pt x="242" y="240"/>
                          <a:pt x="254" y="236"/>
                          <a:pt x="254" y="236"/>
                        </a:cubicBezTo>
                        <a:cubicBezTo>
                          <a:pt x="260" y="240"/>
                          <a:pt x="265" y="246"/>
                          <a:pt x="272" y="248"/>
                        </a:cubicBezTo>
                        <a:cubicBezTo>
                          <a:pt x="277" y="250"/>
                          <a:pt x="291" y="252"/>
                          <a:pt x="296" y="256"/>
                        </a:cubicBezTo>
                        <a:cubicBezTo>
                          <a:pt x="301" y="260"/>
                          <a:pt x="314" y="264"/>
                          <a:pt x="314" y="264"/>
                        </a:cubicBezTo>
                        <a:cubicBezTo>
                          <a:pt x="330" y="263"/>
                          <a:pt x="338" y="261"/>
                          <a:pt x="352" y="266"/>
                        </a:cubicBezTo>
                        <a:cubicBezTo>
                          <a:pt x="355" y="275"/>
                          <a:pt x="350" y="277"/>
                          <a:pt x="342" y="274"/>
                        </a:cubicBezTo>
                        <a:cubicBezTo>
                          <a:pt x="336" y="276"/>
                          <a:pt x="322" y="272"/>
                          <a:pt x="322" y="272"/>
                        </a:cubicBezTo>
                        <a:cubicBezTo>
                          <a:pt x="314" y="275"/>
                          <a:pt x="308" y="272"/>
                          <a:pt x="300" y="270"/>
                        </a:cubicBezTo>
                        <a:cubicBezTo>
                          <a:pt x="296" y="269"/>
                          <a:pt x="288" y="266"/>
                          <a:pt x="288" y="266"/>
                        </a:cubicBezTo>
                        <a:cubicBezTo>
                          <a:pt x="276" y="270"/>
                          <a:pt x="264" y="266"/>
                          <a:pt x="252" y="264"/>
                        </a:cubicBezTo>
                        <a:cubicBezTo>
                          <a:pt x="245" y="259"/>
                          <a:pt x="242" y="257"/>
                          <a:pt x="234" y="260"/>
                        </a:cubicBezTo>
                        <a:cubicBezTo>
                          <a:pt x="211" y="252"/>
                          <a:pt x="192" y="256"/>
                          <a:pt x="172" y="242"/>
                        </a:cubicBezTo>
                        <a:cubicBezTo>
                          <a:pt x="165" y="231"/>
                          <a:pt x="176" y="221"/>
                          <a:pt x="160" y="216"/>
                        </a:cubicBezTo>
                        <a:cubicBezTo>
                          <a:pt x="154" y="233"/>
                          <a:pt x="136" y="203"/>
                          <a:pt x="126" y="200"/>
                        </a:cubicBezTo>
                        <a:cubicBezTo>
                          <a:pt x="120" y="196"/>
                          <a:pt x="114" y="190"/>
                          <a:pt x="108" y="186"/>
                        </a:cubicBezTo>
                        <a:cubicBezTo>
                          <a:pt x="104" y="175"/>
                          <a:pt x="104" y="165"/>
                          <a:pt x="94" y="158"/>
                        </a:cubicBezTo>
                        <a:cubicBezTo>
                          <a:pt x="83" y="142"/>
                          <a:pt x="85" y="119"/>
                          <a:pt x="68" y="108"/>
                        </a:cubicBezTo>
                        <a:cubicBezTo>
                          <a:pt x="67" y="106"/>
                          <a:pt x="66" y="104"/>
                          <a:pt x="64" y="102"/>
                        </a:cubicBezTo>
                        <a:cubicBezTo>
                          <a:pt x="62" y="101"/>
                          <a:pt x="59" y="102"/>
                          <a:pt x="58" y="100"/>
                        </a:cubicBezTo>
                        <a:cubicBezTo>
                          <a:pt x="56" y="97"/>
                          <a:pt x="54" y="88"/>
                          <a:pt x="54" y="88"/>
                        </a:cubicBezTo>
                        <a:cubicBezTo>
                          <a:pt x="59" y="73"/>
                          <a:pt x="52" y="61"/>
                          <a:pt x="38" y="58"/>
                        </a:cubicBezTo>
                        <a:cubicBezTo>
                          <a:pt x="32" y="49"/>
                          <a:pt x="31" y="44"/>
                          <a:pt x="20" y="40"/>
                        </a:cubicBezTo>
                        <a:cubicBezTo>
                          <a:pt x="16" y="27"/>
                          <a:pt x="16" y="26"/>
                          <a:pt x="4" y="22"/>
                        </a:cubicBezTo>
                        <a:cubicBezTo>
                          <a:pt x="1" y="13"/>
                          <a:pt x="0" y="5"/>
                          <a:pt x="10" y="2"/>
                        </a:cubicBezTo>
                        <a:cubicBezTo>
                          <a:pt x="18" y="5"/>
                          <a:pt x="18" y="4"/>
                          <a:pt x="10" y="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zh-TW" altLang="en-US" smtClean="0">
                      <a:solidFill>
                        <a:srgbClr val="000000"/>
                      </a:solidFill>
                      <a:latin typeface="Arial" pitchFamily="34" charset="0"/>
                      <a:ea typeface="新細明體" pitchFamily="18" charset="-120"/>
                    </a:endParaRPr>
                  </a:p>
                </p:txBody>
              </p:sp>
              <p:sp>
                <p:nvSpPr>
                  <p:cNvPr id="2115" name="Freeform 74"/>
                  <p:cNvSpPr>
                    <a:spLocks/>
                  </p:cNvSpPr>
                  <p:nvPr/>
                </p:nvSpPr>
                <p:spPr bwMode="ltGray">
                  <a:xfrm>
                    <a:off x="4515" y="541"/>
                    <a:ext cx="67" cy="68"/>
                  </a:xfrm>
                  <a:custGeom>
                    <a:avLst/>
                    <a:gdLst>
                      <a:gd name="T0" fmla="*/ 0 w 156"/>
                      <a:gd name="T1" fmla="*/ 0 h 206"/>
                      <a:gd name="T2" fmla="*/ 0 w 156"/>
                      <a:gd name="T3" fmla="*/ 0 h 206"/>
                      <a:gd name="T4" fmla="*/ 0 w 156"/>
                      <a:gd name="T5" fmla="*/ 0 h 206"/>
                      <a:gd name="T6" fmla="*/ 0 w 156"/>
                      <a:gd name="T7" fmla="*/ 0 h 206"/>
                      <a:gd name="T8" fmla="*/ 0 w 156"/>
                      <a:gd name="T9" fmla="*/ 0 h 206"/>
                      <a:gd name="T10" fmla="*/ 0 w 156"/>
                      <a:gd name="T11" fmla="*/ 0 h 206"/>
                      <a:gd name="T12" fmla="*/ 0 w 156"/>
                      <a:gd name="T13" fmla="*/ 0 h 206"/>
                      <a:gd name="T14" fmla="*/ 0 w 156"/>
                      <a:gd name="T15" fmla="*/ 0 h 206"/>
                      <a:gd name="T16" fmla="*/ 0 w 156"/>
                      <a:gd name="T17" fmla="*/ 0 h 206"/>
                      <a:gd name="T18" fmla="*/ 0 w 156"/>
                      <a:gd name="T19" fmla="*/ 0 h 206"/>
                      <a:gd name="T20" fmla="*/ 0 w 156"/>
                      <a:gd name="T21" fmla="*/ 0 h 206"/>
                      <a:gd name="T22" fmla="*/ 0 w 156"/>
                      <a:gd name="T23" fmla="*/ 0 h 206"/>
                      <a:gd name="T24" fmla="*/ 0 w 156"/>
                      <a:gd name="T25" fmla="*/ 0 h 206"/>
                      <a:gd name="T26" fmla="*/ 0 w 156"/>
                      <a:gd name="T27" fmla="*/ 0 h 206"/>
                      <a:gd name="T28" fmla="*/ 0 w 156"/>
                      <a:gd name="T29" fmla="*/ 0 h 206"/>
                      <a:gd name="T30" fmla="*/ 0 w 156"/>
                      <a:gd name="T31" fmla="*/ 0 h 206"/>
                      <a:gd name="T32" fmla="*/ 0 w 156"/>
                      <a:gd name="T33" fmla="*/ 0 h 206"/>
                      <a:gd name="T34" fmla="*/ 0 w 156"/>
                      <a:gd name="T35" fmla="*/ 0 h 206"/>
                      <a:gd name="T36" fmla="*/ 0 w 156"/>
                      <a:gd name="T37" fmla="*/ 0 h 206"/>
                      <a:gd name="T38" fmla="*/ 0 w 156"/>
                      <a:gd name="T39" fmla="*/ 0 h 206"/>
                      <a:gd name="T40" fmla="*/ 0 w 156"/>
                      <a:gd name="T41" fmla="*/ 0 h 206"/>
                      <a:gd name="T42" fmla="*/ 0 w 156"/>
                      <a:gd name="T43" fmla="*/ 0 h 206"/>
                      <a:gd name="T44" fmla="*/ 0 w 156"/>
                      <a:gd name="T45" fmla="*/ 0 h 206"/>
                      <a:gd name="T46" fmla="*/ 0 w 156"/>
                      <a:gd name="T47" fmla="*/ 0 h 206"/>
                      <a:gd name="T48" fmla="*/ 0 w 156"/>
                      <a:gd name="T49" fmla="*/ 0 h 206"/>
                      <a:gd name="T50" fmla="*/ 0 w 156"/>
                      <a:gd name="T51" fmla="*/ 0 h 206"/>
                      <a:gd name="T52" fmla="*/ 0 w 156"/>
                      <a:gd name="T53" fmla="*/ 0 h 206"/>
                      <a:gd name="T54" fmla="*/ 0 w 156"/>
                      <a:gd name="T55" fmla="*/ 0 h 206"/>
                      <a:gd name="T56" fmla="*/ 0 w 156"/>
                      <a:gd name="T57" fmla="*/ 0 h 206"/>
                      <a:gd name="T58" fmla="*/ 0 w 156"/>
                      <a:gd name="T59" fmla="*/ 0 h 206"/>
                      <a:gd name="T60" fmla="*/ 0 w 156"/>
                      <a:gd name="T61" fmla="*/ 0 h 206"/>
                      <a:gd name="T62" fmla="*/ 0 w 156"/>
                      <a:gd name="T63" fmla="*/ 0 h 20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</a:gdLst>
                    <a:ahLst/>
                    <a:cxnLst>
                      <a:cxn ang="T64">
                        <a:pos x="T0" y="T1"/>
                      </a:cxn>
                      <a:cxn ang="T65">
                        <a:pos x="T2" y="T3"/>
                      </a:cxn>
                      <a:cxn ang="T66">
                        <a:pos x="T4" y="T5"/>
                      </a:cxn>
                      <a:cxn ang="T67">
                        <a:pos x="T6" y="T7"/>
                      </a:cxn>
                      <a:cxn ang="T68">
                        <a:pos x="T8" y="T9"/>
                      </a:cxn>
                      <a:cxn ang="T69">
                        <a:pos x="T10" y="T11"/>
                      </a:cxn>
                      <a:cxn ang="T70">
                        <a:pos x="T12" y="T13"/>
                      </a:cxn>
                      <a:cxn ang="T71">
                        <a:pos x="T14" y="T15"/>
                      </a:cxn>
                      <a:cxn ang="T72">
                        <a:pos x="T16" y="T17"/>
                      </a:cxn>
                      <a:cxn ang="T73">
                        <a:pos x="T18" y="T19"/>
                      </a:cxn>
                      <a:cxn ang="T74">
                        <a:pos x="T20" y="T21"/>
                      </a:cxn>
                      <a:cxn ang="T75">
                        <a:pos x="T22" y="T23"/>
                      </a:cxn>
                      <a:cxn ang="T76">
                        <a:pos x="T24" y="T25"/>
                      </a:cxn>
                      <a:cxn ang="T77">
                        <a:pos x="T26" y="T27"/>
                      </a:cxn>
                      <a:cxn ang="T78">
                        <a:pos x="T28" y="T29"/>
                      </a:cxn>
                      <a:cxn ang="T79">
                        <a:pos x="T30" y="T31"/>
                      </a:cxn>
                      <a:cxn ang="T80">
                        <a:pos x="T32" y="T33"/>
                      </a:cxn>
                      <a:cxn ang="T81">
                        <a:pos x="T34" y="T35"/>
                      </a:cxn>
                      <a:cxn ang="T82">
                        <a:pos x="T36" y="T37"/>
                      </a:cxn>
                      <a:cxn ang="T83">
                        <a:pos x="T38" y="T39"/>
                      </a:cxn>
                      <a:cxn ang="T84">
                        <a:pos x="T40" y="T41"/>
                      </a:cxn>
                      <a:cxn ang="T85">
                        <a:pos x="T42" y="T43"/>
                      </a:cxn>
                      <a:cxn ang="T86">
                        <a:pos x="T44" y="T45"/>
                      </a:cxn>
                      <a:cxn ang="T87">
                        <a:pos x="T46" y="T47"/>
                      </a:cxn>
                      <a:cxn ang="T88">
                        <a:pos x="T48" y="T49"/>
                      </a:cxn>
                      <a:cxn ang="T89">
                        <a:pos x="T50" y="T51"/>
                      </a:cxn>
                      <a:cxn ang="T90">
                        <a:pos x="T52" y="T53"/>
                      </a:cxn>
                      <a:cxn ang="T91">
                        <a:pos x="T54" y="T55"/>
                      </a:cxn>
                      <a:cxn ang="T92">
                        <a:pos x="T56" y="T57"/>
                      </a:cxn>
                      <a:cxn ang="T93">
                        <a:pos x="T58" y="T59"/>
                      </a:cxn>
                      <a:cxn ang="T94">
                        <a:pos x="T60" y="T61"/>
                      </a:cxn>
                      <a:cxn ang="T95">
                        <a:pos x="T62" y="T63"/>
                      </a:cxn>
                    </a:cxnLst>
                    <a:rect l="0" t="0" r="r" b="b"/>
                    <a:pathLst>
                      <a:path w="156" h="206">
                        <a:moveTo>
                          <a:pt x="54" y="66"/>
                        </a:moveTo>
                        <a:cubicBezTo>
                          <a:pt x="58" y="63"/>
                          <a:pt x="64" y="63"/>
                          <a:pt x="66" y="58"/>
                        </a:cubicBezTo>
                        <a:cubicBezTo>
                          <a:pt x="67" y="56"/>
                          <a:pt x="67" y="53"/>
                          <a:pt x="68" y="52"/>
                        </a:cubicBezTo>
                        <a:cubicBezTo>
                          <a:pt x="71" y="49"/>
                          <a:pt x="80" y="44"/>
                          <a:pt x="80" y="44"/>
                        </a:cubicBezTo>
                        <a:cubicBezTo>
                          <a:pt x="113" y="55"/>
                          <a:pt x="85" y="29"/>
                          <a:pt x="106" y="22"/>
                        </a:cubicBezTo>
                        <a:cubicBezTo>
                          <a:pt x="110" y="17"/>
                          <a:pt x="108" y="9"/>
                          <a:pt x="112" y="4"/>
                        </a:cubicBezTo>
                        <a:cubicBezTo>
                          <a:pt x="115" y="1"/>
                          <a:pt x="124" y="0"/>
                          <a:pt x="124" y="0"/>
                        </a:cubicBezTo>
                        <a:cubicBezTo>
                          <a:pt x="138" y="14"/>
                          <a:pt x="126" y="23"/>
                          <a:pt x="150" y="28"/>
                        </a:cubicBezTo>
                        <a:cubicBezTo>
                          <a:pt x="156" y="36"/>
                          <a:pt x="154" y="39"/>
                          <a:pt x="146" y="44"/>
                        </a:cubicBezTo>
                        <a:cubicBezTo>
                          <a:pt x="141" y="52"/>
                          <a:pt x="135" y="61"/>
                          <a:pt x="126" y="64"/>
                        </a:cubicBezTo>
                        <a:cubicBezTo>
                          <a:pt x="118" y="75"/>
                          <a:pt x="128" y="83"/>
                          <a:pt x="132" y="94"/>
                        </a:cubicBezTo>
                        <a:cubicBezTo>
                          <a:pt x="129" y="103"/>
                          <a:pt x="135" y="105"/>
                          <a:pt x="142" y="110"/>
                        </a:cubicBezTo>
                        <a:cubicBezTo>
                          <a:pt x="145" y="119"/>
                          <a:pt x="141" y="120"/>
                          <a:pt x="146" y="128"/>
                        </a:cubicBezTo>
                        <a:cubicBezTo>
                          <a:pt x="142" y="139"/>
                          <a:pt x="135" y="133"/>
                          <a:pt x="128" y="128"/>
                        </a:cubicBezTo>
                        <a:cubicBezTo>
                          <a:pt x="116" y="132"/>
                          <a:pt x="122" y="136"/>
                          <a:pt x="116" y="146"/>
                        </a:cubicBezTo>
                        <a:cubicBezTo>
                          <a:pt x="113" y="151"/>
                          <a:pt x="108" y="152"/>
                          <a:pt x="104" y="156"/>
                        </a:cubicBezTo>
                        <a:cubicBezTo>
                          <a:pt x="107" y="167"/>
                          <a:pt x="112" y="191"/>
                          <a:pt x="100" y="198"/>
                        </a:cubicBezTo>
                        <a:cubicBezTo>
                          <a:pt x="96" y="200"/>
                          <a:pt x="92" y="200"/>
                          <a:pt x="88" y="202"/>
                        </a:cubicBezTo>
                        <a:cubicBezTo>
                          <a:pt x="86" y="203"/>
                          <a:pt x="84" y="205"/>
                          <a:pt x="82" y="206"/>
                        </a:cubicBezTo>
                        <a:cubicBezTo>
                          <a:pt x="80" y="205"/>
                          <a:pt x="77" y="204"/>
                          <a:pt x="76" y="202"/>
                        </a:cubicBezTo>
                        <a:cubicBezTo>
                          <a:pt x="74" y="198"/>
                          <a:pt x="76" y="191"/>
                          <a:pt x="72" y="190"/>
                        </a:cubicBezTo>
                        <a:cubicBezTo>
                          <a:pt x="68" y="189"/>
                          <a:pt x="60" y="186"/>
                          <a:pt x="60" y="186"/>
                        </a:cubicBezTo>
                        <a:cubicBezTo>
                          <a:pt x="53" y="188"/>
                          <a:pt x="49" y="192"/>
                          <a:pt x="42" y="194"/>
                        </a:cubicBezTo>
                        <a:cubicBezTo>
                          <a:pt x="34" y="189"/>
                          <a:pt x="37" y="183"/>
                          <a:pt x="28" y="186"/>
                        </a:cubicBezTo>
                        <a:cubicBezTo>
                          <a:pt x="12" y="181"/>
                          <a:pt x="19" y="161"/>
                          <a:pt x="10" y="148"/>
                        </a:cubicBezTo>
                        <a:cubicBezTo>
                          <a:pt x="5" y="121"/>
                          <a:pt x="11" y="147"/>
                          <a:pt x="4" y="130"/>
                        </a:cubicBezTo>
                        <a:cubicBezTo>
                          <a:pt x="2" y="126"/>
                          <a:pt x="0" y="118"/>
                          <a:pt x="0" y="118"/>
                        </a:cubicBezTo>
                        <a:cubicBezTo>
                          <a:pt x="2" y="95"/>
                          <a:pt x="0" y="83"/>
                          <a:pt x="20" y="96"/>
                        </a:cubicBezTo>
                        <a:cubicBezTo>
                          <a:pt x="23" y="105"/>
                          <a:pt x="23" y="110"/>
                          <a:pt x="32" y="104"/>
                        </a:cubicBezTo>
                        <a:cubicBezTo>
                          <a:pt x="35" y="95"/>
                          <a:pt x="29" y="88"/>
                          <a:pt x="34" y="80"/>
                        </a:cubicBezTo>
                        <a:cubicBezTo>
                          <a:pt x="36" y="76"/>
                          <a:pt x="48" y="73"/>
                          <a:pt x="52" y="70"/>
                        </a:cubicBezTo>
                        <a:cubicBezTo>
                          <a:pt x="57" y="63"/>
                          <a:pt x="58" y="62"/>
                          <a:pt x="54" y="6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zh-TW" altLang="en-US" smtClean="0">
                      <a:solidFill>
                        <a:srgbClr val="000000"/>
                      </a:solidFill>
                      <a:latin typeface="Arial" pitchFamily="34" charset="0"/>
                      <a:ea typeface="新細明體" pitchFamily="18" charset="-120"/>
                    </a:endParaRPr>
                  </a:p>
                </p:txBody>
              </p:sp>
              <p:sp>
                <p:nvSpPr>
                  <p:cNvPr id="2116" name="Freeform 75"/>
                  <p:cNvSpPr>
                    <a:spLocks/>
                  </p:cNvSpPr>
                  <p:nvPr/>
                </p:nvSpPr>
                <p:spPr bwMode="ltGray">
                  <a:xfrm>
                    <a:off x="4580" y="572"/>
                    <a:ext cx="47" cy="13"/>
                  </a:xfrm>
                  <a:custGeom>
                    <a:avLst/>
                    <a:gdLst>
                      <a:gd name="T0" fmla="*/ 0 w 109"/>
                      <a:gd name="T1" fmla="*/ 0 h 38"/>
                      <a:gd name="T2" fmla="*/ 0 w 109"/>
                      <a:gd name="T3" fmla="*/ 0 h 38"/>
                      <a:gd name="T4" fmla="*/ 0 w 109"/>
                      <a:gd name="T5" fmla="*/ 0 h 38"/>
                      <a:gd name="T6" fmla="*/ 0 w 109"/>
                      <a:gd name="T7" fmla="*/ 0 h 38"/>
                      <a:gd name="T8" fmla="*/ 0 w 109"/>
                      <a:gd name="T9" fmla="*/ 0 h 38"/>
                      <a:gd name="T10" fmla="*/ 0 w 109"/>
                      <a:gd name="T11" fmla="*/ 0 h 38"/>
                      <a:gd name="T12" fmla="*/ 0 w 109"/>
                      <a:gd name="T13" fmla="*/ 0 h 38"/>
                      <a:gd name="T14" fmla="*/ 0 w 109"/>
                      <a:gd name="T15" fmla="*/ 0 h 38"/>
                      <a:gd name="T16" fmla="*/ 0 w 109"/>
                      <a:gd name="T17" fmla="*/ 0 h 38"/>
                      <a:gd name="T18" fmla="*/ 0 w 109"/>
                      <a:gd name="T19" fmla="*/ 0 h 38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0" t="0" r="r" b="b"/>
                    <a:pathLst>
                      <a:path w="109" h="38">
                        <a:moveTo>
                          <a:pt x="4" y="32"/>
                        </a:moveTo>
                        <a:cubicBezTo>
                          <a:pt x="7" y="22"/>
                          <a:pt x="7" y="14"/>
                          <a:pt x="18" y="10"/>
                        </a:cubicBezTo>
                        <a:cubicBezTo>
                          <a:pt x="28" y="12"/>
                          <a:pt x="37" y="14"/>
                          <a:pt x="46" y="20"/>
                        </a:cubicBezTo>
                        <a:cubicBezTo>
                          <a:pt x="62" y="15"/>
                          <a:pt x="54" y="17"/>
                          <a:pt x="72" y="14"/>
                        </a:cubicBezTo>
                        <a:cubicBezTo>
                          <a:pt x="77" y="9"/>
                          <a:pt x="90" y="0"/>
                          <a:pt x="90" y="0"/>
                        </a:cubicBezTo>
                        <a:cubicBezTo>
                          <a:pt x="109" y="6"/>
                          <a:pt x="85" y="23"/>
                          <a:pt x="76" y="26"/>
                        </a:cubicBezTo>
                        <a:cubicBezTo>
                          <a:pt x="71" y="33"/>
                          <a:pt x="68" y="35"/>
                          <a:pt x="60" y="38"/>
                        </a:cubicBezTo>
                        <a:cubicBezTo>
                          <a:pt x="54" y="36"/>
                          <a:pt x="42" y="32"/>
                          <a:pt x="42" y="32"/>
                        </a:cubicBezTo>
                        <a:cubicBezTo>
                          <a:pt x="33" y="23"/>
                          <a:pt x="26" y="26"/>
                          <a:pt x="14" y="30"/>
                        </a:cubicBezTo>
                        <a:cubicBezTo>
                          <a:pt x="1" y="28"/>
                          <a:pt x="0" y="24"/>
                          <a:pt x="4" y="3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zh-TW" altLang="en-US" smtClean="0">
                      <a:solidFill>
                        <a:srgbClr val="000000"/>
                      </a:solidFill>
                      <a:latin typeface="Arial" pitchFamily="34" charset="0"/>
                      <a:ea typeface="新細明體" pitchFamily="18" charset="-120"/>
                    </a:endParaRPr>
                  </a:p>
                </p:txBody>
              </p:sp>
              <p:sp>
                <p:nvSpPr>
                  <p:cNvPr id="2117" name="Freeform 76"/>
                  <p:cNvSpPr>
                    <a:spLocks/>
                  </p:cNvSpPr>
                  <p:nvPr/>
                </p:nvSpPr>
                <p:spPr bwMode="ltGray">
                  <a:xfrm>
                    <a:off x="4578" y="588"/>
                    <a:ext cx="32" cy="34"/>
                  </a:xfrm>
                  <a:custGeom>
                    <a:avLst/>
                    <a:gdLst>
                      <a:gd name="T0" fmla="*/ 0 w 76"/>
                      <a:gd name="T1" fmla="*/ 0 h 104"/>
                      <a:gd name="T2" fmla="*/ 0 w 76"/>
                      <a:gd name="T3" fmla="*/ 0 h 104"/>
                      <a:gd name="T4" fmla="*/ 0 w 76"/>
                      <a:gd name="T5" fmla="*/ 0 h 104"/>
                      <a:gd name="T6" fmla="*/ 0 w 76"/>
                      <a:gd name="T7" fmla="*/ 0 h 104"/>
                      <a:gd name="T8" fmla="*/ 0 w 76"/>
                      <a:gd name="T9" fmla="*/ 0 h 104"/>
                      <a:gd name="T10" fmla="*/ 0 w 76"/>
                      <a:gd name="T11" fmla="*/ 0 h 104"/>
                      <a:gd name="T12" fmla="*/ 0 w 76"/>
                      <a:gd name="T13" fmla="*/ 0 h 104"/>
                      <a:gd name="T14" fmla="*/ 0 w 76"/>
                      <a:gd name="T15" fmla="*/ 0 h 104"/>
                      <a:gd name="T16" fmla="*/ 0 w 76"/>
                      <a:gd name="T17" fmla="*/ 0 h 104"/>
                      <a:gd name="T18" fmla="*/ 0 w 76"/>
                      <a:gd name="T19" fmla="*/ 0 h 104"/>
                      <a:gd name="T20" fmla="*/ 0 w 76"/>
                      <a:gd name="T21" fmla="*/ 0 h 104"/>
                      <a:gd name="T22" fmla="*/ 0 w 76"/>
                      <a:gd name="T23" fmla="*/ 0 h 104"/>
                      <a:gd name="T24" fmla="*/ 0 w 76"/>
                      <a:gd name="T25" fmla="*/ 0 h 104"/>
                      <a:gd name="T26" fmla="*/ 0 w 76"/>
                      <a:gd name="T27" fmla="*/ 0 h 104"/>
                      <a:gd name="T28" fmla="*/ 0 w 76"/>
                      <a:gd name="T29" fmla="*/ 0 h 104"/>
                      <a:gd name="T30" fmla="*/ 0 w 76"/>
                      <a:gd name="T31" fmla="*/ 0 h 104"/>
                      <a:gd name="T32" fmla="*/ 0 w 76"/>
                      <a:gd name="T33" fmla="*/ 0 h 104"/>
                      <a:gd name="T34" fmla="*/ 0 w 76"/>
                      <a:gd name="T35" fmla="*/ 0 h 104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</a:gdLst>
                    <a:ahLst/>
                    <a:cxnLst>
                      <a:cxn ang="T36">
                        <a:pos x="T0" y="T1"/>
                      </a:cxn>
                      <a:cxn ang="T37">
                        <a:pos x="T2" y="T3"/>
                      </a:cxn>
                      <a:cxn ang="T38">
                        <a:pos x="T4" y="T5"/>
                      </a:cxn>
                      <a:cxn ang="T39">
                        <a:pos x="T6" y="T7"/>
                      </a:cxn>
                      <a:cxn ang="T40">
                        <a:pos x="T8" y="T9"/>
                      </a:cxn>
                      <a:cxn ang="T41">
                        <a:pos x="T10" y="T11"/>
                      </a:cxn>
                      <a:cxn ang="T42">
                        <a:pos x="T12" y="T13"/>
                      </a:cxn>
                      <a:cxn ang="T43">
                        <a:pos x="T14" y="T15"/>
                      </a:cxn>
                      <a:cxn ang="T44">
                        <a:pos x="T16" y="T17"/>
                      </a:cxn>
                      <a:cxn ang="T45">
                        <a:pos x="T18" y="T19"/>
                      </a:cxn>
                      <a:cxn ang="T46">
                        <a:pos x="T20" y="T21"/>
                      </a:cxn>
                      <a:cxn ang="T47">
                        <a:pos x="T22" y="T23"/>
                      </a:cxn>
                      <a:cxn ang="T48">
                        <a:pos x="T24" y="T25"/>
                      </a:cxn>
                      <a:cxn ang="T49">
                        <a:pos x="T26" y="T27"/>
                      </a:cxn>
                      <a:cxn ang="T50">
                        <a:pos x="T28" y="T29"/>
                      </a:cxn>
                      <a:cxn ang="T51">
                        <a:pos x="T30" y="T31"/>
                      </a:cxn>
                      <a:cxn ang="T52">
                        <a:pos x="T32" y="T33"/>
                      </a:cxn>
                      <a:cxn ang="T53">
                        <a:pos x="T34" y="T35"/>
                      </a:cxn>
                    </a:cxnLst>
                    <a:rect l="0" t="0" r="r" b="b"/>
                    <a:pathLst>
                      <a:path w="76" h="104">
                        <a:moveTo>
                          <a:pt x="8" y="18"/>
                        </a:moveTo>
                        <a:cubicBezTo>
                          <a:pt x="10" y="8"/>
                          <a:pt x="9" y="3"/>
                          <a:pt x="18" y="0"/>
                        </a:cubicBezTo>
                        <a:cubicBezTo>
                          <a:pt x="28" y="3"/>
                          <a:pt x="25" y="12"/>
                          <a:pt x="34" y="18"/>
                        </a:cubicBezTo>
                        <a:cubicBezTo>
                          <a:pt x="46" y="16"/>
                          <a:pt x="51" y="8"/>
                          <a:pt x="62" y="4"/>
                        </a:cubicBezTo>
                        <a:cubicBezTo>
                          <a:pt x="76" y="9"/>
                          <a:pt x="56" y="31"/>
                          <a:pt x="46" y="34"/>
                        </a:cubicBezTo>
                        <a:cubicBezTo>
                          <a:pt x="51" y="56"/>
                          <a:pt x="43" y="29"/>
                          <a:pt x="54" y="48"/>
                        </a:cubicBezTo>
                        <a:cubicBezTo>
                          <a:pt x="56" y="52"/>
                          <a:pt x="58" y="60"/>
                          <a:pt x="58" y="60"/>
                        </a:cubicBezTo>
                        <a:cubicBezTo>
                          <a:pt x="55" y="68"/>
                          <a:pt x="54" y="71"/>
                          <a:pt x="46" y="74"/>
                        </a:cubicBezTo>
                        <a:cubicBezTo>
                          <a:pt x="38" y="71"/>
                          <a:pt x="37" y="68"/>
                          <a:pt x="34" y="60"/>
                        </a:cubicBezTo>
                        <a:cubicBezTo>
                          <a:pt x="33" y="50"/>
                          <a:pt x="32" y="33"/>
                          <a:pt x="22" y="48"/>
                        </a:cubicBezTo>
                        <a:cubicBezTo>
                          <a:pt x="25" y="60"/>
                          <a:pt x="23" y="53"/>
                          <a:pt x="28" y="68"/>
                        </a:cubicBezTo>
                        <a:cubicBezTo>
                          <a:pt x="29" y="70"/>
                          <a:pt x="30" y="74"/>
                          <a:pt x="30" y="74"/>
                        </a:cubicBezTo>
                        <a:cubicBezTo>
                          <a:pt x="24" y="84"/>
                          <a:pt x="22" y="93"/>
                          <a:pt x="20" y="104"/>
                        </a:cubicBezTo>
                        <a:cubicBezTo>
                          <a:pt x="17" y="103"/>
                          <a:pt x="14" y="104"/>
                          <a:pt x="12" y="102"/>
                        </a:cubicBezTo>
                        <a:cubicBezTo>
                          <a:pt x="9" y="99"/>
                          <a:pt x="8" y="90"/>
                          <a:pt x="8" y="90"/>
                        </a:cubicBezTo>
                        <a:cubicBezTo>
                          <a:pt x="13" y="75"/>
                          <a:pt x="14" y="64"/>
                          <a:pt x="0" y="54"/>
                        </a:cubicBezTo>
                        <a:cubicBezTo>
                          <a:pt x="1" y="46"/>
                          <a:pt x="1" y="38"/>
                          <a:pt x="2" y="30"/>
                        </a:cubicBezTo>
                        <a:cubicBezTo>
                          <a:pt x="2" y="27"/>
                          <a:pt x="13" y="2"/>
                          <a:pt x="8" y="1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zh-TW" altLang="en-US" smtClean="0">
                      <a:solidFill>
                        <a:srgbClr val="000000"/>
                      </a:solidFill>
                      <a:latin typeface="Arial" pitchFamily="34" charset="0"/>
                      <a:ea typeface="新細明體" pitchFamily="18" charset="-120"/>
                    </a:endParaRPr>
                  </a:p>
                </p:txBody>
              </p:sp>
              <p:sp>
                <p:nvSpPr>
                  <p:cNvPr id="2118" name="Freeform 77"/>
                  <p:cNvSpPr>
                    <a:spLocks/>
                  </p:cNvSpPr>
                  <p:nvPr/>
                </p:nvSpPr>
                <p:spPr bwMode="ltGray">
                  <a:xfrm>
                    <a:off x="4632" y="569"/>
                    <a:ext cx="16" cy="20"/>
                  </a:xfrm>
                  <a:custGeom>
                    <a:avLst/>
                    <a:gdLst>
                      <a:gd name="T0" fmla="*/ 0 w 37"/>
                      <a:gd name="T1" fmla="*/ 0 h 61"/>
                      <a:gd name="T2" fmla="*/ 0 w 37"/>
                      <a:gd name="T3" fmla="*/ 0 h 61"/>
                      <a:gd name="T4" fmla="*/ 0 w 37"/>
                      <a:gd name="T5" fmla="*/ 0 h 61"/>
                      <a:gd name="T6" fmla="*/ 0 w 37"/>
                      <a:gd name="T7" fmla="*/ 0 h 61"/>
                      <a:gd name="T8" fmla="*/ 0 w 37"/>
                      <a:gd name="T9" fmla="*/ 0 h 61"/>
                      <a:gd name="T10" fmla="*/ 0 w 37"/>
                      <a:gd name="T11" fmla="*/ 0 h 61"/>
                      <a:gd name="T12" fmla="*/ 0 w 37"/>
                      <a:gd name="T13" fmla="*/ 0 h 61"/>
                      <a:gd name="T14" fmla="*/ 0 w 37"/>
                      <a:gd name="T15" fmla="*/ 0 h 61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37" h="61">
                        <a:moveTo>
                          <a:pt x="3" y="28"/>
                        </a:moveTo>
                        <a:cubicBezTo>
                          <a:pt x="5" y="14"/>
                          <a:pt x="2" y="7"/>
                          <a:pt x="13" y="0"/>
                        </a:cubicBezTo>
                        <a:cubicBezTo>
                          <a:pt x="26" y="9"/>
                          <a:pt x="23" y="17"/>
                          <a:pt x="15" y="28"/>
                        </a:cubicBezTo>
                        <a:cubicBezTo>
                          <a:pt x="25" y="31"/>
                          <a:pt x="33" y="27"/>
                          <a:pt x="37" y="38"/>
                        </a:cubicBezTo>
                        <a:cubicBezTo>
                          <a:pt x="30" y="45"/>
                          <a:pt x="28" y="47"/>
                          <a:pt x="19" y="44"/>
                        </a:cubicBezTo>
                        <a:cubicBezTo>
                          <a:pt x="13" y="54"/>
                          <a:pt x="18" y="61"/>
                          <a:pt x="5" y="58"/>
                        </a:cubicBezTo>
                        <a:cubicBezTo>
                          <a:pt x="0" y="50"/>
                          <a:pt x="3" y="44"/>
                          <a:pt x="1" y="34"/>
                        </a:cubicBezTo>
                        <a:cubicBezTo>
                          <a:pt x="2" y="32"/>
                          <a:pt x="3" y="28"/>
                          <a:pt x="3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zh-TW" altLang="en-US" smtClean="0">
                      <a:solidFill>
                        <a:srgbClr val="000000"/>
                      </a:solidFill>
                      <a:latin typeface="Arial" pitchFamily="34" charset="0"/>
                      <a:ea typeface="新細明體" pitchFamily="18" charset="-120"/>
                    </a:endParaRPr>
                  </a:p>
                </p:txBody>
              </p:sp>
              <p:sp>
                <p:nvSpPr>
                  <p:cNvPr id="2119" name="Freeform 78"/>
                  <p:cNvSpPr>
                    <a:spLocks/>
                  </p:cNvSpPr>
                  <p:nvPr/>
                </p:nvSpPr>
                <p:spPr bwMode="ltGray">
                  <a:xfrm>
                    <a:off x="4636" y="600"/>
                    <a:ext cx="20" cy="10"/>
                  </a:xfrm>
                  <a:custGeom>
                    <a:avLst/>
                    <a:gdLst>
                      <a:gd name="T0" fmla="*/ 0 w 49"/>
                      <a:gd name="T1" fmla="*/ 0 h 29"/>
                      <a:gd name="T2" fmla="*/ 0 w 49"/>
                      <a:gd name="T3" fmla="*/ 0 h 29"/>
                      <a:gd name="T4" fmla="*/ 0 w 49"/>
                      <a:gd name="T5" fmla="*/ 0 h 29"/>
                      <a:gd name="T6" fmla="*/ 0 w 49"/>
                      <a:gd name="T7" fmla="*/ 0 h 29"/>
                      <a:gd name="T8" fmla="*/ 0 w 49"/>
                      <a:gd name="T9" fmla="*/ 0 h 29"/>
                      <a:gd name="T10" fmla="*/ 0 w 49"/>
                      <a:gd name="T11" fmla="*/ 0 h 29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0" t="0" r="r" b="b"/>
                    <a:pathLst>
                      <a:path w="49" h="29">
                        <a:moveTo>
                          <a:pt x="7" y="0"/>
                        </a:moveTo>
                        <a:cubicBezTo>
                          <a:pt x="15" y="6"/>
                          <a:pt x="19" y="2"/>
                          <a:pt x="29" y="0"/>
                        </a:cubicBezTo>
                        <a:cubicBezTo>
                          <a:pt x="45" y="5"/>
                          <a:pt x="40" y="3"/>
                          <a:pt x="49" y="16"/>
                        </a:cubicBezTo>
                        <a:cubicBezTo>
                          <a:pt x="46" y="29"/>
                          <a:pt x="42" y="21"/>
                          <a:pt x="35" y="14"/>
                        </a:cubicBezTo>
                        <a:cubicBezTo>
                          <a:pt x="26" y="15"/>
                          <a:pt x="12" y="19"/>
                          <a:pt x="3" y="16"/>
                        </a:cubicBezTo>
                        <a:cubicBezTo>
                          <a:pt x="0" y="6"/>
                          <a:pt x="7" y="10"/>
                          <a:pt x="7" y="0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zh-TW" altLang="en-US" smtClean="0">
                      <a:solidFill>
                        <a:srgbClr val="000000"/>
                      </a:solidFill>
                      <a:latin typeface="Arial" pitchFamily="34" charset="0"/>
                      <a:ea typeface="新細明體" pitchFamily="18" charset="-120"/>
                    </a:endParaRPr>
                  </a:p>
                </p:txBody>
              </p:sp>
              <p:sp>
                <p:nvSpPr>
                  <p:cNvPr id="2120" name="Freeform 79"/>
                  <p:cNvSpPr>
                    <a:spLocks/>
                  </p:cNvSpPr>
                  <p:nvPr/>
                </p:nvSpPr>
                <p:spPr bwMode="ltGray">
                  <a:xfrm>
                    <a:off x="4657" y="585"/>
                    <a:ext cx="26" cy="17"/>
                  </a:xfrm>
                  <a:custGeom>
                    <a:avLst/>
                    <a:gdLst>
                      <a:gd name="T0" fmla="*/ 0 w 61"/>
                      <a:gd name="T1" fmla="*/ 0 h 48"/>
                      <a:gd name="T2" fmla="*/ 0 w 61"/>
                      <a:gd name="T3" fmla="*/ 0 h 48"/>
                      <a:gd name="T4" fmla="*/ 0 w 61"/>
                      <a:gd name="T5" fmla="*/ 0 h 48"/>
                      <a:gd name="T6" fmla="*/ 0 w 61"/>
                      <a:gd name="T7" fmla="*/ 0 h 48"/>
                      <a:gd name="T8" fmla="*/ 0 w 61"/>
                      <a:gd name="T9" fmla="*/ 0 h 48"/>
                      <a:gd name="T10" fmla="*/ 0 w 61"/>
                      <a:gd name="T11" fmla="*/ 0 h 48"/>
                      <a:gd name="T12" fmla="*/ 0 w 61"/>
                      <a:gd name="T13" fmla="*/ 0 h 48"/>
                      <a:gd name="T14" fmla="*/ 0 w 61"/>
                      <a:gd name="T15" fmla="*/ 0 h 48"/>
                      <a:gd name="T16" fmla="*/ 0 w 61"/>
                      <a:gd name="T17" fmla="*/ 0 h 48"/>
                      <a:gd name="T18" fmla="*/ 0 w 61"/>
                      <a:gd name="T19" fmla="*/ 0 h 48"/>
                      <a:gd name="T20" fmla="*/ 0 w 61"/>
                      <a:gd name="T21" fmla="*/ 0 h 48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0" t="0" r="r" b="b"/>
                    <a:pathLst>
                      <a:path w="61" h="48">
                        <a:moveTo>
                          <a:pt x="21" y="38"/>
                        </a:moveTo>
                        <a:cubicBezTo>
                          <a:pt x="19" y="34"/>
                          <a:pt x="19" y="29"/>
                          <a:pt x="15" y="26"/>
                        </a:cubicBezTo>
                        <a:cubicBezTo>
                          <a:pt x="12" y="24"/>
                          <a:pt x="3" y="22"/>
                          <a:pt x="3" y="22"/>
                        </a:cubicBezTo>
                        <a:cubicBezTo>
                          <a:pt x="0" y="12"/>
                          <a:pt x="5" y="12"/>
                          <a:pt x="13" y="8"/>
                        </a:cubicBezTo>
                        <a:cubicBezTo>
                          <a:pt x="17" y="6"/>
                          <a:pt x="25" y="0"/>
                          <a:pt x="25" y="0"/>
                        </a:cubicBezTo>
                        <a:cubicBezTo>
                          <a:pt x="37" y="2"/>
                          <a:pt x="41" y="2"/>
                          <a:pt x="49" y="10"/>
                        </a:cubicBezTo>
                        <a:cubicBezTo>
                          <a:pt x="45" y="21"/>
                          <a:pt x="46" y="12"/>
                          <a:pt x="53" y="20"/>
                        </a:cubicBezTo>
                        <a:cubicBezTo>
                          <a:pt x="56" y="24"/>
                          <a:pt x="61" y="32"/>
                          <a:pt x="61" y="32"/>
                        </a:cubicBezTo>
                        <a:cubicBezTo>
                          <a:pt x="56" y="47"/>
                          <a:pt x="53" y="42"/>
                          <a:pt x="41" y="38"/>
                        </a:cubicBezTo>
                        <a:cubicBezTo>
                          <a:pt x="27" y="47"/>
                          <a:pt x="34" y="48"/>
                          <a:pt x="23" y="44"/>
                        </a:cubicBezTo>
                        <a:cubicBezTo>
                          <a:pt x="22" y="42"/>
                          <a:pt x="21" y="38"/>
                          <a:pt x="21" y="3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zh-TW" altLang="en-US" smtClean="0">
                      <a:solidFill>
                        <a:srgbClr val="000000"/>
                      </a:solidFill>
                      <a:latin typeface="Arial" pitchFamily="34" charset="0"/>
                      <a:ea typeface="新細明體" pitchFamily="18" charset="-120"/>
                    </a:endParaRPr>
                  </a:p>
                </p:txBody>
              </p:sp>
              <p:sp>
                <p:nvSpPr>
                  <p:cNvPr id="2121" name="Freeform 80"/>
                  <p:cNvSpPr>
                    <a:spLocks/>
                  </p:cNvSpPr>
                  <p:nvPr/>
                </p:nvSpPr>
                <p:spPr bwMode="ltGray">
                  <a:xfrm>
                    <a:off x="4664" y="593"/>
                    <a:ext cx="122" cy="61"/>
                  </a:xfrm>
                  <a:custGeom>
                    <a:avLst/>
                    <a:gdLst>
                      <a:gd name="T0" fmla="*/ 0 w 286"/>
                      <a:gd name="T1" fmla="*/ 0 h 182"/>
                      <a:gd name="T2" fmla="*/ 0 w 286"/>
                      <a:gd name="T3" fmla="*/ 0 h 182"/>
                      <a:gd name="T4" fmla="*/ 0 w 286"/>
                      <a:gd name="T5" fmla="*/ 0 h 182"/>
                      <a:gd name="T6" fmla="*/ 0 w 286"/>
                      <a:gd name="T7" fmla="*/ 0 h 182"/>
                      <a:gd name="T8" fmla="*/ 0 w 286"/>
                      <a:gd name="T9" fmla="*/ 0 h 182"/>
                      <a:gd name="T10" fmla="*/ 0 w 286"/>
                      <a:gd name="T11" fmla="*/ 0 h 182"/>
                      <a:gd name="T12" fmla="*/ 0 w 286"/>
                      <a:gd name="T13" fmla="*/ 0 h 182"/>
                      <a:gd name="T14" fmla="*/ 0 w 286"/>
                      <a:gd name="T15" fmla="*/ 0 h 182"/>
                      <a:gd name="T16" fmla="*/ 0 w 286"/>
                      <a:gd name="T17" fmla="*/ 0 h 182"/>
                      <a:gd name="T18" fmla="*/ 0 w 286"/>
                      <a:gd name="T19" fmla="*/ 0 h 182"/>
                      <a:gd name="T20" fmla="*/ 0 w 286"/>
                      <a:gd name="T21" fmla="*/ 0 h 182"/>
                      <a:gd name="T22" fmla="*/ 0 w 286"/>
                      <a:gd name="T23" fmla="*/ 0 h 182"/>
                      <a:gd name="T24" fmla="*/ 0 w 286"/>
                      <a:gd name="T25" fmla="*/ 0 h 182"/>
                      <a:gd name="T26" fmla="*/ 0 w 286"/>
                      <a:gd name="T27" fmla="*/ 0 h 182"/>
                      <a:gd name="T28" fmla="*/ 0 w 286"/>
                      <a:gd name="T29" fmla="*/ 0 h 182"/>
                      <a:gd name="T30" fmla="*/ 0 w 286"/>
                      <a:gd name="T31" fmla="*/ 0 h 182"/>
                      <a:gd name="T32" fmla="*/ 0 w 286"/>
                      <a:gd name="T33" fmla="*/ 0 h 182"/>
                      <a:gd name="T34" fmla="*/ 0 w 286"/>
                      <a:gd name="T35" fmla="*/ 0 h 182"/>
                      <a:gd name="T36" fmla="*/ 0 w 286"/>
                      <a:gd name="T37" fmla="*/ 0 h 182"/>
                      <a:gd name="T38" fmla="*/ 0 w 286"/>
                      <a:gd name="T39" fmla="*/ 0 h 182"/>
                      <a:gd name="T40" fmla="*/ 0 w 286"/>
                      <a:gd name="T41" fmla="*/ 0 h 182"/>
                      <a:gd name="T42" fmla="*/ 0 w 286"/>
                      <a:gd name="T43" fmla="*/ 0 h 182"/>
                      <a:gd name="T44" fmla="*/ 0 w 286"/>
                      <a:gd name="T45" fmla="*/ 0 h 182"/>
                      <a:gd name="T46" fmla="*/ 0 w 286"/>
                      <a:gd name="T47" fmla="*/ 0 h 182"/>
                      <a:gd name="T48" fmla="*/ 0 w 286"/>
                      <a:gd name="T49" fmla="*/ 0 h 182"/>
                      <a:gd name="T50" fmla="*/ 0 w 286"/>
                      <a:gd name="T51" fmla="*/ 0 h 182"/>
                      <a:gd name="T52" fmla="*/ 0 w 286"/>
                      <a:gd name="T53" fmla="*/ 0 h 182"/>
                      <a:gd name="T54" fmla="*/ 0 w 286"/>
                      <a:gd name="T55" fmla="*/ 0 h 182"/>
                      <a:gd name="T56" fmla="*/ 0 w 286"/>
                      <a:gd name="T57" fmla="*/ 0 h 182"/>
                      <a:gd name="T58" fmla="*/ 0 w 286"/>
                      <a:gd name="T59" fmla="*/ 0 h 182"/>
                      <a:gd name="T60" fmla="*/ 0 w 286"/>
                      <a:gd name="T61" fmla="*/ 0 h 182"/>
                      <a:gd name="T62" fmla="*/ 0 w 286"/>
                      <a:gd name="T63" fmla="*/ 0 h 182"/>
                      <a:gd name="T64" fmla="*/ 0 w 286"/>
                      <a:gd name="T65" fmla="*/ 0 h 182"/>
                      <a:gd name="T66" fmla="*/ 0 w 286"/>
                      <a:gd name="T67" fmla="*/ 0 h 182"/>
                      <a:gd name="T68" fmla="*/ 0 w 286"/>
                      <a:gd name="T69" fmla="*/ 0 h 182"/>
                      <a:gd name="T70" fmla="*/ 0 w 286"/>
                      <a:gd name="T71" fmla="*/ 0 h 182"/>
                      <a:gd name="T72" fmla="*/ 0 w 286"/>
                      <a:gd name="T73" fmla="*/ 0 h 182"/>
                      <a:gd name="T74" fmla="*/ 0 w 286"/>
                      <a:gd name="T75" fmla="*/ 0 h 182"/>
                      <a:gd name="T76" fmla="*/ 0 w 286"/>
                      <a:gd name="T77" fmla="*/ 0 h 182"/>
                      <a:gd name="T78" fmla="*/ 0 w 286"/>
                      <a:gd name="T79" fmla="*/ 0 h 182"/>
                      <a:gd name="T80" fmla="*/ 0 w 286"/>
                      <a:gd name="T81" fmla="*/ 0 h 182"/>
                      <a:gd name="T82" fmla="*/ 0 w 286"/>
                      <a:gd name="T83" fmla="*/ 0 h 182"/>
                      <a:gd name="T84" fmla="*/ 0 w 286"/>
                      <a:gd name="T85" fmla="*/ 0 h 182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</a:gdLst>
                    <a:ahLst/>
                    <a:cxnLst>
                      <a:cxn ang="T86">
                        <a:pos x="T0" y="T1"/>
                      </a:cxn>
                      <a:cxn ang="T87">
                        <a:pos x="T2" y="T3"/>
                      </a:cxn>
                      <a:cxn ang="T88">
                        <a:pos x="T4" y="T5"/>
                      </a:cxn>
                      <a:cxn ang="T89">
                        <a:pos x="T6" y="T7"/>
                      </a:cxn>
                      <a:cxn ang="T90">
                        <a:pos x="T8" y="T9"/>
                      </a:cxn>
                      <a:cxn ang="T91">
                        <a:pos x="T10" y="T11"/>
                      </a:cxn>
                      <a:cxn ang="T92">
                        <a:pos x="T12" y="T13"/>
                      </a:cxn>
                      <a:cxn ang="T93">
                        <a:pos x="T14" y="T15"/>
                      </a:cxn>
                      <a:cxn ang="T94">
                        <a:pos x="T16" y="T17"/>
                      </a:cxn>
                      <a:cxn ang="T95">
                        <a:pos x="T18" y="T19"/>
                      </a:cxn>
                      <a:cxn ang="T96">
                        <a:pos x="T20" y="T21"/>
                      </a:cxn>
                      <a:cxn ang="T97">
                        <a:pos x="T22" y="T23"/>
                      </a:cxn>
                      <a:cxn ang="T98">
                        <a:pos x="T24" y="T25"/>
                      </a:cxn>
                      <a:cxn ang="T99">
                        <a:pos x="T26" y="T27"/>
                      </a:cxn>
                      <a:cxn ang="T100">
                        <a:pos x="T28" y="T29"/>
                      </a:cxn>
                      <a:cxn ang="T101">
                        <a:pos x="T30" y="T31"/>
                      </a:cxn>
                      <a:cxn ang="T102">
                        <a:pos x="T32" y="T33"/>
                      </a:cxn>
                      <a:cxn ang="T103">
                        <a:pos x="T34" y="T35"/>
                      </a:cxn>
                      <a:cxn ang="T104">
                        <a:pos x="T36" y="T37"/>
                      </a:cxn>
                      <a:cxn ang="T105">
                        <a:pos x="T38" y="T39"/>
                      </a:cxn>
                      <a:cxn ang="T106">
                        <a:pos x="T40" y="T41"/>
                      </a:cxn>
                      <a:cxn ang="T107">
                        <a:pos x="T42" y="T43"/>
                      </a:cxn>
                      <a:cxn ang="T108">
                        <a:pos x="T44" y="T45"/>
                      </a:cxn>
                      <a:cxn ang="T109">
                        <a:pos x="T46" y="T47"/>
                      </a:cxn>
                      <a:cxn ang="T110">
                        <a:pos x="T48" y="T49"/>
                      </a:cxn>
                      <a:cxn ang="T111">
                        <a:pos x="T50" y="T51"/>
                      </a:cxn>
                      <a:cxn ang="T112">
                        <a:pos x="T52" y="T53"/>
                      </a:cxn>
                      <a:cxn ang="T113">
                        <a:pos x="T54" y="T55"/>
                      </a:cxn>
                      <a:cxn ang="T114">
                        <a:pos x="T56" y="T57"/>
                      </a:cxn>
                      <a:cxn ang="T115">
                        <a:pos x="T58" y="T59"/>
                      </a:cxn>
                      <a:cxn ang="T116">
                        <a:pos x="T60" y="T61"/>
                      </a:cxn>
                      <a:cxn ang="T117">
                        <a:pos x="T62" y="T63"/>
                      </a:cxn>
                      <a:cxn ang="T118">
                        <a:pos x="T64" y="T65"/>
                      </a:cxn>
                      <a:cxn ang="T119">
                        <a:pos x="T66" y="T67"/>
                      </a:cxn>
                      <a:cxn ang="T120">
                        <a:pos x="T68" y="T69"/>
                      </a:cxn>
                      <a:cxn ang="T121">
                        <a:pos x="T70" y="T71"/>
                      </a:cxn>
                      <a:cxn ang="T122">
                        <a:pos x="T72" y="T73"/>
                      </a:cxn>
                      <a:cxn ang="T123">
                        <a:pos x="T74" y="T75"/>
                      </a:cxn>
                      <a:cxn ang="T124">
                        <a:pos x="T76" y="T77"/>
                      </a:cxn>
                      <a:cxn ang="T125">
                        <a:pos x="T78" y="T79"/>
                      </a:cxn>
                      <a:cxn ang="T126">
                        <a:pos x="T80" y="T81"/>
                      </a:cxn>
                      <a:cxn ang="T127">
                        <a:pos x="T82" y="T83"/>
                      </a:cxn>
                      <a:cxn ang="T128">
                        <a:pos x="T84" y="T85"/>
                      </a:cxn>
                    </a:cxnLst>
                    <a:rect l="0" t="0" r="r" b="b"/>
                    <a:pathLst>
                      <a:path w="286" h="182">
                        <a:moveTo>
                          <a:pt x="46" y="28"/>
                        </a:moveTo>
                        <a:cubicBezTo>
                          <a:pt x="41" y="14"/>
                          <a:pt x="46" y="17"/>
                          <a:pt x="36" y="14"/>
                        </a:cubicBezTo>
                        <a:cubicBezTo>
                          <a:pt x="31" y="17"/>
                          <a:pt x="26" y="30"/>
                          <a:pt x="26" y="30"/>
                        </a:cubicBezTo>
                        <a:cubicBezTo>
                          <a:pt x="12" y="25"/>
                          <a:pt x="19" y="21"/>
                          <a:pt x="0" y="24"/>
                        </a:cubicBezTo>
                        <a:cubicBezTo>
                          <a:pt x="2" y="33"/>
                          <a:pt x="2" y="37"/>
                          <a:pt x="10" y="42"/>
                        </a:cubicBezTo>
                        <a:cubicBezTo>
                          <a:pt x="12" y="49"/>
                          <a:pt x="14" y="55"/>
                          <a:pt x="16" y="62"/>
                        </a:cubicBezTo>
                        <a:cubicBezTo>
                          <a:pt x="24" y="59"/>
                          <a:pt x="27" y="57"/>
                          <a:pt x="24" y="48"/>
                        </a:cubicBezTo>
                        <a:cubicBezTo>
                          <a:pt x="26" y="47"/>
                          <a:pt x="28" y="43"/>
                          <a:pt x="30" y="44"/>
                        </a:cubicBezTo>
                        <a:cubicBezTo>
                          <a:pt x="48" y="48"/>
                          <a:pt x="36" y="52"/>
                          <a:pt x="48" y="56"/>
                        </a:cubicBezTo>
                        <a:cubicBezTo>
                          <a:pt x="74" y="65"/>
                          <a:pt x="47" y="56"/>
                          <a:pt x="70" y="62"/>
                        </a:cubicBezTo>
                        <a:cubicBezTo>
                          <a:pt x="77" y="64"/>
                          <a:pt x="88" y="72"/>
                          <a:pt x="88" y="72"/>
                        </a:cubicBezTo>
                        <a:cubicBezTo>
                          <a:pt x="96" y="84"/>
                          <a:pt x="102" y="87"/>
                          <a:pt x="106" y="102"/>
                        </a:cubicBezTo>
                        <a:cubicBezTo>
                          <a:pt x="105" y="109"/>
                          <a:pt x="106" y="115"/>
                          <a:pt x="104" y="122"/>
                        </a:cubicBezTo>
                        <a:cubicBezTo>
                          <a:pt x="103" y="126"/>
                          <a:pt x="94" y="132"/>
                          <a:pt x="98" y="134"/>
                        </a:cubicBezTo>
                        <a:cubicBezTo>
                          <a:pt x="106" y="137"/>
                          <a:pt x="122" y="128"/>
                          <a:pt x="122" y="128"/>
                        </a:cubicBezTo>
                        <a:cubicBezTo>
                          <a:pt x="130" y="131"/>
                          <a:pt x="133" y="135"/>
                          <a:pt x="140" y="140"/>
                        </a:cubicBezTo>
                        <a:cubicBezTo>
                          <a:pt x="148" y="145"/>
                          <a:pt x="159" y="145"/>
                          <a:pt x="168" y="148"/>
                        </a:cubicBezTo>
                        <a:cubicBezTo>
                          <a:pt x="170" y="147"/>
                          <a:pt x="173" y="148"/>
                          <a:pt x="174" y="146"/>
                        </a:cubicBezTo>
                        <a:cubicBezTo>
                          <a:pt x="176" y="142"/>
                          <a:pt x="164" y="136"/>
                          <a:pt x="168" y="134"/>
                        </a:cubicBezTo>
                        <a:cubicBezTo>
                          <a:pt x="171" y="132"/>
                          <a:pt x="175" y="135"/>
                          <a:pt x="178" y="136"/>
                        </a:cubicBezTo>
                        <a:cubicBezTo>
                          <a:pt x="182" y="131"/>
                          <a:pt x="186" y="118"/>
                          <a:pt x="186" y="118"/>
                        </a:cubicBezTo>
                        <a:cubicBezTo>
                          <a:pt x="189" y="119"/>
                          <a:pt x="199" y="120"/>
                          <a:pt x="202" y="122"/>
                        </a:cubicBezTo>
                        <a:cubicBezTo>
                          <a:pt x="206" y="124"/>
                          <a:pt x="214" y="130"/>
                          <a:pt x="214" y="130"/>
                        </a:cubicBezTo>
                        <a:cubicBezTo>
                          <a:pt x="224" y="145"/>
                          <a:pt x="228" y="158"/>
                          <a:pt x="244" y="168"/>
                        </a:cubicBezTo>
                        <a:cubicBezTo>
                          <a:pt x="250" y="172"/>
                          <a:pt x="262" y="178"/>
                          <a:pt x="262" y="178"/>
                        </a:cubicBezTo>
                        <a:cubicBezTo>
                          <a:pt x="265" y="178"/>
                          <a:pt x="286" y="182"/>
                          <a:pt x="284" y="170"/>
                        </a:cubicBezTo>
                        <a:cubicBezTo>
                          <a:pt x="283" y="164"/>
                          <a:pt x="268" y="160"/>
                          <a:pt x="268" y="160"/>
                        </a:cubicBezTo>
                        <a:cubicBezTo>
                          <a:pt x="261" y="150"/>
                          <a:pt x="270" y="143"/>
                          <a:pt x="256" y="138"/>
                        </a:cubicBezTo>
                        <a:cubicBezTo>
                          <a:pt x="254" y="136"/>
                          <a:pt x="251" y="135"/>
                          <a:pt x="250" y="132"/>
                        </a:cubicBezTo>
                        <a:cubicBezTo>
                          <a:pt x="248" y="129"/>
                          <a:pt x="250" y="125"/>
                          <a:pt x="248" y="122"/>
                        </a:cubicBezTo>
                        <a:cubicBezTo>
                          <a:pt x="246" y="118"/>
                          <a:pt x="240" y="118"/>
                          <a:pt x="236" y="116"/>
                        </a:cubicBezTo>
                        <a:cubicBezTo>
                          <a:pt x="230" y="107"/>
                          <a:pt x="227" y="100"/>
                          <a:pt x="240" y="96"/>
                        </a:cubicBezTo>
                        <a:cubicBezTo>
                          <a:pt x="236" y="83"/>
                          <a:pt x="236" y="84"/>
                          <a:pt x="220" y="86"/>
                        </a:cubicBezTo>
                        <a:cubicBezTo>
                          <a:pt x="209" y="82"/>
                          <a:pt x="208" y="82"/>
                          <a:pt x="210" y="70"/>
                        </a:cubicBezTo>
                        <a:cubicBezTo>
                          <a:pt x="207" y="60"/>
                          <a:pt x="199" y="57"/>
                          <a:pt x="190" y="54"/>
                        </a:cubicBezTo>
                        <a:cubicBezTo>
                          <a:pt x="181" y="45"/>
                          <a:pt x="181" y="42"/>
                          <a:pt x="168" y="38"/>
                        </a:cubicBezTo>
                        <a:cubicBezTo>
                          <a:pt x="164" y="37"/>
                          <a:pt x="156" y="34"/>
                          <a:pt x="156" y="34"/>
                        </a:cubicBezTo>
                        <a:cubicBezTo>
                          <a:pt x="146" y="24"/>
                          <a:pt x="134" y="21"/>
                          <a:pt x="120" y="16"/>
                        </a:cubicBezTo>
                        <a:cubicBezTo>
                          <a:pt x="113" y="14"/>
                          <a:pt x="108" y="8"/>
                          <a:pt x="102" y="4"/>
                        </a:cubicBezTo>
                        <a:cubicBezTo>
                          <a:pt x="100" y="3"/>
                          <a:pt x="96" y="0"/>
                          <a:pt x="96" y="0"/>
                        </a:cubicBezTo>
                        <a:cubicBezTo>
                          <a:pt x="83" y="2"/>
                          <a:pt x="79" y="1"/>
                          <a:pt x="70" y="10"/>
                        </a:cubicBezTo>
                        <a:cubicBezTo>
                          <a:pt x="67" y="19"/>
                          <a:pt x="63" y="27"/>
                          <a:pt x="56" y="32"/>
                        </a:cubicBezTo>
                        <a:cubicBezTo>
                          <a:pt x="49" y="30"/>
                          <a:pt x="52" y="31"/>
                          <a:pt x="46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zh-TW" altLang="en-US" smtClean="0">
                      <a:solidFill>
                        <a:srgbClr val="000000"/>
                      </a:solidFill>
                      <a:latin typeface="Arial" pitchFamily="34" charset="0"/>
                      <a:ea typeface="新細明體" pitchFamily="18" charset="-120"/>
                    </a:endParaRPr>
                  </a:p>
                </p:txBody>
              </p:sp>
              <p:sp>
                <p:nvSpPr>
                  <p:cNvPr id="2122" name="Freeform 81"/>
                  <p:cNvSpPr>
                    <a:spLocks/>
                  </p:cNvSpPr>
                  <p:nvPr/>
                </p:nvSpPr>
                <p:spPr bwMode="ltGray">
                  <a:xfrm>
                    <a:off x="4770" y="599"/>
                    <a:ext cx="33" cy="26"/>
                  </a:xfrm>
                  <a:custGeom>
                    <a:avLst/>
                    <a:gdLst>
                      <a:gd name="T0" fmla="*/ 0 w 78"/>
                      <a:gd name="T1" fmla="*/ 0 h 78"/>
                      <a:gd name="T2" fmla="*/ 0 w 78"/>
                      <a:gd name="T3" fmla="*/ 0 h 78"/>
                      <a:gd name="T4" fmla="*/ 0 w 78"/>
                      <a:gd name="T5" fmla="*/ 0 h 78"/>
                      <a:gd name="T6" fmla="*/ 0 w 78"/>
                      <a:gd name="T7" fmla="*/ 0 h 78"/>
                      <a:gd name="T8" fmla="*/ 0 w 78"/>
                      <a:gd name="T9" fmla="*/ 0 h 78"/>
                      <a:gd name="T10" fmla="*/ 0 w 78"/>
                      <a:gd name="T11" fmla="*/ 0 h 78"/>
                      <a:gd name="T12" fmla="*/ 0 w 78"/>
                      <a:gd name="T13" fmla="*/ 0 h 78"/>
                      <a:gd name="T14" fmla="*/ 0 w 78"/>
                      <a:gd name="T15" fmla="*/ 0 h 78"/>
                      <a:gd name="T16" fmla="*/ 0 w 78"/>
                      <a:gd name="T17" fmla="*/ 0 h 78"/>
                      <a:gd name="T18" fmla="*/ 0 w 78"/>
                      <a:gd name="T19" fmla="*/ 0 h 78"/>
                      <a:gd name="T20" fmla="*/ 0 w 78"/>
                      <a:gd name="T21" fmla="*/ 0 h 78"/>
                      <a:gd name="T22" fmla="*/ 0 w 78"/>
                      <a:gd name="T23" fmla="*/ 0 h 78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78" h="78">
                        <a:moveTo>
                          <a:pt x="1" y="58"/>
                        </a:moveTo>
                        <a:cubicBezTo>
                          <a:pt x="6" y="44"/>
                          <a:pt x="18" y="57"/>
                          <a:pt x="27" y="60"/>
                        </a:cubicBezTo>
                        <a:cubicBezTo>
                          <a:pt x="35" y="57"/>
                          <a:pt x="38" y="52"/>
                          <a:pt x="45" y="48"/>
                        </a:cubicBezTo>
                        <a:cubicBezTo>
                          <a:pt x="48" y="40"/>
                          <a:pt x="51" y="36"/>
                          <a:pt x="57" y="30"/>
                        </a:cubicBezTo>
                        <a:cubicBezTo>
                          <a:pt x="55" y="23"/>
                          <a:pt x="43" y="14"/>
                          <a:pt x="43" y="14"/>
                        </a:cubicBezTo>
                        <a:cubicBezTo>
                          <a:pt x="33" y="0"/>
                          <a:pt x="30" y="1"/>
                          <a:pt x="43" y="4"/>
                        </a:cubicBezTo>
                        <a:cubicBezTo>
                          <a:pt x="54" y="11"/>
                          <a:pt x="58" y="22"/>
                          <a:pt x="71" y="26"/>
                        </a:cubicBezTo>
                        <a:cubicBezTo>
                          <a:pt x="78" y="37"/>
                          <a:pt x="78" y="46"/>
                          <a:pt x="67" y="54"/>
                        </a:cubicBezTo>
                        <a:cubicBezTo>
                          <a:pt x="51" y="49"/>
                          <a:pt x="53" y="71"/>
                          <a:pt x="33" y="78"/>
                        </a:cubicBezTo>
                        <a:cubicBezTo>
                          <a:pt x="16" y="72"/>
                          <a:pt x="25" y="76"/>
                          <a:pt x="9" y="66"/>
                        </a:cubicBezTo>
                        <a:cubicBezTo>
                          <a:pt x="7" y="65"/>
                          <a:pt x="3" y="62"/>
                          <a:pt x="3" y="62"/>
                        </a:cubicBezTo>
                        <a:cubicBezTo>
                          <a:pt x="0" y="54"/>
                          <a:pt x="13" y="42"/>
                          <a:pt x="1" y="5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zh-TW" altLang="en-US" smtClean="0">
                      <a:solidFill>
                        <a:srgbClr val="000000"/>
                      </a:solidFill>
                      <a:latin typeface="Arial" pitchFamily="34" charset="0"/>
                      <a:ea typeface="新細明體" pitchFamily="18" charset="-120"/>
                    </a:endParaRPr>
                  </a:p>
                </p:txBody>
              </p:sp>
              <p:sp>
                <p:nvSpPr>
                  <p:cNvPr id="2123" name="Freeform 82"/>
                  <p:cNvSpPr>
                    <a:spLocks/>
                  </p:cNvSpPr>
                  <p:nvPr/>
                </p:nvSpPr>
                <p:spPr bwMode="ltGray">
                  <a:xfrm>
                    <a:off x="4840" y="544"/>
                    <a:ext cx="8" cy="6"/>
                  </a:xfrm>
                  <a:custGeom>
                    <a:avLst/>
                    <a:gdLst>
                      <a:gd name="T0" fmla="*/ 0 w 17"/>
                      <a:gd name="T1" fmla="*/ 0 h 18"/>
                      <a:gd name="T2" fmla="*/ 0 w 17"/>
                      <a:gd name="T3" fmla="*/ 0 h 18"/>
                      <a:gd name="T4" fmla="*/ 0 w 17"/>
                      <a:gd name="T5" fmla="*/ 0 h 18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17" h="18">
                        <a:moveTo>
                          <a:pt x="3" y="4"/>
                        </a:moveTo>
                        <a:cubicBezTo>
                          <a:pt x="17" y="7"/>
                          <a:pt x="16" y="18"/>
                          <a:pt x="3" y="14"/>
                        </a:cubicBezTo>
                        <a:cubicBezTo>
                          <a:pt x="0" y="6"/>
                          <a:pt x="7" y="0"/>
                          <a:pt x="3" y="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zh-TW" altLang="en-US" smtClean="0">
                      <a:solidFill>
                        <a:srgbClr val="000000"/>
                      </a:solidFill>
                      <a:latin typeface="Arial" pitchFamily="34" charset="0"/>
                      <a:ea typeface="新細明體" pitchFamily="18" charset="-120"/>
                    </a:endParaRPr>
                  </a:p>
                </p:txBody>
              </p:sp>
              <p:sp>
                <p:nvSpPr>
                  <p:cNvPr id="2124" name="Freeform 83"/>
                  <p:cNvSpPr>
                    <a:spLocks/>
                  </p:cNvSpPr>
                  <p:nvPr/>
                </p:nvSpPr>
                <p:spPr bwMode="ltGray">
                  <a:xfrm>
                    <a:off x="4747" y="494"/>
                    <a:ext cx="8" cy="5"/>
                  </a:xfrm>
                  <a:custGeom>
                    <a:avLst/>
                    <a:gdLst>
                      <a:gd name="T0" fmla="*/ 0 w 20"/>
                      <a:gd name="T1" fmla="*/ 0 h 15"/>
                      <a:gd name="T2" fmla="*/ 0 w 20"/>
                      <a:gd name="T3" fmla="*/ 0 h 15"/>
                      <a:gd name="T4" fmla="*/ 0 w 20"/>
                      <a:gd name="T5" fmla="*/ 0 h 15"/>
                      <a:gd name="T6" fmla="*/ 0 w 20"/>
                      <a:gd name="T7" fmla="*/ 0 h 15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20" h="15">
                        <a:moveTo>
                          <a:pt x="7" y="12"/>
                        </a:moveTo>
                        <a:cubicBezTo>
                          <a:pt x="0" y="1"/>
                          <a:pt x="6" y="0"/>
                          <a:pt x="17" y="2"/>
                        </a:cubicBezTo>
                        <a:cubicBezTo>
                          <a:pt x="20" y="10"/>
                          <a:pt x="18" y="15"/>
                          <a:pt x="9" y="12"/>
                        </a:cubicBezTo>
                        <a:cubicBezTo>
                          <a:pt x="4" y="4"/>
                          <a:pt x="4" y="4"/>
                          <a:pt x="7" y="1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zh-TW" altLang="en-US" smtClean="0">
                      <a:solidFill>
                        <a:srgbClr val="000000"/>
                      </a:solidFill>
                      <a:latin typeface="Arial" pitchFamily="34" charset="0"/>
                      <a:ea typeface="新細明體" pitchFamily="18" charset="-120"/>
                    </a:endParaRPr>
                  </a:p>
                </p:txBody>
              </p:sp>
              <p:sp>
                <p:nvSpPr>
                  <p:cNvPr id="2125" name="Freeform 84"/>
                  <p:cNvSpPr>
                    <a:spLocks/>
                  </p:cNvSpPr>
                  <p:nvPr/>
                </p:nvSpPr>
                <p:spPr bwMode="ltGray">
                  <a:xfrm>
                    <a:off x="4676" y="536"/>
                    <a:ext cx="8" cy="5"/>
                  </a:xfrm>
                  <a:custGeom>
                    <a:avLst/>
                    <a:gdLst>
                      <a:gd name="T0" fmla="*/ 0 w 20"/>
                      <a:gd name="T1" fmla="*/ 0 h 15"/>
                      <a:gd name="T2" fmla="*/ 0 w 20"/>
                      <a:gd name="T3" fmla="*/ 0 h 15"/>
                      <a:gd name="T4" fmla="*/ 0 w 20"/>
                      <a:gd name="T5" fmla="*/ 0 h 15"/>
                      <a:gd name="T6" fmla="*/ 0 w 20"/>
                      <a:gd name="T7" fmla="*/ 0 h 15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20" h="15">
                        <a:moveTo>
                          <a:pt x="7" y="12"/>
                        </a:moveTo>
                        <a:cubicBezTo>
                          <a:pt x="0" y="2"/>
                          <a:pt x="3" y="0"/>
                          <a:pt x="15" y="2"/>
                        </a:cubicBezTo>
                        <a:cubicBezTo>
                          <a:pt x="16" y="4"/>
                          <a:pt x="20" y="12"/>
                          <a:pt x="15" y="14"/>
                        </a:cubicBezTo>
                        <a:cubicBezTo>
                          <a:pt x="12" y="15"/>
                          <a:pt x="7" y="12"/>
                          <a:pt x="7" y="1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zh-TW" altLang="en-US" smtClean="0">
                      <a:solidFill>
                        <a:srgbClr val="000000"/>
                      </a:solidFill>
                      <a:latin typeface="Arial" pitchFamily="34" charset="0"/>
                      <a:ea typeface="新細明體" pitchFamily="18" charset="-120"/>
                    </a:endParaRPr>
                  </a:p>
                </p:txBody>
              </p:sp>
              <p:sp>
                <p:nvSpPr>
                  <p:cNvPr id="2126" name="Freeform 85"/>
                  <p:cNvSpPr>
                    <a:spLocks/>
                  </p:cNvSpPr>
                  <p:nvPr/>
                </p:nvSpPr>
                <p:spPr bwMode="ltGray">
                  <a:xfrm>
                    <a:off x="4598" y="523"/>
                    <a:ext cx="34" cy="27"/>
                  </a:xfrm>
                  <a:custGeom>
                    <a:avLst/>
                    <a:gdLst>
                      <a:gd name="T0" fmla="*/ 0 w 80"/>
                      <a:gd name="T1" fmla="*/ 0 h 80"/>
                      <a:gd name="T2" fmla="*/ 0 w 80"/>
                      <a:gd name="T3" fmla="*/ 0 h 80"/>
                      <a:gd name="T4" fmla="*/ 0 w 80"/>
                      <a:gd name="T5" fmla="*/ 0 h 80"/>
                      <a:gd name="T6" fmla="*/ 0 w 80"/>
                      <a:gd name="T7" fmla="*/ 0 h 80"/>
                      <a:gd name="T8" fmla="*/ 0 w 80"/>
                      <a:gd name="T9" fmla="*/ 0 h 80"/>
                      <a:gd name="T10" fmla="*/ 0 w 80"/>
                      <a:gd name="T11" fmla="*/ 0 h 80"/>
                      <a:gd name="T12" fmla="*/ 0 w 80"/>
                      <a:gd name="T13" fmla="*/ 0 h 80"/>
                      <a:gd name="T14" fmla="*/ 0 w 80"/>
                      <a:gd name="T15" fmla="*/ 0 h 80"/>
                      <a:gd name="T16" fmla="*/ 0 w 80"/>
                      <a:gd name="T17" fmla="*/ 0 h 80"/>
                      <a:gd name="T18" fmla="*/ 0 w 80"/>
                      <a:gd name="T19" fmla="*/ 0 h 80"/>
                      <a:gd name="T20" fmla="*/ 0 w 80"/>
                      <a:gd name="T21" fmla="*/ 0 h 80"/>
                      <a:gd name="T22" fmla="*/ 0 w 80"/>
                      <a:gd name="T23" fmla="*/ 0 h 80"/>
                      <a:gd name="T24" fmla="*/ 0 w 80"/>
                      <a:gd name="T25" fmla="*/ 0 h 80"/>
                      <a:gd name="T26" fmla="*/ 0 w 80"/>
                      <a:gd name="T27" fmla="*/ 0 h 80"/>
                      <a:gd name="T28" fmla="*/ 0 w 80"/>
                      <a:gd name="T29" fmla="*/ 0 h 80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</a:gdLst>
                    <a:ahLst/>
                    <a:cxnLst>
                      <a:cxn ang="T30">
                        <a:pos x="T0" y="T1"/>
                      </a:cxn>
                      <a:cxn ang="T31">
                        <a:pos x="T2" y="T3"/>
                      </a:cxn>
                      <a:cxn ang="T32">
                        <a:pos x="T4" y="T5"/>
                      </a:cxn>
                      <a:cxn ang="T33">
                        <a:pos x="T6" y="T7"/>
                      </a:cxn>
                      <a:cxn ang="T34">
                        <a:pos x="T8" y="T9"/>
                      </a:cxn>
                      <a:cxn ang="T35">
                        <a:pos x="T10" y="T11"/>
                      </a:cxn>
                      <a:cxn ang="T36">
                        <a:pos x="T12" y="T13"/>
                      </a:cxn>
                      <a:cxn ang="T37">
                        <a:pos x="T14" y="T15"/>
                      </a:cxn>
                      <a:cxn ang="T38">
                        <a:pos x="T16" y="T17"/>
                      </a:cxn>
                      <a:cxn ang="T39">
                        <a:pos x="T18" y="T19"/>
                      </a:cxn>
                      <a:cxn ang="T40">
                        <a:pos x="T20" y="T21"/>
                      </a:cxn>
                      <a:cxn ang="T41">
                        <a:pos x="T22" y="T23"/>
                      </a:cxn>
                      <a:cxn ang="T42">
                        <a:pos x="T24" y="T25"/>
                      </a:cxn>
                      <a:cxn ang="T43">
                        <a:pos x="T26" y="T27"/>
                      </a:cxn>
                      <a:cxn ang="T44">
                        <a:pos x="T28" y="T29"/>
                      </a:cxn>
                    </a:cxnLst>
                    <a:rect l="0" t="0" r="r" b="b"/>
                    <a:pathLst>
                      <a:path w="80" h="80">
                        <a:moveTo>
                          <a:pt x="0" y="50"/>
                        </a:moveTo>
                        <a:cubicBezTo>
                          <a:pt x="1" y="47"/>
                          <a:pt x="12" y="25"/>
                          <a:pt x="14" y="24"/>
                        </a:cubicBezTo>
                        <a:cubicBezTo>
                          <a:pt x="17" y="22"/>
                          <a:pt x="26" y="20"/>
                          <a:pt x="26" y="20"/>
                        </a:cubicBezTo>
                        <a:cubicBezTo>
                          <a:pt x="34" y="23"/>
                          <a:pt x="40" y="21"/>
                          <a:pt x="48" y="18"/>
                        </a:cubicBezTo>
                        <a:cubicBezTo>
                          <a:pt x="52" y="12"/>
                          <a:pt x="54" y="6"/>
                          <a:pt x="58" y="0"/>
                        </a:cubicBezTo>
                        <a:cubicBezTo>
                          <a:pt x="70" y="4"/>
                          <a:pt x="76" y="28"/>
                          <a:pt x="80" y="40"/>
                        </a:cubicBezTo>
                        <a:cubicBezTo>
                          <a:pt x="75" y="54"/>
                          <a:pt x="80" y="50"/>
                          <a:pt x="70" y="56"/>
                        </a:cubicBezTo>
                        <a:cubicBezTo>
                          <a:pt x="61" y="53"/>
                          <a:pt x="59" y="54"/>
                          <a:pt x="54" y="62"/>
                        </a:cubicBezTo>
                        <a:cubicBezTo>
                          <a:pt x="57" y="71"/>
                          <a:pt x="56" y="75"/>
                          <a:pt x="48" y="80"/>
                        </a:cubicBezTo>
                        <a:cubicBezTo>
                          <a:pt x="40" y="77"/>
                          <a:pt x="39" y="72"/>
                          <a:pt x="32" y="68"/>
                        </a:cubicBezTo>
                        <a:cubicBezTo>
                          <a:pt x="26" y="59"/>
                          <a:pt x="30" y="57"/>
                          <a:pt x="38" y="52"/>
                        </a:cubicBezTo>
                        <a:cubicBezTo>
                          <a:pt x="41" y="42"/>
                          <a:pt x="39" y="34"/>
                          <a:pt x="30" y="28"/>
                        </a:cubicBezTo>
                        <a:cubicBezTo>
                          <a:pt x="20" y="31"/>
                          <a:pt x="30" y="40"/>
                          <a:pt x="20" y="48"/>
                        </a:cubicBezTo>
                        <a:cubicBezTo>
                          <a:pt x="16" y="51"/>
                          <a:pt x="8" y="56"/>
                          <a:pt x="8" y="56"/>
                        </a:cubicBezTo>
                        <a:cubicBezTo>
                          <a:pt x="2" y="50"/>
                          <a:pt x="5" y="50"/>
                          <a:pt x="0" y="50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zh-TW" altLang="en-US" smtClean="0">
                      <a:solidFill>
                        <a:srgbClr val="000000"/>
                      </a:solidFill>
                      <a:latin typeface="Arial" pitchFamily="34" charset="0"/>
                      <a:ea typeface="新細明體" pitchFamily="18" charset="-120"/>
                    </a:endParaRPr>
                  </a:p>
                </p:txBody>
              </p:sp>
              <p:sp>
                <p:nvSpPr>
                  <p:cNvPr id="2127" name="Freeform 86"/>
                  <p:cNvSpPr>
                    <a:spLocks/>
                  </p:cNvSpPr>
                  <p:nvPr/>
                </p:nvSpPr>
                <p:spPr bwMode="ltGray">
                  <a:xfrm>
                    <a:off x="4587" y="466"/>
                    <a:ext cx="40" cy="58"/>
                  </a:xfrm>
                  <a:custGeom>
                    <a:avLst/>
                    <a:gdLst>
                      <a:gd name="T0" fmla="*/ 0 w 94"/>
                      <a:gd name="T1" fmla="*/ 0 h 174"/>
                      <a:gd name="T2" fmla="*/ 0 w 94"/>
                      <a:gd name="T3" fmla="*/ 0 h 174"/>
                      <a:gd name="T4" fmla="*/ 0 w 94"/>
                      <a:gd name="T5" fmla="*/ 0 h 174"/>
                      <a:gd name="T6" fmla="*/ 0 w 94"/>
                      <a:gd name="T7" fmla="*/ 0 h 174"/>
                      <a:gd name="T8" fmla="*/ 0 w 94"/>
                      <a:gd name="T9" fmla="*/ 0 h 174"/>
                      <a:gd name="T10" fmla="*/ 0 w 94"/>
                      <a:gd name="T11" fmla="*/ 0 h 174"/>
                      <a:gd name="T12" fmla="*/ 0 w 94"/>
                      <a:gd name="T13" fmla="*/ 0 h 174"/>
                      <a:gd name="T14" fmla="*/ 0 w 94"/>
                      <a:gd name="T15" fmla="*/ 0 h 174"/>
                      <a:gd name="T16" fmla="*/ 0 w 94"/>
                      <a:gd name="T17" fmla="*/ 0 h 174"/>
                      <a:gd name="T18" fmla="*/ 0 w 94"/>
                      <a:gd name="T19" fmla="*/ 0 h 174"/>
                      <a:gd name="T20" fmla="*/ 0 w 94"/>
                      <a:gd name="T21" fmla="*/ 0 h 174"/>
                      <a:gd name="T22" fmla="*/ 0 w 94"/>
                      <a:gd name="T23" fmla="*/ 0 h 174"/>
                      <a:gd name="T24" fmla="*/ 0 w 94"/>
                      <a:gd name="T25" fmla="*/ 0 h 174"/>
                      <a:gd name="T26" fmla="*/ 0 w 94"/>
                      <a:gd name="T27" fmla="*/ 0 h 174"/>
                      <a:gd name="T28" fmla="*/ 0 w 94"/>
                      <a:gd name="T29" fmla="*/ 0 h 174"/>
                      <a:gd name="T30" fmla="*/ 0 w 94"/>
                      <a:gd name="T31" fmla="*/ 0 h 174"/>
                      <a:gd name="T32" fmla="*/ 0 w 94"/>
                      <a:gd name="T33" fmla="*/ 0 h 174"/>
                      <a:gd name="T34" fmla="*/ 0 w 94"/>
                      <a:gd name="T35" fmla="*/ 0 h 174"/>
                      <a:gd name="T36" fmla="*/ 0 w 94"/>
                      <a:gd name="T37" fmla="*/ 0 h 174"/>
                      <a:gd name="T38" fmla="*/ 0 w 94"/>
                      <a:gd name="T39" fmla="*/ 0 h 174"/>
                      <a:gd name="T40" fmla="*/ 0 w 94"/>
                      <a:gd name="T41" fmla="*/ 0 h 174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</a:gdLst>
                    <a:ahLst/>
                    <a:cxnLst>
                      <a:cxn ang="T42">
                        <a:pos x="T0" y="T1"/>
                      </a:cxn>
                      <a:cxn ang="T43">
                        <a:pos x="T2" y="T3"/>
                      </a:cxn>
                      <a:cxn ang="T44">
                        <a:pos x="T4" y="T5"/>
                      </a:cxn>
                      <a:cxn ang="T45">
                        <a:pos x="T6" y="T7"/>
                      </a:cxn>
                      <a:cxn ang="T46">
                        <a:pos x="T8" y="T9"/>
                      </a:cxn>
                      <a:cxn ang="T47">
                        <a:pos x="T10" y="T11"/>
                      </a:cxn>
                      <a:cxn ang="T48">
                        <a:pos x="T12" y="T13"/>
                      </a:cxn>
                      <a:cxn ang="T49">
                        <a:pos x="T14" y="T15"/>
                      </a:cxn>
                      <a:cxn ang="T50">
                        <a:pos x="T16" y="T17"/>
                      </a:cxn>
                      <a:cxn ang="T51">
                        <a:pos x="T18" y="T19"/>
                      </a:cxn>
                      <a:cxn ang="T52">
                        <a:pos x="T20" y="T21"/>
                      </a:cxn>
                      <a:cxn ang="T53">
                        <a:pos x="T22" y="T23"/>
                      </a:cxn>
                      <a:cxn ang="T54">
                        <a:pos x="T24" y="T25"/>
                      </a:cxn>
                      <a:cxn ang="T55">
                        <a:pos x="T26" y="T27"/>
                      </a:cxn>
                      <a:cxn ang="T56">
                        <a:pos x="T28" y="T29"/>
                      </a:cxn>
                      <a:cxn ang="T57">
                        <a:pos x="T30" y="T31"/>
                      </a:cxn>
                      <a:cxn ang="T58">
                        <a:pos x="T32" y="T33"/>
                      </a:cxn>
                      <a:cxn ang="T59">
                        <a:pos x="T34" y="T35"/>
                      </a:cxn>
                      <a:cxn ang="T60">
                        <a:pos x="T36" y="T37"/>
                      </a:cxn>
                      <a:cxn ang="T61">
                        <a:pos x="T38" y="T39"/>
                      </a:cxn>
                      <a:cxn ang="T62">
                        <a:pos x="T40" y="T41"/>
                      </a:cxn>
                    </a:cxnLst>
                    <a:rect l="0" t="0" r="r" b="b"/>
                    <a:pathLst>
                      <a:path w="94" h="174">
                        <a:moveTo>
                          <a:pt x="14" y="96"/>
                        </a:moveTo>
                        <a:cubicBezTo>
                          <a:pt x="11" y="109"/>
                          <a:pt x="15" y="120"/>
                          <a:pt x="26" y="128"/>
                        </a:cubicBezTo>
                        <a:cubicBezTo>
                          <a:pt x="34" y="120"/>
                          <a:pt x="35" y="119"/>
                          <a:pt x="32" y="108"/>
                        </a:cubicBezTo>
                        <a:cubicBezTo>
                          <a:pt x="35" y="92"/>
                          <a:pt x="39" y="92"/>
                          <a:pt x="52" y="100"/>
                        </a:cubicBezTo>
                        <a:cubicBezTo>
                          <a:pt x="59" y="110"/>
                          <a:pt x="49" y="114"/>
                          <a:pt x="46" y="124"/>
                        </a:cubicBezTo>
                        <a:cubicBezTo>
                          <a:pt x="50" y="137"/>
                          <a:pt x="57" y="129"/>
                          <a:pt x="66" y="126"/>
                        </a:cubicBezTo>
                        <a:cubicBezTo>
                          <a:pt x="77" y="129"/>
                          <a:pt x="79" y="131"/>
                          <a:pt x="76" y="142"/>
                        </a:cubicBezTo>
                        <a:cubicBezTo>
                          <a:pt x="67" y="139"/>
                          <a:pt x="65" y="141"/>
                          <a:pt x="58" y="148"/>
                        </a:cubicBezTo>
                        <a:cubicBezTo>
                          <a:pt x="60" y="160"/>
                          <a:pt x="62" y="170"/>
                          <a:pt x="74" y="174"/>
                        </a:cubicBezTo>
                        <a:cubicBezTo>
                          <a:pt x="77" y="165"/>
                          <a:pt x="74" y="157"/>
                          <a:pt x="84" y="154"/>
                        </a:cubicBezTo>
                        <a:cubicBezTo>
                          <a:pt x="91" y="143"/>
                          <a:pt x="94" y="122"/>
                          <a:pt x="82" y="112"/>
                        </a:cubicBezTo>
                        <a:cubicBezTo>
                          <a:pt x="77" y="108"/>
                          <a:pt x="66" y="108"/>
                          <a:pt x="60" y="106"/>
                        </a:cubicBezTo>
                        <a:cubicBezTo>
                          <a:pt x="65" y="92"/>
                          <a:pt x="66" y="87"/>
                          <a:pt x="50" y="82"/>
                        </a:cubicBezTo>
                        <a:cubicBezTo>
                          <a:pt x="48" y="82"/>
                          <a:pt x="37" y="86"/>
                          <a:pt x="34" y="82"/>
                        </a:cubicBezTo>
                        <a:cubicBezTo>
                          <a:pt x="32" y="79"/>
                          <a:pt x="30" y="70"/>
                          <a:pt x="30" y="70"/>
                        </a:cubicBezTo>
                        <a:cubicBezTo>
                          <a:pt x="32" y="54"/>
                          <a:pt x="32" y="52"/>
                          <a:pt x="42" y="42"/>
                        </a:cubicBezTo>
                        <a:cubicBezTo>
                          <a:pt x="41" y="30"/>
                          <a:pt x="45" y="5"/>
                          <a:pt x="30" y="0"/>
                        </a:cubicBezTo>
                        <a:cubicBezTo>
                          <a:pt x="14" y="4"/>
                          <a:pt x="16" y="4"/>
                          <a:pt x="18" y="22"/>
                        </a:cubicBezTo>
                        <a:cubicBezTo>
                          <a:pt x="16" y="39"/>
                          <a:pt x="15" y="35"/>
                          <a:pt x="4" y="46"/>
                        </a:cubicBezTo>
                        <a:cubicBezTo>
                          <a:pt x="0" y="59"/>
                          <a:pt x="5" y="67"/>
                          <a:pt x="14" y="76"/>
                        </a:cubicBezTo>
                        <a:cubicBezTo>
                          <a:pt x="15" y="80"/>
                          <a:pt x="17" y="93"/>
                          <a:pt x="14" y="9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zh-TW" altLang="en-US" smtClean="0">
                      <a:solidFill>
                        <a:srgbClr val="000000"/>
                      </a:solidFill>
                      <a:latin typeface="Arial" pitchFamily="34" charset="0"/>
                      <a:ea typeface="新細明體" pitchFamily="18" charset="-120"/>
                    </a:endParaRPr>
                  </a:p>
                </p:txBody>
              </p:sp>
              <p:sp>
                <p:nvSpPr>
                  <p:cNvPr id="2128" name="Freeform 87"/>
                  <p:cNvSpPr>
                    <a:spLocks/>
                  </p:cNvSpPr>
                  <p:nvPr/>
                </p:nvSpPr>
                <p:spPr bwMode="ltGray">
                  <a:xfrm>
                    <a:off x="4597" y="508"/>
                    <a:ext cx="14" cy="17"/>
                  </a:xfrm>
                  <a:custGeom>
                    <a:avLst/>
                    <a:gdLst>
                      <a:gd name="T0" fmla="*/ 0 w 32"/>
                      <a:gd name="T1" fmla="*/ 0 h 50"/>
                      <a:gd name="T2" fmla="*/ 0 w 32"/>
                      <a:gd name="T3" fmla="*/ 0 h 50"/>
                      <a:gd name="T4" fmla="*/ 0 w 32"/>
                      <a:gd name="T5" fmla="*/ 0 h 50"/>
                      <a:gd name="T6" fmla="*/ 0 w 32"/>
                      <a:gd name="T7" fmla="*/ 0 h 50"/>
                      <a:gd name="T8" fmla="*/ 0 w 32"/>
                      <a:gd name="T9" fmla="*/ 0 h 50"/>
                      <a:gd name="T10" fmla="*/ 0 w 32"/>
                      <a:gd name="T11" fmla="*/ 0 h 50"/>
                      <a:gd name="T12" fmla="*/ 0 w 32"/>
                      <a:gd name="T13" fmla="*/ 0 h 50"/>
                      <a:gd name="T14" fmla="*/ 0 w 32"/>
                      <a:gd name="T15" fmla="*/ 0 h 5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32" h="50">
                        <a:moveTo>
                          <a:pt x="6" y="24"/>
                        </a:moveTo>
                        <a:cubicBezTo>
                          <a:pt x="0" y="15"/>
                          <a:pt x="3" y="6"/>
                          <a:pt x="12" y="0"/>
                        </a:cubicBezTo>
                        <a:cubicBezTo>
                          <a:pt x="23" y="3"/>
                          <a:pt x="23" y="5"/>
                          <a:pt x="20" y="16"/>
                        </a:cubicBezTo>
                        <a:cubicBezTo>
                          <a:pt x="21" y="19"/>
                          <a:pt x="20" y="22"/>
                          <a:pt x="22" y="24"/>
                        </a:cubicBezTo>
                        <a:cubicBezTo>
                          <a:pt x="23" y="26"/>
                          <a:pt x="27" y="24"/>
                          <a:pt x="28" y="26"/>
                        </a:cubicBezTo>
                        <a:cubicBezTo>
                          <a:pt x="30" y="29"/>
                          <a:pt x="32" y="38"/>
                          <a:pt x="32" y="38"/>
                        </a:cubicBezTo>
                        <a:cubicBezTo>
                          <a:pt x="29" y="46"/>
                          <a:pt x="26" y="47"/>
                          <a:pt x="18" y="50"/>
                        </a:cubicBezTo>
                        <a:cubicBezTo>
                          <a:pt x="12" y="41"/>
                          <a:pt x="18" y="24"/>
                          <a:pt x="6" y="2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zh-TW" altLang="en-US" smtClean="0">
                      <a:solidFill>
                        <a:srgbClr val="000000"/>
                      </a:solidFill>
                      <a:latin typeface="Arial" pitchFamily="34" charset="0"/>
                      <a:ea typeface="新細明體" pitchFamily="18" charset="-120"/>
                    </a:endParaRPr>
                  </a:p>
                </p:txBody>
              </p:sp>
              <p:sp>
                <p:nvSpPr>
                  <p:cNvPr id="2129" name="Freeform 88"/>
                  <p:cNvSpPr>
                    <a:spLocks/>
                  </p:cNvSpPr>
                  <p:nvPr/>
                </p:nvSpPr>
                <p:spPr bwMode="ltGray">
                  <a:xfrm>
                    <a:off x="4569" y="512"/>
                    <a:ext cx="19" cy="17"/>
                  </a:xfrm>
                  <a:custGeom>
                    <a:avLst/>
                    <a:gdLst>
                      <a:gd name="T0" fmla="*/ 0 w 43"/>
                      <a:gd name="T1" fmla="*/ 0 h 50"/>
                      <a:gd name="T2" fmla="*/ 0 w 43"/>
                      <a:gd name="T3" fmla="*/ 0 h 50"/>
                      <a:gd name="T4" fmla="*/ 0 w 43"/>
                      <a:gd name="T5" fmla="*/ 0 h 50"/>
                      <a:gd name="T6" fmla="*/ 0 w 43"/>
                      <a:gd name="T7" fmla="*/ 0 h 50"/>
                      <a:gd name="T8" fmla="*/ 0 w 43"/>
                      <a:gd name="T9" fmla="*/ 0 h 50"/>
                      <a:gd name="T10" fmla="*/ 0 w 43"/>
                      <a:gd name="T11" fmla="*/ 0 h 50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0" t="0" r="r" b="b"/>
                    <a:pathLst>
                      <a:path w="43" h="50">
                        <a:moveTo>
                          <a:pt x="0" y="44"/>
                        </a:moveTo>
                        <a:cubicBezTo>
                          <a:pt x="6" y="38"/>
                          <a:pt x="18" y="29"/>
                          <a:pt x="22" y="20"/>
                        </a:cubicBezTo>
                        <a:cubicBezTo>
                          <a:pt x="27" y="10"/>
                          <a:pt x="25" y="4"/>
                          <a:pt x="36" y="0"/>
                        </a:cubicBezTo>
                        <a:cubicBezTo>
                          <a:pt x="43" y="11"/>
                          <a:pt x="36" y="24"/>
                          <a:pt x="24" y="28"/>
                        </a:cubicBezTo>
                        <a:cubicBezTo>
                          <a:pt x="21" y="38"/>
                          <a:pt x="12" y="47"/>
                          <a:pt x="2" y="50"/>
                        </a:cubicBezTo>
                        <a:cubicBezTo>
                          <a:pt x="1" y="48"/>
                          <a:pt x="0" y="44"/>
                          <a:pt x="0" y="4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zh-TW" altLang="en-US" smtClean="0">
                      <a:solidFill>
                        <a:srgbClr val="000000"/>
                      </a:solidFill>
                      <a:latin typeface="Arial" pitchFamily="34" charset="0"/>
                      <a:ea typeface="新細明體" pitchFamily="18" charset="-120"/>
                    </a:endParaRPr>
                  </a:p>
                </p:txBody>
              </p:sp>
              <p:sp>
                <p:nvSpPr>
                  <p:cNvPr id="2130" name="Freeform 89"/>
                  <p:cNvSpPr>
                    <a:spLocks/>
                  </p:cNvSpPr>
                  <p:nvPr/>
                </p:nvSpPr>
                <p:spPr bwMode="ltGray">
                  <a:xfrm>
                    <a:off x="4784" y="275"/>
                    <a:ext cx="18" cy="10"/>
                  </a:xfrm>
                  <a:custGeom>
                    <a:avLst/>
                    <a:gdLst>
                      <a:gd name="T0" fmla="*/ 0 w 41"/>
                      <a:gd name="T1" fmla="*/ 0 h 29"/>
                      <a:gd name="T2" fmla="*/ 0 w 41"/>
                      <a:gd name="T3" fmla="*/ 0 h 29"/>
                      <a:gd name="T4" fmla="*/ 0 w 41"/>
                      <a:gd name="T5" fmla="*/ 0 h 29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41" h="29">
                        <a:moveTo>
                          <a:pt x="0" y="25"/>
                        </a:moveTo>
                        <a:cubicBezTo>
                          <a:pt x="10" y="11"/>
                          <a:pt x="41" y="0"/>
                          <a:pt x="12" y="29"/>
                        </a:cubicBezTo>
                        <a:cubicBezTo>
                          <a:pt x="8" y="28"/>
                          <a:pt x="0" y="25"/>
                          <a:pt x="0" y="25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zh-TW" altLang="en-US" smtClean="0">
                      <a:solidFill>
                        <a:srgbClr val="000000"/>
                      </a:solidFill>
                      <a:latin typeface="Arial" pitchFamily="34" charset="0"/>
                      <a:ea typeface="新細明體" pitchFamily="18" charset="-120"/>
                    </a:endParaRPr>
                  </a:p>
                </p:txBody>
              </p:sp>
              <p:sp>
                <p:nvSpPr>
                  <p:cNvPr id="2131" name="Freeform 90"/>
                  <p:cNvSpPr>
                    <a:spLocks/>
                  </p:cNvSpPr>
                  <p:nvPr/>
                </p:nvSpPr>
                <p:spPr bwMode="ltGray">
                  <a:xfrm>
                    <a:off x="4293" y="246"/>
                    <a:ext cx="438" cy="152"/>
                  </a:xfrm>
                  <a:custGeom>
                    <a:avLst/>
                    <a:gdLst>
                      <a:gd name="T0" fmla="*/ 73 w 438"/>
                      <a:gd name="T1" fmla="*/ 1 h 152"/>
                      <a:gd name="T2" fmla="*/ 438 w 438"/>
                      <a:gd name="T3" fmla="*/ 0 h 152"/>
                      <a:gd name="T4" fmla="*/ 416 w 438"/>
                      <a:gd name="T5" fmla="*/ 54 h 152"/>
                      <a:gd name="T6" fmla="*/ 397 w 438"/>
                      <a:gd name="T7" fmla="*/ 68 h 152"/>
                      <a:gd name="T8" fmla="*/ 392 w 438"/>
                      <a:gd name="T9" fmla="*/ 70 h 152"/>
                      <a:gd name="T10" fmla="*/ 375 w 438"/>
                      <a:gd name="T11" fmla="*/ 73 h 152"/>
                      <a:gd name="T12" fmla="*/ 361 w 438"/>
                      <a:gd name="T13" fmla="*/ 88 h 152"/>
                      <a:gd name="T14" fmla="*/ 362 w 438"/>
                      <a:gd name="T15" fmla="*/ 99 h 152"/>
                      <a:gd name="T16" fmla="*/ 364 w 438"/>
                      <a:gd name="T17" fmla="*/ 107 h 152"/>
                      <a:gd name="T18" fmla="*/ 366 w 438"/>
                      <a:gd name="T19" fmla="*/ 113 h 152"/>
                      <a:gd name="T20" fmla="*/ 362 w 438"/>
                      <a:gd name="T21" fmla="*/ 122 h 152"/>
                      <a:gd name="T22" fmla="*/ 351 w 438"/>
                      <a:gd name="T23" fmla="*/ 120 h 152"/>
                      <a:gd name="T24" fmla="*/ 342 w 438"/>
                      <a:gd name="T25" fmla="*/ 129 h 152"/>
                      <a:gd name="T26" fmla="*/ 347 w 438"/>
                      <a:gd name="T27" fmla="*/ 105 h 152"/>
                      <a:gd name="T28" fmla="*/ 338 w 438"/>
                      <a:gd name="T29" fmla="*/ 100 h 152"/>
                      <a:gd name="T30" fmla="*/ 344 w 438"/>
                      <a:gd name="T31" fmla="*/ 93 h 152"/>
                      <a:gd name="T32" fmla="*/ 342 w 438"/>
                      <a:gd name="T33" fmla="*/ 89 h 152"/>
                      <a:gd name="T34" fmla="*/ 320 w 438"/>
                      <a:gd name="T35" fmla="*/ 94 h 152"/>
                      <a:gd name="T36" fmla="*/ 317 w 438"/>
                      <a:gd name="T37" fmla="*/ 85 h 152"/>
                      <a:gd name="T38" fmla="*/ 297 w 438"/>
                      <a:gd name="T39" fmla="*/ 94 h 152"/>
                      <a:gd name="T40" fmla="*/ 320 w 438"/>
                      <a:gd name="T41" fmla="*/ 103 h 152"/>
                      <a:gd name="T42" fmla="*/ 305 w 438"/>
                      <a:gd name="T43" fmla="*/ 117 h 152"/>
                      <a:gd name="T44" fmla="*/ 311 w 438"/>
                      <a:gd name="T45" fmla="*/ 126 h 152"/>
                      <a:gd name="T46" fmla="*/ 315 w 438"/>
                      <a:gd name="T47" fmla="*/ 138 h 152"/>
                      <a:gd name="T48" fmla="*/ 309 w 438"/>
                      <a:gd name="T49" fmla="*/ 139 h 152"/>
                      <a:gd name="T50" fmla="*/ 314 w 438"/>
                      <a:gd name="T51" fmla="*/ 144 h 152"/>
                      <a:gd name="T52" fmla="*/ 307 w 438"/>
                      <a:gd name="T53" fmla="*/ 152 h 152"/>
                      <a:gd name="T54" fmla="*/ 0 w 438"/>
                      <a:gd name="T55" fmla="*/ 149 h 152"/>
                      <a:gd name="T56" fmla="*/ 73 w 438"/>
                      <a:gd name="T57" fmla="*/ 1 h 152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438" h="152">
                        <a:moveTo>
                          <a:pt x="73" y="1"/>
                        </a:moveTo>
                        <a:lnTo>
                          <a:pt x="438" y="0"/>
                        </a:lnTo>
                        <a:cubicBezTo>
                          <a:pt x="432" y="15"/>
                          <a:pt x="429" y="42"/>
                          <a:pt x="416" y="54"/>
                        </a:cubicBezTo>
                        <a:cubicBezTo>
                          <a:pt x="410" y="60"/>
                          <a:pt x="405" y="63"/>
                          <a:pt x="397" y="68"/>
                        </a:cubicBezTo>
                        <a:cubicBezTo>
                          <a:pt x="396" y="69"/>
                          <a:pt x="392" y="70"/>
                          <a:pt x="392" y="70"/>
                        </a:cubicBezTo>
                        <a:cubicBezTo>
                          <a:pt x="377" y="63"/>
                          <a:pt x="385" y="68"/>
                          <a:pt x="375" y="73"/>
                        </a:cubicBezTo>
                        <a:cubicBezTo>
                          <a:pt x="371" y="82"/>
                          <a:pt x="371" y="83"/>
                          <a:pt x="361" y="88"/>
                        </a:cubicBezTo>
                        <a:cubicBezTo>
                          <a:pt x="359" y="92"/>
                          <a:pt x="364" y="93"/>
                          <a:pt x="362" y="99"/>
                        </a:cubicBezTo>
                        <a:cubicBezTo>
                          <a:pt x="363" y="102"/>
                          <a:pt x="364" y="105"/>
                          <a:pt x="364" y="107"/>
                        </a:cubicBezTo>
                        <a:cubicBezTo>
                          <a:pt x="365" y="109"/>
                          <a:pt x="366" y="111"/>
                          <a:pt x="366" y="113"/>
                        </a:cubicBezTo>
                        <a:cubicBezTo>
                          <a:pt x="365" y="115"/>
                          <a:pt x="364" y="120"/>
                          <a:pt x="362" y="122"/>
                        </a:cubicBezTo>
                        <a:cubicBezTo>
                          <a:pt x="359" y="123"/>
                          <a:pt x="354" y="119"/>
                          <a:pt x="351" y="120"/>
                        </a:cubicBezTo>
                        <a:cubicBezTo>
                          <a:pt x="347" y="129"/>
                          <a:pt x="352" y="127"/>
                          <a:pt x="342" y="129"/>
                        </a:cubicBezTo>
                        <a:cubicBezTo>
                          <a:pt x="340" y="123"/>
                          <a:pt x="345" y="111"/>
                          <a:pt x="347" y="105"/>
                        </a:cubicBezTo>
                        <a:cubicBezTo>
                          <a:pt x="347" y="100"/>
                          <a:pt x="338" y="102"/>
                          <a:pt x="338" y="100"/>
                        </a:cubicBezTo>
                        <a:cubicBezTo>
                          <a:pt x="338" y="98"/>
                          <a:pt x="344" y="95"/>
                          <a:pt x="344" y="93"/>
                        </a:cubicBezTo>
                        <a:cubicBezTo>
                          <a:pt x="344" y="92"/>
                          <a:pt x="344" y="89"/>
                          <a:pt x="342" y="89"/>
                        </a:cubicBezTo>
                        <a:cubicBezTo>
                          <a:pt x="339" y="89"/>
                          <a:pt x="324" y="94"/>
                          <a:pt x="320" y="94"/>
                        </a:cubicBezTo>
                        <a:cubicBezTo>
                          <a:pt x="317" y="86"/>
                          <a:pt x="328" y="88"/>
                          <a:pt x="317" y="85"/>
                        </a:cubicBezTo>
                        <a:cubicBezTo>
                          <a:pt x="311" y="91"/>
                          <a:pt x="306" y="93"/>
                          <a:pt x="297" y="94"/>
                        </a:cubicBezTo>
                        <a:cubicBezTo>
                          <a:pt x="300" y="104"/>
                          <a:pt x="307" y="101"/>
                          <a:pt x="320" y="103"/>
                        </a:cubicBezTo>
                        <a:cubicBezTo>
                          <a:pt x="318" y="109"/>
                          <a:pt x="311" y="111"/>
                          <a:pt x="305" y="117"/>
                        </a:cubicBezTo>
                        <a:lnTo>
                          <a:pt x="311" y="126"/>
                        </a:lnTo>
                        <a:lnTo>
                          <a:pt x="315" y="138"/>
                        </a:lnTo>
                        <a:lnTo>
                          <a:pt x="309" y="139"/>
                        </a:lnTo>
                        <a:lnTo>
                          <a:pt x="314" y="144"/>
                        </a:lnTo>
                        <a:lnTo>
                          <a:pt x="307" y="152"/>
                        </a:lnTo>
                        <a:lnTo>
                          <a:pt x="0" y="149"/>
                        </a:lnTo>
                        <a:lnTo>
                          <a:pt x="73" y="1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zh-TW" altLang="en-US" smtClean="0">
                      <a:solidFill>
                        <a:srgbClr val="000000"/>
                      </a:solidFill>
                      <a:latin typeface="Arial" pitchFamily="34" charset="0"/>
                      <a:ea typeface="新細明體" pitchFamily="18" charset="-120"/>
                    </a:endParaRPr>
                  </a:p>
                </p:txBody>
              </p:sp>
              <p:sp>
                <p:nvSpPr>
                  <p:cNvPr id="2132" name="Freeform 91"/>
                  <p:cNvSpPr>
                    <a:spLocks/>
                  </p:cNvSpPr>
                  <p:nvPr/>
                </p:nvSpPr>
                <p:spPr bwMode="ltGray">
                  <a:xfrm>
                    <a:off x="4731" y="240"/>
                    <a:ext cx="20" cy="55"/>
                  </a:xfrm>
                  <a:custGeom>
                    <a:avLst/>
                    <a:gdLst>
                      <a:gd name="T0" fmla="*/ 0 w 47"/>
                      <a:gd name="T1" fmla="*/ 0 h 165"/>
                      <a:gd name="T2" fmla="*/ 0 w 47"/>
                      <a:gd name="T3" fmla="*/ 0 h 165"/>
                      <a:gd name="T4" fmla="*/ 0 w 47"/>
                      <a:gd name="T5" fmla="*/ 0 h 165"/>
                      <a:gd name="T6" fmla="*/ 0 w 47"/>
                      <a:gd name="T7" fmla="*/ 0 h 165"/>
                      <a:gd name="T8" fmla="*/ 0 w 47"/>
                      <a:gd name="T9" fmla="*/ 0 h 165"/>
                      <a:gd name="T10" fmla="*/ 0 w 47"/>
                      <a:gd name="T11" fmla="*/ 0 h 165"/>
                      <a:gd name="T12" fmla="*/ 0 w 47"/>
                      <a:gd name="T13" fmla="*/ 0 h 165"/>
                      <a:gd name="T14" fmla="*/ 0 w 47"/>
                      <a:gd name="T15" fmla="*/ 0 h 165"/>
                      <a:gd name="T16" fmla="*/ 0 w 47"/>
                      <a:gd name="T17" fmla="*/ 0 h 165"/>
                      <a:gd name="T18" fmla="*/ 0 w 47"/>
                      <a:gd name="T19" fmla="*/ 0 h 165"/>
                      <a:gd name="T20" fmla="*/ 0 w 47"/>
                      <a:gd name="T21" fmla="*/ 0 h 165"/>
                      <a:gd name="T22" fmla="*/ 0 w 47"/>
                      <a:gd name="T23" fmla="*/ 0 h 165"/>
                      <a:gd name="T24" fmla="*/ 0 w 47"/>
                      <a:gd name="T25" fmla="*/ 0 h 165"/>
                      <a:gd name="T26" fmla="*/ 0 w 47"/>
                      <a:gd name="T27" fmla="*/ 0 h 165"/>
                      <a:gd name="T28" fmla="*/ 0 w 47"/>
                      <a:gd name="T29" fmla="*/ 0 h 165"/>
                      <a:gd name="T30" fmla="*/ 0 w 47"/>
                      <a:gd name="T31" fmla="*/ 0 h 165"/>
                      <a:gd name="T32" fmla="*/ 0 w 47"/>
                      <a:gd name="T33" fmla="*/ 0 h 165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</a:gdLst>
                    <a:ahLst/>
                    <a:cxnLst>
                      <a:cxn ang="T34">
                        <a:pos x="T0" y="T1"/>
                      </a:cxn>
                      <a:cxn ang="T35">
                        <a:pos x="T2" y="T3"/>
                      </a:cxn>
                      <a:cxn ang="T36">
                        <a:pos x="T4" y="T5"/>
                      </a:cxn>
                      <a:cxn ang="T37">
                        <a:pos x="T6" y="T7"/>
                      </a:cxn>
                      <a:cxn ang="T38">
                        <a:pos x="T8" y="T9"/>
                      </a:cxn>
                      <a:cxn ang="T39">
                        <a:pos x="T10" y="T11"/>
                      </a:cxn>
                      <a:cxn ang="T40">
                        <a:pos x="T12" y="T13"/>
                      </a:cxn>
                      <a:cxn ang="T41">
                        <a:pos x="T14" y="T15"/>
                      </a:cxn>
                      <a:cxn ang="T42">
                        <a:pos x="T16" y="T17"/>
                      </a:cxn>
                      <a:cxn ang="T43">
                        <a:pos x="T18" y="T19"/>
                      </a:cxn>
                      <a:cxn ang="T44">
                        <a:pos x="T20" y="T21"/>
                      </a:cxn>
                      <a:cxn ang="T45">
                        <a:pos x="T22" y="T23"/>
                      </a:cxn>
                      <a:cxn ang="T46">
                        <a:pos x="T24" y="T25"/>
                      </a:cxn>
                      <a:cxn ang="T47">
                        <a:pos x="T26" y="T27"/>
                      </a:cxn>
                      <a:cxn ang="T48">
                        <a:pos x="T28" y="T29"/>
                      </a:cxn>
                      <a:cxn ang="T49">
                        <a:pos x="T30" y="T31"/>
                      </a:cxn>
                      <a:cxn ang="T50">
                        <a:pos x="T32" y="T33"/>
                      </a:cxn>
                    </a:cxnLst>
                    <a:rect l="0" t="0" r="r" b="b"/>
                    <a:pathLst>
                      <a:path w="47" h="165">
                        <a:moveTo>
                          <a:pt x="5" y="156"/>
                        </a:moveTo>
                        <a:cubicBezTo>
                          <a:pt x="0" y="141"/>
                          <a:pt x="1" y="118"/>
                          <a:pt x="15" y="108"/>
                        </a:cubicBezTo>
                        <a:cubicBezTo>
                          <a:pt x="16" y="95"/>
                          <a:pt x="17" y="81"/>
                          <a:pt x="17" y="68"/>
                        </a:cubicBezTo>
                        <a:cubicBezTo>
                          <a:pt x="17" y="58"/>
                          <a:pt x="11" y="40"/>
                          <a:pt x="11" y="40"/>
                        </a:cubicBezTo>
                        <a:cubicBezTo>
                          <a:pt x="14" y="20"/>
                          <a:pt x="11" y="29"/>
                          <a:pt x="17" y="12"/>
                        </a:cubicBezTo>
                        <a:cubicBezTo>
                          <a:pt x="18" y="8"/>
                          <a:pt x="21" y="0"/>
                          <a:pt x="21" y="0"/>
                        </a:cubicBezTo>
                        <a:cubicBezTo>
                          <a:pt x="38" y="6"/>
                          <a:pt x="33" y="7"/>
                          <a:pt x="31" y="30"/>
                        </a:cubicBezTo>
                        <a:cubicBezTo>
                          <a:pt x="38" y="52"/>
                          <a:pt x="40" y="76"/>
                          <a:pt x="47" y="98"/>
                        </a:cubicBezTo>
                        <a:cubicBezTo>
                          <a:pt x="44" y="116"/>
                          <a:pt x="45" y="113"/>
                          <a:pt x="31" y="108"/>
                        </a:cubicBezTo>
                        <a:cubicBezTo>
                          <a:pt x="25" y="118"/>
                          <a:pt x="28" y="112"/>
                          <a:pt x="23" y="126"/>
                        </a:cubicBezTo>
                        <a:cubicBezTo>
                          <a:pt x="22" y="128"/>
                          <a:pt x="21" y="132"/>
                          <a:pt x="21" y="132"/>
                        </a:cubicBezTo>
                        <a:cubicBezTo>
                          <a:pt x="23" y="133"/>
                          <a:pt x="26" y="132"/>
                          <a:pt x="27" y="134"/>
                        </a:cubicBezTo>
                        <a:cubicBezTo>
                          <a:pt x="29" y="137"/>
                          <a:pt x="31" y="146"/>
                          <a:pt x="31" y="146"/>
                        </a:cubicBezTo>
                        <a:cubicBezTo>
                          <a:pt x="27" y="165"/>
                          <a:pt x="23" y="155"/>
                          <a:pt x="13" y="148"/>
                        </a:cubicBezTo>
                        <a:cubicBezTo>
                          <a:pt x="11" y="152"/>
                          <a:pt x="11" y="160"/>
                          <a:pt x="7" y="160"/>
                        </a:cubicBezTo>
                        <a:cubicBezTo>
                          <a:pt x="5" y="160"/>
                          <a:pt x="4" y="156"/>
                          <a:pt x="3" y="154"/>
                        </a:cubicBezTo>
                        <a:cubicBezTo>
                          <a:pt x="3" y="153"/>
                          <a:pt x="4" y="155"/>
                          <a:pt x="5" y="15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zh-TW" altLang="en-US" smtClean="0">
                      <a:solidFill>
                        <a:srgbClr val="000000"/>
                      </a:solidFill>
                      <a:latin typeface="Arial" pitchFamily="34" charset="0"/>
                      <a:ea typeface="新細明體" pitchFamily="18" charset="-120"/>
                    </a:endParaRPr>
                  </a:p>
                </p:txBody>
              </p:sp>
              <p:sp>
                <p:nvSpPr>
                  <p:cNvPr id="2133" name="Freeform 92"/>
                  <p:cNvSpPr>
                    <a:spLocks/>
                  </p:cNvSpPr>
                  <p:nvPr/>
                </p:nvSpPr>
                <p:spPr bwMode="ltGray">
                  <a:xfrm>
                    <a:off x="4719" y="287"/>
                    <a:ext cx="59" cy="34"/>
                  </a:xfrm>
                  <a:custGeom>
                    <a:avLst/>
                    <a:gdLst>
                      <a:gd name="T0" fmla="*/ 0 w 138"/>
                      <a:gd name="T1" fmla="*/ 0 h 103"/>
                      <a:gd name="T2" fmla="*/ 0 w 138"/>
                      <a:gd name="T3" fmla="*/ 0 h 103"/>
                      <a:gd name="T4" fmla="*/ 0 w 138"/>
                      <a:gd name="T5" fmla="*/ 0 h 103"/>
                      <a:gd name="T6" fmla="*/ 0 w 138"/>
                      <a:gd name="T7" fmla="*/ 0 h 103"/>
                      <a:gd name="T8" fmla="*/ 0 w 138"/>
                      <a:gd name="T9" fmla="*/ 0 h 103"/>
                      <a:gd name="T10" fmla="*/ 0 w 138"/>
                      <a:gd name="T11" fmla="*/ 0 h 103"/>
                      <a:gd name="T12" fmla="*/ 0 w 138"/>
                      <a:gd name="T13" fmla="*/ 0 h 103"/>
                      <a:gd name="T14" fmla="*/ 0 w 138"/>
                      <a:gd name="T15" fmla="*/ 0 h 103"/>
                      <a:gd name="T16" fmla="*/ 0 w 138"/>
                      <a:gd name="T17" fmla="*/ 0 h 103"/>
                      <a:gd name="T18" fmla="*/ 0 w 138"/>
                      <a:gd name="T19" fmla="*/ 0 h 103"/>
                      <a:gd name="T20" fmla="*/ 0 w 138"/>
                      <a:gd name="T21" fmla="*/ 0 h 103"/>
                      <a:gd name="T22" fmla="*/ 0 w 138"/>
                      <a:gd name="T23" fmla="*/ 0 h 103"/>
                      <a:gd name="T24" fmla="*/ 0 w 138"/>
                      <a:gd name="T25" fmla="*/ 0 h 103"/>
                      <a:gd name="T26" fmla="*/ 0 w 138"/>
                      <a:gd name="T27" fmla="*/ 0 h 103"/>
                      <a:gd name="T28" fmla="*/ 0 w 138"/>
                      <a:gd name="T29" fmla="*/ 0 h 103"/>
                      <a:gd name="T30" fmla="*/ 0 w 138"/>
                      <a:gd name="T31" fmla="*/ 0 h 103"/>
                      <a:gd name="T32" fmla="*/ 0 w 138"/>
                      <a:gd name="T33" fmla="*/ 0 h 103"/>
                      <a:gd name="T34" fmla="*/ 0 w 138"/>
                      <a:gd name="T35" fmla="*/ 0 h 103"/>
                      <a:gd name="T36" fmla="*/ 0 w 138"/>
                      <a:gd name="T37" fmla="*/ 0 h 103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</a:gdLst>
                    <a:ahLst/>
                    <a:cxnLst>
                      <a:cxn ang="T38">
                        <a:pos x="T0" y="T1"/>
                      </a:cxn>
                      <a:cxn ang="T39">
                        <a:pos x="T2" y="T3"/>
                      </a:cxn>
                      <a:cxn ang="T40">
                        <a:pos x="T4" y="T5"/>
                      </a:cxn>
                      <a:cxn ang="T41">
                        <a:pos x="T6" y="T7"/>
                      </a:cxn>
                      <a:cxn ang="T42">
                        <a:pos x="T8" y="T9"/>
                      </a:cxn>
                      <a:cxn ang="T43">
                        <a:pos x="T10" y="T11"/>
                      </a:cxn>
                      <a:cxn ang="T44">
                        <a:pos x="T12" y="T13"/>
                      </a:cxn>
                      <a:cxn ang="T45">
                        <a:pos x="T14" y="T15"/>
                      </a:cxn>
                      <a:cxn ang="T46">
                        <a:pos x="T16" y="T17"/>
                      </a:cxn>
                      <a:cxn ang="T47">
                        <a:pos x="T18" y="T19"/>
                      </a:cxn>
                      <a:cxn ang="T48">
                        <a:pos x="T20" y="T21"/>
                      </a:cxn>
                      <a:cxn ang="T49">
                        <a:pos x="T22" y="T23"/>
                      </a:cxn>
                      <a:cxn ang="T50">
                        <a:pos x="T24" y="T25"/>
                      </a:cxn>
                      <a:cxn ang="T51">
                        <a:pos x="T26" y="T27"/>
                      </a:cxn>
                      <a:cxn ang="T52">
                        <a:pos x="T28" y="T29"/>
                      </a:cxn>
                      <a:cxn ang="T53">
                        <a:pos x="T30" y="T31"/>
                      </a:cxn>
                      <a:cxn ang="T54">
                        <a:pos x="T32" y="T33"/>
                      </a:cxn>
                      <a:cxn ang="T55">
                        <a:pos x="T34" y="T35"/>
                      </a:cxn>
                      <a:cxn ang="T56">
                        <a:pos x="T36" y="T37"/>
                      </a:cxn>
                    </a:cxnLst>
                    <a:rect l="0" t="0" r="r" b="b"/>
                    <a:pathLst>
                      <a:path w="138" h="103">
                        <a:moveTo>
                          <a:pt x="26" y="61"/>
                        </a:moveTo>
                        <a:cubicBezTo>
                          <a:pt x="29" y="53"/>
                          <a:pt x="33" y="51"/>
                          <a:pt x="30" y="43"/>
                        </a:cubicBezTo>
                        <a:cubicBezTo>
                          <a:pt x="33" y="27"/>
                          <a:pt x="37" y="24"/>
                          <a:pt x="50" y="33"/>
                        </a:cubicBezTo>
                        <a:cubicBezTo>
                          <a:pt x="51" y="37"/>
                          <a:pt x="53" y="41"/>
                          <a:pt x="54" y="45"/>
                        </a:cubicBezTo>
                        <a:cubicBezTo>
                          <a:pt x="55" y="49"/>
                          <a:pt x="66" y="49"/>
                          <a:pt x="66" y="49"/>
                        </a:cubicBezTo>
                        <a:cubicBezTo>
                          <a:pt x="75" y="43"/>
                          <a:pt x="77" y="45"/>
                          <a:pt x="80" y="55"/>
                        </a:cubicBezTo>
                        <a:cubicBezTo>
                          <a:pt x="92" y="47"/>
                          <a:pt x="101" y="37"/>
                          <a:pt x="116" y="33"/>
                        </a:cubicBezTo>
                        <a:cubicBezTo>
                          <a:pt x="125" y="19"/>
                          <a:pt x="120" y="24"/>
                          <a:pt x="130" y="17"/>
                        </a:cubicBezTo>
                        <a:cubicBezTo>
                          <a:pt x="134" y="11"/>
                          <a:pt x="134" y="0"/>
                          <a:pt x="138" y="11"/>
                        </a:cubicBezTo>
                        <a:cubicBezTo>
                          <a:pt x="135" y="31"/>
                          <a:pt x="126" y="45"/>
                          <a:pt x="106" y="49"/>
                        </a:cubicBezTo>
                        <a:cubicBezTo>
                          <a:pt x="97" y="55"/>
                          <a:pt x="93" y="61"/>
                          <a:pt x="84" y="67"/>
                        </a:cubicBezTo>
                        <a:cubicBezTo>
                          <a:pt x="80" y="79"/>
                          <a:pt x="79" y="79"/>
                          <a:pt x="66" y="81"/>
                        </a:cubicBezTo>
                        <a:cubicBezTo>
                          <a:pt x="60" y="90"/>
                          <a:pt x="57" y="97"/>
                          <a:pt x="48" y="103"/>
                        </a:cubicBezTo>
                        <a:cubicBezTo>
                          <a:pt x="42" y="94"/>
                          <a:pt x="37" y="93"/>
                          <a:pt x="26" y="89"/>
                        </a:cubicBezTo>
                        <a:cubicBezTo>
                          <a:pt x="24" y="88"/>
                          <a:pt x="20" y="87"/>
                          <a:pt x="20" y="87"/>
                        </a:cubicBezTo>
                        <a:cubicBezTo>
                          <a:pt x="10" y="90"/>
                          <a:pt x="14" y="94"/>
                          <a:pt x="22" y="97"/>
                        </a:cubicBezTo>
                        <a:cubicBezTo>
                          <a:pt x="14" y="103"/>
                          <a:pt x="9" y="100"/>
                          <a:pt x="0" y="97"/>
                        </a:cubicBezTo>
                        <a:cubicBezTo>
                          <a:pt x="2" y="87"/>
                          <a:pt x="1" y="82"/>
                          <a:pt x="10" y="79"/>
                        </a:cubicBezTo>
                        <a:cubicBezTo>
                          <a:pt x="15" y="63"/>
                          <a:pt x="14" y="69"/>
                          <a:pt x="26" y="6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zh-TW" altLang="en-US" smtClean="0">
                      <a:solidFill>
                        <a:srgbClr val="000000"/>
                      </a:solidFill>
                      <a:latin typeface="Arial" pitchFamily="34" charset="0"/>
                      <a:ea typeface="新細明體" pitchFamily="18" charset="-120"/>
                    </a:endParaRPr>
                  </a:p>
                </p:txBody>
              </p:sp>
              <p:sp>
                <p:nvSpPr>
                  <p:cNvPr id="2134" name="Freeform 93"/>
                  <p:cNvSpPr>
                    <a:spLocks/>
                  </p:cNvSpPr>
                  <p:nvPr/>
                </p:nvSpPr>
                <p:spPr bwMode="ltGray">
                  <a:xfrm>
                    <a:off x="4656" y="319"/>
                    <a:ext cx="80" cy="72"/>
                  </a:xfrm>
                  <a:custGeom>
                    <a:avLst/>
                    <a:gdLst>
                      <a:gd name="T0" fmla="*/ 0 w 188"/>
                      <a:gd name="T1" fmla="*/ 0 h 214"/>
                      <a:gd name="T2" fmla="*/ 0 w 188"/>
                      <a:gd name="T3" fmla="*/ 0 h 214"/>
                      <a:gd name="T4" fmla="*/ 0 w 188"/>
                      <a:gd name="T5" fmla="*/ 0 h 214"/>
                      <a:gd name="T6" fmla="*/ 0 w 188"/>
                      <a:gd name="T7" fmla="*/ 0 h 214"/>
                      <a:gd name="T8" fmla="*/ 0 w 188"/>
                      <a:gd name="T9" fmla="*/ 0 h 214"/>
                      <a:gd name="T10" fmla="*/ 0 w 188"/>
                      <a:gd name="T11" fmla="*/ 0 h 214"/>
                      <a:gd name="T12" fmla="*/ 0 w 188"/>
                      <a:gd name="T13" fmla="*/ 0 h 214"/>
                      <a:gd name="T14" fmla="*/ 0 w 188"/>
                      <a:gd name="T15" fmla="*/ 0 h 214"/>
                      <a:gd name="T16" fmla="*/ 0 w 188"/>
                      <a:gd name="T17" fmla="*/ 0 h 214"/>
                      <a:gd name="T18" fmla="*/ 0 w 188"/>
                      <a:gd name="T19" fmla="*/ 0 h 214"/>
                      <a:gd name="T20" fmla="*/ 0 w 188"/>
                      <a:gd name="T21" fmla="*/ 0 h 214"/>
                      <a:gd name="T22" fmla="*/ 0 w 188"/>
                      <a:gd name="T23" fmla="*/ 0 h 214"/>
                      <a:gd name="T24" fmla="*/ 0 w 188"/>
                      <a:gd name="T25" fmla="*/ 0 h 214"/>
                      <a:gd name="T26" fmla="*/ 0 w 188"/>
                      <a:gd name="T27" fmla="*/ 0 h 214"/>
                      <a:gd name="T28" fmla="*/ 0 w 188"/>
                      <a:gd name="T29" fmla="*/ 0 h 214"/>
                      <a:gd name="T30" fmla="*/ 0 w 188"/>
                      <a:gd name="T31" fmla="*/ 0 h 214"/>
                      <a:gd name="T32" fmla="*/ 0 w 188"/>
                      <a:gd name="T33" fmla="*/ 0 h 214"/>
                      <a:gd name="T34" fmla="*/ 0 w 188"/>
                      <a:gd name="T35" fmla="*/ 0 h 214"/>
                      <a:gd name="T36" fmla="*/ 0 w 188"/>
                      <a:gd name="T37" fmla="*/ 0 h 214"/>
                      <a:gd name="T38" fmla="*/ 0 w 188"/>
                      <a:gd name="T39" fmla="*/ 0 h 214"/>
                      <a:gd name="T40" fmla="*/ 0 w 188"/>
                      <a:gd name="T41" fmla="*/ 0 h 214"/>
                      <a:gd name="T42" fmla="*/ 0 w 188"/>
                      <a:gd name="T43" fmla="*/ 0 h 214"/>
                      <a:gd name="T44" fmla="*/ 0 w 188"/>
                      <a:gd name="T45" fmla="*/ 0 h 214"/>
                      <a:gd name="T46" fmla="*/ 0 w 188"/>
                      <a:gd name="T47" fmla="*/ 0 h 214"/>
                      <a:gd name="T48" fmla="*/ 0 w 188"/>
                      <a:gd name="T49" fmla="*/ 0 h 214"/>
                      <a:gd name="T50" fmla="*/ 0 w 188"/>
                      <a:gd name="T51" fmla="*/ 0 h 214"/>
                      <a:gd name="T52" fmla="*/ 0 w 188"/>
                      <a:gd name="T53" fmla="*/ 0 h 214"/>
                      <a:gd name="T54" fmla="*/ 0 w 188"/>
                      <a:gd name="T55" fmla="*/ 0 h 214"/>
                      <a:gd name="T56" fmla="*/ 0 w 188"/>
                      <a:gd name="T57" fmla="*/ 0 h 214"/>
                      <a:gd name="T58" fmla="*/ 0 w 188"/>
                      <a:gd name="T59" fmla="*/ 0 h 214"/>
                      <a:gd name="T60" fmla="*/ 0 w 188"/>
                      <a:gd name="T61" fmla="*/ 0 h 214"/>
                      <a:gd name="T62" fmla="*/ 0 w 188"/>
                      <a:gd name="T63" fmla="*/ 0 h 214"/>
                      <a:gd name="T64" fmla="*/ 0 w 188"/>
                      <a:gd name="T65" fmla="*/ 0 h 214"/>
                      <a:gd name="T66" fmla="*/ 0 w 188"/>
                      <a:gd name="T67" fmla="*/ 0 h 214"/>
                      <a:gd name="T68" fmla="*/ 0 w 188"/>
                      <a:gd name="T69" fmla="*/ 0 h 214"/>
                      <a:gd name="T70" fmla="*/ 0 w 188"/>
                      <a:gd name="T71" fmla="*/ 0 h 214"/>
                      <a:gd name="T72" fmla="*/ 0 w 188"/>
                      <a:gd name="T73" fmla="*/ 0 h 214"/>
                      <a:gd name="T74" fmla="*/ 0 w 188"/>
                      <a:gd name="T75" fmla="*/ 0 h 214"/>
                      <a:gd name="T76" fmla="*/ 0 w 188"/>
                      <a:gd name="T77" fmla="*/ 0 h 214"/>
                      <a:gd name="T78" fmla="*/ 0 w 188"/>
                      <a:gd name="T79" fmla="*/ 0 h 214"/>
                      <a:gd name="T80" fmla="*/ 0 w 188"/>
                      <a:gd name="T81" fmla="*/ 0 h 214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</a:gdLst>
                    <a:ahLst/>
                    <a:cxnLst>
                      <a:cxn ang="T82">
                        <a:pos x="T0" y="T1"/>
                      </a:cxn>
                      <a:cxn ang="T83">
                        <a:pos x="T2" y="T3"/>
                      </a:cxn>
                      <a:cxn ang="T84">
                        <a:pos x="T4" y="T5"/>
                      </a:cxn>
                      <a:cxn ang="T85">
                        <a:pos x="T6" y="T7"/>
                      </a:cxn>
                      <a:cxn ang="T86">
                        <a:pos x="T8" y="T9"/>
                      </a:cxn>
                      <a:cxn ang="T87">
                        <a:pos x="T10" y="T11"/>
                      </a:cxn>
                      <a:cxn ang="T88">
                        <a:pos x="T12" y="T13"/>
                      </a:cxn>
                      <a:cxn ang="T89">
                        <a:pos x="T14" y="T15"/>
                      </a:cxn>
                      <a:cxn ang="T90">
                        <a:pos x="T16" y="T17"/>
                      </a:cxn>
                      <a:cxn ang="T91">
                        <a:pos x="T18" y="T19"/>
                      </a:cxn>
                      <a:cxn ang="T92">
                        <a:pos x="T20" y="T21"/>
                      </a:cxn>
                      <a:cxn ang="T93">
                        <a:pos x="T22" y="T23"/>
                      </a:cxn>
                      <a:cxn ang="T94">
                        <a:pos x="T24" y="T25"/>
                      </a:cxn>
                      <a:cxn ang="T95">
                        <a:pos x="T26" y="T27"/>
                      </a:cxn>
                      <a:cxn ang="T96">
                        <a:pos x="T28" y="T29"/>
                      </a:cxn>
                      <a:cxn ang="T97">
                        <a:pos x="T30" y="T31"/>
                      </a:cxn>
                      <a:cxn ang="T98">
                        <a:pos x="T32" y="T33"/>
                      </a:cxn>
                      <a:cxn ang="T99">
                        <a:pos x="T34" y="T35"/>
                      </a:cxn>
                      <a:cxn ang="T100">
                        <a:pos x="T36" y="T37"/>
                      </a:cxn>
                      <a:cxn ang="T101">
                        <a:pos x="T38" y="T39"/>
                      </a:cxn>
                      <a:cxn ang="T102">
                        <a:pos x="T40" y="T41"/>
                      </a:cxn>
                      <a:cxn ang="T103">
                        <a:pos x="T42" y="T43"/>
                      </a:cxn>
                      <a:cxn ang="T104">
                        <a:pos x="T44" y="T45"/>
                      </a:cxn>
                      <a:cxn ang="T105">
                        <a:pos x="T46" y="T47"/>
                      </a:cxn>
                      <a:cxn ang="T106">
                        <a:pos x="T48" y="T49"/>
                      </a:cxn>
                      <a:cxn ang="T107">
                        <a:pos x="T50" y="T51"/>
                      </a:cxn>
                      <a:cxn ang="T108">
                        <a:pos x="T52" y="T53"/>
                      </a:cxn>
                      <a:cxn ang="T109">
                        <a:pos x="T54" y="T55"/>
                      </a:cxn>
                      <a:cxn ang="T110">
                        <a:pos x="T56" y="T57"/>
                      </a:cxn>
                      <a:cxn ang="T111">
                        <a:pos x="T58" y="T59"/>
                      </a:cxn>
                      <a:cxn ang="T112">
                        <a:pos x="T60" y="T61"/>
                      </a:cxn>
                      <a:cxn ang="T113">
                        <a:pos x="T62" y="T63"/>
                      </a:cxn>
                      <a:cxn ang="T114">
                        <a:pos x="T64" y="T65"/>
                      </a:cxn>
                      <a:cxn ang="T115">
                        <a:pos x="T66" y="T67"/>
                      </a:cxn>
                      <a:cxn ang="T116">
                        <a:pos x="T68" y="T69"/>
                      </a:cxn>
                      <a:cxn ang="T117">
                        <a:pos x="T70" y="T71"/>
                      </a:cxn>
                      <a:cxn ang="T118">
                        <a:pos x="T72" y="T73"/>
                      </a:cxn>
                      <a:cxn ang="T119">
                        <a:pos x="T74" y="T75"/>
                      </a:cxn>
                      <a:cxn ang="T120">
                        <a:pos x="T76" y="T77"/>
                      </a:cxn>
                      <a:cxn ang="T121">
                        <a:pos x="T78" y="T79"/>
                      </a:cxn>
                      <a:cxn ang="T122">
                        <a:pos x="T80" y="T81"/>
                      </a:cxn>
                    </a:cxnLst>
                    <a:rect l="0" t="0" r="r" b="b"/>
                    <a:pathLst>
                      <a:path w="188" h="214">
                        <a:moveTo>
                          <a:pt x="158" y="24"/>
                        </a:moveTo>
                        <a:cubicBezTo>
                          <a:pt x="156" y="18"/>
                          <a:pt x="160" y="6"/>
                          <a:pt x="160" y="6"/>
                        </a:cubicBezTo>
                        <a:cubicBezTo>
                          <a:pt x="167" y="16"/>
                          <a:pt x="167" y="8"/>
                          <a:pt x="170" y="0"/>
                        </a:cubicBezTo>
                        <a:cubicBezTo>
                          <a:pt x="181" y="4"/>
                          <a:pt x="179" y="14"/>
                          <a:pt x="182" y="24"/>
                        </a:cubicBezTo>
                        <a:cubicBezTo>
                          <a:pt x="184" y="30"/>
                          <a:pt x="188" y="42"/>
                          <a:pt x="188" y="42"/>
                        </a:cubicBezTo>
                        <a:cubicBezTo>
                          <a:pt x="183" y="56"/>
                          <a:pt x="188" y="52"/>
                          <a:pt x="178" y="58"/>
                        </a:cubicBezTo>
                        <a:cubicBezTo>
                          <a:pt x="174" y="63"/>
                          <a:pt x="170" y="76"/>
                          <a:pt x="170" y="76"/>
                        </a:cubicBezTo>
                        <a:cubicBezTo>
                          <a:pt x="169" y="100"/>
                          <a:pt x="173" y="110"/>
                          <a:pt x="162" y="126"/>
                        </a:cubicBezTo>
                        <a:cubicBezTo>
                          <a:pt x="150" y="118"/>
                          <a:pt x="155" y="132"/>
                          <a:pt x="144" y="136"/>
                        </a:cubicBezTo>
                        <a:cubicBezTo>
                          <a:pt x="135" y="134"/>
                          <a:pt x="129" y="135"/>
                          <a:pt x="120" y="138"/>
                        </a:cubicBezTo>
                        <a:cubicBezTo>
                          <a:pt x="114" y="129"/>
                          <a:pt x="122" y="127"/>
                          <a:pt x="112" y="124"/>
                        </a:cubicBezTo>
                        <a:cubicBezTo>
                          <a:pt x="108" y="130"/>
                          <a:pt x="108" y="142"/>
                          <a:pt x="102" y="146"/>
                        </a:cubicBezTo>
                        <a:cubicBezTo>
                          <a:pt x="98" y="148"/>
                          <a:pt x="90" y="150"/>
                          <a:pt x="90" y="150"/>
                        </a:cubicBezTo>
                        <a:cubicBezTo>
                          <a:pt x="87" y="141"/>
                          <a:pt x="89" y="135"/>
                          <a:pt x="80" y="132"/>
                        </a:cubicBezTo>
                        <a:cubicBezTo>
                          <a:pt x="68" y="134"/>
                          <a:pt x="65" y="134"/>
                          <a:pt x="58" y="144"/>
                        </a:cubicBezTo>
                        <a:cubicBezTo>
                          <a:pt x="66" y="150"/>
                          <a:pt x="68" y="147"/>
                          <a:pt x="76" y="142"/>
                        </a:cubicBezTo>
                        <a:cubicBezTo>
                          <a:pt x="81" y="146"/>
                          <a:pt x="85" y="155"/>
                          <a:pt x="78" y="160"/>
                        </a:cubicBezTo>
                        <a:cubicBezTo>
                          <a:pt x="75" y="162"/>
                          <a:pt x="62" y="165"/>
                          <a:pt x="58" y="166"/>
                        </a:cubicBezTo>
                        <a:cubicBezTo>
                          <a:pt x="48" y="173"/>
                          <a:pt x="44" y="173"/>
                          <a:pt x="34" y="166"/>
                        </a:cubicBezTo>
                        <a:cubicBezTo>
                          <a:pt x="35" y="162"/>
                          <a:pt x="34" y="158"/>
                          <a:pt x="36" y="154"/>
                        </a:cubicBezTo>
                        <a:cubicBezTo>
                          <a:pt x="38" y="150"/>
                          <a:pt x="55" y="146"/>
                          <a:pt x="46" y="144"/>
                        </a:cubicBezTo>
                        <a:cubicBezTo>
                          <a:pt x="42" y="143"/>
                          <a:pt x="34" y="148"/>
                          <a:pt x="34" y="148"/>
                        </a:cubicBezTo>
                        <a:cubicBezTo>
                          <a:pt x="32" y="155"/>
                          <a:pt x="28" y="159"/>
                          <a:pt x="26" y="166"/>
                        </a:cubicBezTo>
                        <a:cubicBezTo>
                          <a:pt x="36" y="182"/>
                          <a:pt x="36" y="173"/>
                          <a:pt x="30" y="190"/>
                        </a:cubicBezTo>
                        <a:cubicBezTo>
                          <a:pt x="28" y="196"/>
                          <a:pt x="14" y="200"/>
                          <a:pt x="14" y="200"/>
                        </a:cubicBezTo>
                        <a:cubicBezTo>
                          <a:pt x="5" y="214"/>
                          <a:pt x="11" y="210"/>
                          <a:pt x="0" y="214"/>
                        </a:cubicBezTo>
                        <a:cubicBezTo>
                          <a:pt x="2" y="202"/>
                          <a:pt x="5" y="198"/>
                          <a:pt x="8" y="188"/>
                        </a:cubicBezTo>
                        <a:cubicBezTo>
                          <a:pt x="6" y="178"/>
                          <a:pt x="3" y="173"/>
                          <a:pt x="0" y="164"/>
                        </a:cubicBezTo>
                        <a:cubicBezTo>
                          <a:pt x="3" y="156"/>
                          <a:pt x="7" y="157"/>
                          <a:pt x="14" y="152"/>
                        </a:cubicBezTo>
                        <a:cubicBezTo>
                          <a:pt x="18" y="141"/>
                          <a:pt x="23" y="140"/>
                          <a:pt x="32" y="134"/>
                        </a:cubicBezTo>
                        <a:cubicBezTo>
                          <a:pt x="37" y="127"/>
                          <a:pt x="37" y="123"/>
                          <a:pt x="44" y="118"/>
                        </a:cubicBezTo>
                        <a:cubicBezTo>
                          <a:pt x="64" y="121"/>
                          <a:pt x="55" y="122"/>
                          <a:pt x="72" y="116"/>
                        </a:cubicBezTo>
                        <a:cubicBezTo>
                          <a:pt x="76" y="115"/>
                          <a:pt x="84" y="112"/>
                          <a:pt x="84" y="112"/>
                        </a:cubicBezTo>
                        <a:cubicBezTo>
                          <a:pt x="105" y="119"/>
                          <a:pt x="97" y="84"/>
                          <a:pt x="114" y="78"/>
                        </a:cubicBezTo>
                        <a:cubicBezTo>
                          <a:pt x="117" y="87"/>
                          <a:pt x="110" y="89"/>
                          <a:pt x="120" y="92"/>
                        </a:cubicBezTo>
                        <a:cubicBezTo>
                          <a:pt x="125" y="85"/>
                          <a:pt x="125" y="81"/>
                          <a:pt x="132" y="76"/>
                        </a:cubicBezTo>
                        <a:cubicBezTo>
                          <a:pt x="138" y="68"/>
                          <a:pt x="146" y="65"/>
                          <a:pt x="150" y="54"/>
                        </a:cubicBezTo>
                        <a:cubicBezTo>
                          <a:pt x="151" y="50"/>
                          <a:pt x="154" y="42"/>
                          <a:pt x="154" y="42"/>
                        </a:cubicBezTo>
                        <a:cubicBezTo>
                          <a:pt x="152" y="41"/>
                          <a:pt x="148" y="40"/>
                          <a:pt x="148" y="38"/>
                        </a:cubicBezTo>
                        <a:cubicBezTo>
                          <a:pt x="148" y="36"/>
                          <a:pt x="161" y="33"/>
                          <a:pt x="152" y="32"/>
                        </a:cubicBezTo>
                        <a:lnTo>
                          <a:pt x="158" y="24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zh-TW" altLang="en-US" smtClean="0">
                      <a:solidFill>
                        <a:srgbClr val="000000"/>
                      </a:solidFill>
                      <a:latin typeface="Arial" pitchFamily="34" charset="0"/>
                      <a:ea typeface="新細明體" pitchFamily="18" charset="-120"/>
                    </a:endParaRPr>
                  </a:p>
                </p:txBody>
              </p:sp>
              <p:sp>
                <p:nvSpPr>
                  <p:cNvPr id="2135" name="Freeform 94"/>
                  <p:cNvSpPr>
                    <a:spLocks/>
                  </p:cNvSpPr>
                  <p:nvPr/>
                </p:nvSpPr>
                <p:spPr bwMode="ltGray">
                  <a:xfrm>
                    <a:off x="4709" y="340"/>
                    <a:ext cx="6" cy="4"/>
                  </a:xfrm>
                  <a:custGeom>
                    <a:avLst/>
                    <a:gdLst>
                      <a:gd name="T0" fmla="*/ 0 w 13"/>
                      <a:gd name="T1" fmla="*/ 0 h 13"/>
                      <a:gd name="T2" fmla="*/ 0 w 13"/>
                      <a:gd name="T3" fmla="*/ 0 h 13"/>
                      <a:gd name="T4" fmla="*/ 0 w 13"/>
                      <a:gd name="T5" fmla="*/ 0 h 13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13" h="13">
                        <a:moveTo>
                          <a:pt x="0" y="9"/>
                        </a:moveTo>
                        <a:cubicBezTo>
                          <a:pt x="6" y="0"/>
                          <a:pt x="13" y="7"/>
                          <a:pt x="4" y="13"/>
                        </a:cubicBezTo>
                        <a:cubicBezTo>
                          <a:pt x="0" y="6"/>
                          <a:pt x="0" y="5"/>
                          <a:pt x="0" y="9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zh-TW" altLang="en-US" smtClean="0">
                      <a:solidFill>
                        <a:srgbClr val="000000"/>
                      </a:solidFill>
                      <a:latin typeface="Arial" pitchFamily="34" charset="0"/>
                      <a:ea typeface="新細明體" pitchFamily="18" charset="-120"/>
                    </a:endParaRPr>
                  </a:p>
                </p:txBody>
              </p:sp>
              <p:sp>
                <p:nvSpPr>
                  <p:cNvPr id="2136" name="Freeform 95"/>
                  <p:cNvSpPr>
                    <a:spLocks/>
                  </p:cNvSpPr>
                  <p:nvPr/>
                </p:nvSpPr>
                <p:spPr bwMode="ltGray">
                  <a:xfrm>
                    <a:off x="4261" y="389"/>
                    <a:ext cx="347" cy="189"/>
                  </a:xfrm>
                  <a:custGeom>
                    <a:avLst/>
                    <a:gdLst>
                      <a:gd name="T0" fmla="*/ 0 w 812"/>
                      <a:gd name="T1" fmla="*/ 0 h 564"/>
                      <a:gd name="T2" fmla="*/ 0 w 812"/>
                      <a:gd name="T3" fmla="*/ 0 h 564"/>
                      <a:gd name="T4" fmla="*/ 0 w 812"/>
                      <a:gd name="T5" fmla="*/ 0 h 564"/>
                      <a:gd name="T6" fmla="*/ 0 w 812"/>
                      <a:gd name="T7" fmla="*/ 0 h 564"/>
                      <a:gd name="T8" fmla="*/ 0 w 812"/>
                      <a:gd name="T9" fmla="*/ 0 h 564"/>
                      <a:gd name="T10" fmla="*/ 0 w 812"/>
                      <a:gd name="T11" fmla="*/ 0 h 564"/>
                      <a:gd name="T12" fmla="*/ 0 w 812"/>
                      <a:gd name="T13" fmla="*/ 0 h 564"/>
                      <a:gd name="T14" fmla="*/ 0 w 812"/>
                      <a:gd name="T15" fmla="*/ 0 h 564"/>
                      <a:gd name="T16" fmla="*/ 0 w 812"/>
                      <a:gd name="T17" fmla="*/ 0 h 564"/>
                      <a:gd name="T18" fmla="*/ 0 w 812"/>
                      <a:gd name="T19" fmla="*/ 0 h 564"/>
                      <a:gd name="T20" fmla="*/ 0 w 812"/>
                      <a:gd name="T21" fmla="*/ 0 h 564"/>
                      <a:gd name="T22" fmla="*/ 0 w 812"/>
                      <a:gd name="T23" fmla="*/ 0 h 564"/>
                      <a:gd name="T24" fmla="*/ 0 w 812"/>
                      <a:gd name="T25" fmla="*/ 0 h 564"/>
                      <a:gd name="T26" fmla="*/ 0 w 812"/>
                      <a:gd name="T27" fmla="*/ 0 h 564"/>
                      <a:gd name="T28" fmla="*/ 0 w 812"/>
                      <a:gd name="T29" fmla="*/ 0 h 564"/>
                      <a:gd name="T30" fmla="*/ 0 w 812"/>
                      <a:gd name="T31" fmla="*/ 0 h 564"/>
                      <a:gd name="T32" fmla="*/ 0 w 812"/>
                      <a:gd name="T33" fmla="*/ 0 h 564"/>
                      <a:gd name="T34" fmla="*/ 0 w 812"/>
                      <a:gd name="T35" fmla="*/ 0 h 564"/>
                      <a:gd name="T36" fmla="*/ 0 w 812"/>
                      <a:gd name="T37" fmla="*/ 0 h 564"/>
                      <a:gd name="T38" fmla="*/ 0 w 812"/>
                      <a:gd name="T39" fmla="*/ 0 h 564"/>
                      <a:gd name="T40" fmla="*/ 0 w 812"/>
                      <a:gd name="T41" fmla="*/ 0 h 564"/>
                      <a:gd name="T42" fmla="*/ 0 w 812"/>
                      <a:gd name="T43" fmla="*/ 0 h 564"/>
                      <a:gd name="T44" fmla="*/ 0 w 812"/>
                      <a:gd name="T45" fmla="*/ 0 h 564"/>
                      <a:gd name="T46" fmla="*/ 0 w 812"/>
                      <a:gd name="T47" fmla="*/ 0 h 564"/>
                      <a:gd name="T48" fmla="*/ 0 w 812"/>
                      <a:gd name="T49" fmla="*/ 0 h 564"/>
                      <a:gd name="T50" fmla="*/ 0 w 812"/>
                      <a:gd name="T51" fmla="*/ 0 h 564"/>
                      <a:gd name="T52" fmla="*/ 0 w 812"/>
                      <a:gd name="T53" fmla="*/ 0 h 564"/>
                      <a:gd name="T54" fmla="*/ 0 w 812"/>
                      <a:gd name="T55" fmla="*/ 0 h 564"/>
                      <a:gd name="T56" fmla="*/ 0 w 812"/>
                      <a:gd name="T57" fmla="*/ 0 h 564"/>
                      <a:gd name="T58" fmla="*/ 0 w 812"/>
                      <a:gd name="T59" fmla="*/ 0 h 564"/>
                      <a:gd name="T60" fmla="*/ 0 w 812"/>
                      <a:gd name="T61" fmla="*/ 0 h 564"/>
                      <a:gd name="T62" fmla="*/ 0 w 812"/>
                      <a:gd name="T63" fmla="*/ 0 h 564"/>
                      <a:gd name="T64" fmla="*/ 0 w 812"/>
                      <a:gd name="T65" fmla="*/ 0 h 564"/>
                      <a:gd name="T66" fmla="*/ 0 w 812"/>
                      <a:gd name="T67" fmla="*/ 0 h 564"/>
                      <a:gd name="T68" fmla="*/ 0 w 812"/>
                      <a:gd name="T69" fmla="*/ 0 h 564"/>
                      <a:gd name="T70" fmla="*/ 0 w 812"/>
                      <a:gd name="T71" fmla="*/ 0 h 564"/>
                      <a:gd name="T72" fmla="*/ 0 w 812"/>
                      <a:gd name="T73" fmla="*/ 0 h 564"/>
                      <a:gd name="T74" fmla="*/ 0 w 812"/>
                      <a:gd name="T75" fmla="*/ 0 h 564"/>
                      <a:gd name="T76" fmla="*/ 0 w 812"/>
                      <a:gd name="T77" fmla="*/ 0 h 564"/>
                      <a:gd name="T78" fmla="*/ 0 w 812"/>
                      <a:gd name="T79" fmla="*/ 0 h 564"/>
                      <a:gd name="T80" fmla="*/ 0 w 812"/>
                      <a:gd name="T81" fmla="*/ 0 h 564"/>
                      <a:gd name="T82" fmla="*/ 0 w 812"/>
                      <a:gd name="T83" fmla="*/ 0 h 564"/>
                      <a:gd name="T84" fmla="*/ 0 w 812"/>
                      <a:gd name="T85" fmla="*/ 0 h 564"/>
                      <a:gd name="T86" fmla="*/ 0 w 812"/>
                      <a:gd name="T87" fmla="*/ 0 h 564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</a:gdLst>
                    <a:ahLst/>
                    <a:cxnLst>
                      <a:cxn ang="T88">
                        <a:pos x="T0" y="T1"/>
                      </a:cxn>
                      <a:cxn ang="T89">
                        <a:pos x="T2" y="T3"/>
                      </a:cxn>
                      <a:cxn ang="T90">
                        <a:pos x="T4" y="T5"/>
                      </a:cxn>
                      <a:cxn ang="T91">
                        <a:pos x="T6" y="T7"/>
                      </a:cxn>
                      <a:cxn ang="T92">
                        <a:pos x="T8" y="T9"/>
                      </a:cxn>
                      <a:cxn ang="T93">
                        <a:pos x="T10" y="T11"/>
                      </a:cxn>
                      <a:cxn ang="T94">
                        <a:pos x="T12" y="T13"/>
                      </a:cxn>
                      <a:cxn ang="T95">
                        <a:pos x="T14" y="T15"/>
                      </a:cxn>
                      <a:cxn ang="T96">
                        <a:pos x="T16" y="T17"/>
                      </a:cxn>
                      <a:cxn ang="T97">
                        <a:pos x="T18" y="T19"/>
                      </a:cxn>
                      <a:cxn ang="T98">
                        <a:pos x="T20" y="T21"/>
                      </a:cxn>
                      <a:cxn ang="T99">
                        <a:pos x="T22" y="T23"/>
                      </a:cxn>
                      <a:cxn ang="T100">
                        <a:pos x="T24" y="T25"/>
                      </a:cxn>
                      <a:cxn ang="T101">
                        <a:pos x="T26" y="T27"/>
                      </a:cxn>
                      <a:cxn ang="T102">
                        <a:pos x="T28" y="T29"/>
                      </a:cxn>
                      <a:cxn ang="T103">
                        <a:pos x="T30" y="T31"/>
                      </a:cxn>
                      <a:cxn ang="T104">
                        <a:pos x="T32" y="T33"/>
                      </a:cxn>
                      <a:cxn ang="T105">
                        <a:pos x="T34" y="T35"/>
                      </a:cxn>
                      <a:cxn ang="T106">
                        <a:pos x="T36" y="T37"/>
                      </a:cxn>
                      <a:cxn ang="T107">
                        <a:pos x="T38" y="T39"/>
                      </a:cxn>
                      <a:cxn ang="T108">
                        <a:pos x="T40" y="T41"/>
                      </a:cxn>
                      <a:cxn ang="T109">
                        <a:pos x="T42" y="T43"/>
                      </a:cxn>
                      <a:cxn ang="T110">
                        <a:pos x="T44" y="T45"/>
                      </a:cxn>
                      <a:cxn ang="T111">
                        <a:pos x="T46" y="T47"/>
                      </a:cxn>
                      <a:cxn ang="T112">
                        <a:pos x="T48" y="T49"/>
                      </a:cxn>
                      <a:cxn ang="T113">
                        <a:pos x="T50" y="T51"/>
                      </a:cxn>
                      <a:cxn ang="T114">
                        <a:pos x="T52" y="T53"/>
                      </a:cxn>
                      <a:cxn ang="T115">
                        <a:pos x="T54" y="T55"/>
                      </a:cxn>
                      <a:cxn ang="T116">
                        <a:pos x="T56" y="T57"/>
                      </a:cxn>
                      <a:cxn ang="T117">
                        <a:pos x="T58" y="T59"/>
                      </a:cxn>
                      <a:cxn ang="T118">
                        <a:pos x="T60" y="T61"/>
                      </a:cxn>
                      <a:cxn ang="T119">
                        <a:pos x="T62" y="T63"/>
                      </a:cxn>
                      <a:cxn ang="T120">
                        <a:pos x="T64" y="T65"/>
                      </a:cxn>
                      <a:cxn ang="T121">
                        <a:pos x="T66" y="T67"/>
                      </a:cxn>
                      <a:cxn ang="T122">
                        <a:pos x="T68" y="T69"/>
                      </a:cxn>
                      <a:cxn ang="T123">
                        <a:pos x="T70" y="T71"/>
                      </a:cxn>
                      <a:cxn ang="T124">
                        <a:pos x="T72" y="T73"/>
                      </a:cxn>
                      <a:cxn ang="T125">
                        <a:pos x="T74" y="T75"/>
                      </a:cxn>
                      <a:cxn ang="T126">
                        <a:pos x="T76" y="T77"/>
                      </a:cxn>
                      <a:cxn ang="T127">
                        <a:pos x="T78" y="T79"/>
                      </a:cxn>
                      <a:cxn ang="T128">
                        <a:pos x="T80" y="T81"/>
                      </a:cxn>
                      <a:cxn ang="T129">
                        <a:pos x="T82" y="T83"/>
                      </a:cxn>
                      <a:cxn ang="T130">
                        <a:pos x="T84" y="T85"/>
                      </a:cxn>
                      <a:cxn ang="T131">
                        <a:pos x="T86" y="T87"/>
                      </a:cxn>
                    </a:cxnLst>
                    <a:rect l="0" t="0" r="r" b="b"/>
                    <a:pathLst>
                      <a:path w="812" h="564">
                        <a:moveTo>
                          <a:pt x="798" y="6"/>
                        </a:moveTo>
                        <a:cubicBezTo>
                          <a:pt x="801" y="15"/>
                          <a:pt x="809" y="16"/>
                          <a:pt x="812" y="26"/>
                        </a:cubicBezTo>
                        <a:cubicBezTo>
                          <a:pt x="809" y="36"/>
                          <a:pt x="801" y="41"/>
                          <a:pt x="796" y="50"/>
                        </a:cubicBezTo>
                        <a:cubicBezTo>
                          <a:pt x="791" y="61"/>
                          <a:pt x="788" y="71"/>
                          <a:pt x="778" y="78"/>
                        </a:cubicBezTo>
                        <a:cubicBezTo>
                          <a:pt x="773" y="85"/>
                          <a:pt x="771" y="88"/>
                          <a:pt x="774" y="96"/>
                        </a:cubicBezTo>
                        <a:cubicBezTo>
                          <a:pt x="767" y="107"/>
                          <a:pt x="758" y="114"/>
                          <a:pt x="748" y="122"/>
                        </a:cubicBezTo>
                        <a:cubicBezTo>
                          <a:pt x="744" y="125"/>
                          <a:pt x="736" y="130"/>
                          <a:pt x="736" y="130"/>
                        </a:cubicBezTo>
                        <a:cubicBezTo>
                          <a:pt x="740" y="141"/>
                          <a:pt x="731" y="140"/>
                          <a:pt x="722" y="142"/>
                        </a:cubicBezTo>
                        <a:cubicBezTo>
                          <a:pt x="716" y="148"/>
                          <a:pt x="712" y="151"/>
                          <a:pt x="704" y="154"/>
                        </a:cubicBezTo>
                        <a:cubicBezTo>
                          <a:pt x="686" y="150"/>
                          <a:pt x="650" y="169"/>
                          <a:pt x="634" y="180"/>
                        </a:cubicBezTo>
                        <a:cubicBezTo>
                          <a:pt x="636" y="189"/>
                          <a:pt x="631" y="193"/>
                          <a:pt x="640" y="196"/>
                        </a:cubicBezTo>
                        <a:cubicBezTo>
                          <a:pt x="643" y="205"/>
                          <a:pt x="640" y="207"/>
                          <a:pt x="632" y="210"/>
                        </a:cubicBezTo>
                        <a:cubicBezTo>
                          <a:pt x="626" y="219"/>
                          <a:pt x="623" y="226"/>
                          <a:pt x="614" y="232"/>
                        </a:cubicBezTo>
                        <a:cubicBezTo>
                          <a:pt x="611" y="231"/>
                          <a:pt x="606" y="233"/>
                          <a:pt x="604" y="230"/>
                        </a:cubicBezTo>
                        <a:cubicBezTo>
                          <a:pt x="599" y="220"/>
                          <a:pt x="610" y="199"/>
                          <a:pt x="620" y="196"/>
                        </a:cubicBezTo>
                        <a:cubicBezTo>
                          <a:pt x="623" y="187"/>
                          <a:pt x="617" y="187"/>
                          <a:pt x="620" y="178"/>
                        </a:cubicBezTo>
                        <a:cubicBezTo>
                          <a:pt x="617" y="164"/>
                          <a:pt x="609" y="168"/>
                          <a:pt x="598" y="172"/>
                        </a:cubicBezTo>
                        <a:cubicBezTo>
                          <a:pt x="592" y="180"/>
                          <a:pt x="585" y="185"/>
                          <a:pt x="576" y="188"/>
                        </a:cubicBezTo>
                        <a:cubicBezTo>
                          <a:pt x="572" y="194"/>
                          <a:pt x="568" y="200"/>
                          <a:pt x="564" y="206"/>
                        </a:cubicBezTo>
                        <a:cubicBezTo>
                          <a:pt x="561" y="210"/>
                          <a:pt x="556" y="218"/>
                          <a:pt x="556" y="218"/>
                        </a:cubicBezTo>
                        <a:cubicBezTo>
                          <a:pt x="558" y="234"/>
                          <a:pt x="559" y="243"/>
                          <a:pt x="572" y="252"/>
                        </a:cubicBezTo>
                        <a:cubicBezTo>
                          <a:pt x="579" y="262"/>
                          <a:pt x="586" y="273"/>
                          <a:pt x="596" y="280"/>
                        </a:cubicBezTo>
                        <a:cubicBezTo>
                          <a:pt x="598" y="286"/>
                          <a:pt x="602" y="298"/>
                          <a:pt x="602" y="298"/>
                        </a:cubicBezTo>
                        <a:cubicBezTo>
                          <a:pt x="601" y="308"/>
                          <a:pt x="599" y="361"/>
                          <a:pt x="594" y="368"/>
                        </a:cubicBezTo>
                        <a:cubicBezTo>
                          <a:pt x="590" y="374"/>
                          <a:pt x="576" y="378"/>
                          <a:pt x="570" y="382"/>
                        </a:cubicBezTo>
                        <a:cubicBezTo>
                          <a:pt x="563" y="393"/>
                          <a:pt x="550" y="396"/>
                          <a:pt x="542" y="406"/>
                        </a:cubicBezTo>
                        <a:cubicBezTo>
                          <a:pt x="536" y="413"/>
                          <a:pt x="539" y="417"/>
                          <a:pt x="530" y="420"/>
                        </a:cubicBezTo>
                        <a:cubicBezTo>
                          <a:pt x="526" y="408"/>
                          <a:pt x="538" y="391"/>
                          <a:pt x="522" y="386"/>
                        </a:cubicBezTo>
                        <a:cubicBezTo>
                          <a:pt x="516" y="377"/>
                          <a:pt x="510" y="364"/>
                          <a:pt x="502" y="356"/>
                        </a:cubicBezTo>
                        <a:cubicBezTo>
                          <a:pt x="497" y="341"/>
                          <a:pt x="505" y="360"/>
                          <a:pt x="482" y="348"/>
                        </a:cubicBezTo>
                        <a:cubicBezTo>
                          <a:pt x="478" y="346"/>
                          <a:pt x="478" y="339"/>
                          <a:pt x="474" y="336"/>
                        </a:cubicBezTo>
                        <a:cubicBezTo>
                          <a:pt x="470" y="323"/>
                          <a:pt x="466" y="342"/>
                          <a:pt x="462" y="348"/>
                        </a:cubicBezTo>
                        <a:cubicBezTo>
                          <a:pt x="460" y="358"/>
                          <a:pt x="456" y="363"/>
                          <a:pt x="454" y="374"/>
                        </a:cubicBezTo>
                        <a:cubicBezTo>
                          <a:pt x="457" y="383"/>
                          <a:pt x="455" y="387"/>
                          <a:pt x="450" y="394"/>
                        </a:cubicBezTo>
                        <a:cubicBezTo>
                          <a:pt x="454" y="399"/>
                          <a:pt x="464" y="411"/>
                          <a:pt x="466" y="418"/>
                        </a:cubicBezTo>
                        <a:cubicBezTo>
                          <a:pt x="474" y="443"/>
                          <a:pt x="472" y="458"/>
                          <a:pt x="500" y="464"/>
                        </a:cubicBezTo>
                        <a:cubicBezTo>
                          <a:pt x="507" y="469"/>
                          <a:pt x="510" y="474"/>
                          <a:pt x="516" y="480"/>
                        </a:cubicBezTo>
                        <a:cubicBezTo>
                          <a:pt x="511" y="494"/>
                          <a:pt x="513" y="509"/>
                          <a:pt x="510" y="524"/>
                        </a:cubicBezTo>
                        <a:cubicBezTo>
                          <a:pt x="512" y="537"/>
                          <a:pt x="511" y="541"/>
                          <a:pt x="522" y="548"/>
                        </a:cubicBezTo>
                        <a:cubicBezTo>
                          <a:pt x="523" y="552"/>
                          <a:pt x="525" y="556"/>
                          <a:pt x="526" y="560"/>
                        </a:cubicBezTo>
                        <a:cubicBezTo>
                          <a:pt x="527" y="564"/>
                          <a:pt x="514" y="556"/>
                          <a:pt x="514" y="556"/>
                        </a:cubicBezTo>
                        <a:cubicBezTo>
                          <a:pt x="502" y="564"/>
                          <a:pt x="501" y="551"/>
                          <a:pt x="492" y="544"/>
                        </a:cubicBezTo>
                        <a:cubicBezTo>
                          <a:pt x="488" y="541"/>
                          <a:pt x="480" y="536"/>
                          <a:pt x="480" y="536"/>
                        </a:cubicBezTo>
                        <a:cubicBezTo>
                          <a:pt x="471" y="522"/>
                          <a:pt x="474" y="529"/>
                          <a:pt x="470" y="518"/>
                        </a:cubicBezTo>
                        <a:cubicBezTo>
                          <a:pt x="467" y="491"/>
                          <a:pt x="461" y="446"/>
                          <a:pt x="436" y="430"/>
                        </a:cubicBezTo>
                        <a:cubicBezTo>
                          <a:pt x="428" y="433"/>
                          <a:pt x="425" y="433"/>
                          <a:pt x="422" y="424"/>
                        </a:cubicBezTo>
                        <a:cubicBezTo>
                          <a:pt x="427" y="404"/>
                          <a:pt x="432" y="383"/>
                          <a:pt x="438" y="364"/>
                        </a:cubicBezTo>
                        <a:cubicBezTo>
                          <a:pt x="436" y="343"/>
                          <a:pt x="431" y="330"/>
                          <a:pt x="426" y="310"/>
                        </a:cubicBezTo>
                        <a:cubicBezTo>
                          <a:pt x="429" y="302"/>
                          <a:pt x="425" y="300"/>
                          <a:pt x="422" y="292"/>
                        </a:cubicBezTo>
                        <a:cubicBezTo>
                          <a:pt x="424" y="282"/>
                          <a:pt x="428" y="277"/>
                          <a:pt x="422" y="268"/>
                        </a:cubicBezTo>
                        <a:cubicBezTo>
                          <a:pt x="420" y="269"/>
                          <a:pt x="418" y="269"/>
                          <a:pt x="416" y="270"/>
                        </a:cubicBezTo>
                        <a:cubicBezTo>
                          <a:pt x="414" y="272"/>
                          <a:pt x="414" y="275"/>
                          <a:pt x="412" y="276"/>
                        </a:cubicBezTo>
                        <a:cubicBezTo>
                          <a:pt x="408" y="278"/>
                          <a:pt x="400" y="280"/>
                          <a:pt x="400" y="280"/>
                        </a:cubicBezTo>
                        <a:cubicBezTo>
                          <a:pt x="394" y="274"/>
                          <a:pt x="389" y="274"/>
                          <a:pt x="386" y="266"/>
                        </a:cubicBezTo>
                        <a:cubicBezTo>
                          <a:pt x="391" y="251"/>
                          <a:pt x="379" y="206"/>
                          <a:pt x="364" y="196"/>
                        </a:cubicBezTo>
                        <a:cubicBezTo>
                          <a:pt x="357" y="186"/>
                          <a:pt x="358" y="182"/>
                          <a:pt x="360" y="170"/>
                        </a:cubicBezTo>
                        <a:cubicBezTo>
                          <a:pt x="358" y="160"/>
                          <a:pt x="356" y="147"/>
                          <a:pt x="346" y="144"/>
                        </a:cubicBezTo>
                        <a:cubicBezTo>
                          <a:pt x="343" y="154"/>
                          <a:pt x="338" y="160"/>
                          <a:pt x="330" y="166"/>
                        </a:cubicBezTo>
                        <a:cubicBezTo>
                          <a:pt x="323" y="164"/>
                          <a:pt x="308" y="160"/>
                          <a:pt x="308" y="160"/>
                        </a:cubicBezTo>
                        <a:cubicBezTo>
                          <a:pt x="296" y="162"/>
                          <a:pt x="297" y="166"/>
                          <a:pt x="288" y="172"/>
                        </a:cubicBezTo>
                        <a:cubicBezTo>
                          <a:pt x="284" y="185"/>
                          <a:pt x="282" y="191"/>
                          <a:pt x="268" y="196"/>
                        </a:cubicBezTo>
                        <a:cubicBezTo>
                          <a:pt x="264" y="200"/>
                          <a:pt x="243" y="231"/>
                          <a:pt x="242" y="232"/>
                        </a:cubicBezTo>
                        <a:cubicBezTo>
                          <a:pt x="231" y="239"/>
                          <a:pt x="215" y="247"/>
                          <a:pt x="206" y="256"/>
                        </a:cubicBezTo>
                        <a:cubicBezTo>
                          <a:pt x="202" y="260"/>
                          <a:pt x="200" y="265"/>
                          <a:pt x="196" y="268"/>
                        </a:cubicBezTo>
                        <a:cubicBezTo>
                          <a:pt x="194" y="269"/>
                          <a:pt x="192" y="269"/>
                          <a:pt x="190" y="270"/>
                        </a:cubicBezTo>
                        <a:cubicBezTo>
                          <a:pt x="188" y="271"/>
                          <a:pt x="186" y="272"/>
                          <a:pt x="184" y="274"/>
                        </a:cubicBezTo>
                        <a:cubicBezTo>
                          <a:pt x="180" y="278"/>
                          <a:pt x="172" y="286"/>
                          <a:pt x="172" y="286"/>
                        </a:cubicBezTo>
                        <a:cubicBezTo>
                          <a:pt x="167" y="300"/>
                          <a:pt x="165" y="314"/>
                          <a:pt x="160" y="328"/>
                        </a:cubicBezTo>
                        <a:cubicBezTo>
                          <a:pt x="158" y="335"/>
                          <a:pt x="156" y="341"/>
                          <a:pt x="154" y="348"/>
                        </a:cubicBezTo>
                        <a:cubicBezTo>
                          <a:pt x="153" y="350"/>
                          <a:pt x="152" y="354"/>
                          <a:pt x="152" y="354"/>
                        </a:cubicBezTo>
                        <a:cubicBezTo>
                          <a:pt x="152" y="359"/>
                          <a:pt x="156" y="384"/>
                          <a:pt x="146" y="392"/>
                        </a:cubicBezTo>
                        <a:cubicBezTo>
                          <a:pt x="141" y="397"/>
                          <a:pt x="128" y="404"/>
                          <a:pt x="128" y="404"/>
                        </a:cubicBezTo>
                        <a:cubicBezTo>
                          <a:pt x="125" y="412"/>
                          <a:pt x="122" y="421"/>
                          <a:pt x="114" y="424"/>
                        </a:cubicBezTo>
                        <a:cubicBezTo>
                          <a:pt x="100" y="419"/>
                          <a:pt x="97" y="405"/>
                          <a:pt x="94" y="392"/>
                        </a:cubicBezTo>
                        <a:cubicBezTo>
                          <a:pt x="86" y="362"/>
                          <a:pt x="82" y="332"/>
                          <a:pt x="72" y="302"/>
                        </a:cubicBezTo>
                        <a:cubicBezTo>
                          <a:pt x="71" y="281"/>
                          <a:pt x="70" y="275"/>
                          <a:pt x="66" y="258"/>
                        </a:cubicBezTo>
                        <a:cubicBezTo>
                          <a:pt x="66" y="251"/>
                          <a:pt x="68" y="219"/>
                          <a:pt x="64" y="208"/>
                        </a:cubicBezTo>
                        <a:cubicBezTo>
                          <a:pt x="70" y="191"/>
                          <a:pt x="66" y="173"/>
                          <a:pt x="72" y="156"/>
                        </a:cubicBezTo>
                        <a:cubicBezTo>
                          <a:pt x="66" y="139"/>
                          <a:pt x="60" y="168"/>
                          <a:pt x="56" y="172"/>
                        </a:cubicBezTo>
                        <a:cubicBezTo>
                          <a:pt x="53" y="175"/>
                          <a:pt x="44" y="180"/>
                          <a:pt x="44" y="180"/>
                        </a:cubicBezTo>
                        <a:cubicBezTo>
                          <a:pt x="35" y="177"/>
                          <a:pt x="28" y="173"/>
                          <a:pt x="24" y="162"/>
                        </a:cubicBezTo>
                        <a:cubicBezTo>
                          <a:pt x="23" y="158"/>
                          <a:pt x="20" y="150"/>
                          <a:pt x="20" y="150"/>
                        </a:cubicBezTo>
                        <a:cubicBezTo>
                          <a:pt x="30" y="148"/>
                          <a:pt x="30" y="143"/>
                          <a:pt x="38" y="138"/>
                        </a:cubicBezTo>
                        <a:cubicBezTo>
                          <a:pt x="35" y="128"/>
                          <a:pt x="31" y="133"/>
                          <a:pt x="24" y="138"/>
                        </a:cubicBezTo>
                        <a:cubicBezTo>
                          <a:pt x="15" y="135"/>
                          <a:pt x="15" y="132"/>
                          <a:pt x="18" y="124"/>
                        </a:cubicBezTo>
                        <a:cubicBezTo>
                          <a:pt x="11" y="114"/>
                          <a:pt x="9" y="101"/>
                          <a:pt x="0" y="92"/>
                        </a:cubicBezTo>
                        <a:lnTo>
                          <a:pt x="76" y="0"/>
                        </a:lnTo>
                        <a:lnTo>
                          <a:pt x="798" y="6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zh-TW" altLang="en-US" smtClean="0">
                      <a:solidFill>
                        <a:srgbClr val="000000"/>
                      </a:solidFill>
                      <a:latin typeface="Arial" pitchFamily="34" charset="0"/>
                      <a:ea typeface="新細明體" pitchFamily="18" charset="-120"/>
                    </a:endParaRPr>
                  </a:p>
                </p:txBody>
              </p:sp>
              <p:sp>
                <p:nvSpPr>
                  <p:cNvPr id="2137" name="Freeform 96"/>
                  <p:cNvSpPr>
                    <a:spLocks/>
                  </p:cNvSpPr>
                  <p:nvPr/>
                </p:nvSpPr>
                <p:spPr bwMode="ltGray">
                  <a:xfrm>
                    <a:off x="4322" y="519"/>
                    <a:ext cx="19" cy="29"/>
                  </a:xfrm>
                  <a:custGeom>
                    <a:avLst/>
                    <a:gdLst>
                      <a:gd name="T0" fmla="*/ 0 w 43"/>
                      <a:gd name="T1" fmla="*/ 0 h 85"/>
                      <a:gd name="T2" fmla="*/ 0 w 43"/>
                      <a:gd name="T3" fmla="*/ 0 h 85"/>
                      <a:gd name="T4" fmla="*/ 0 w 43"/>
                      <a:gd name="T5" fmla="*/ 0 h 85"/>
                      <a:gd name="T6" fmla="*/ 0 w 43"/>
                      <a:gd name="T7" fmla="*/ 0 h 85"/>
                      <a:gd name="T8" fmla="*/ 0 w 43"/>
                      <a:gd name="T9" fmla="*/ 0 h 85"/>
                      <a:gd name="T10" fmla="*/ 0 w 43"/>
                      <a:gd name="T11" fmla="*/ 0 h 85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0" t="0" r="r" b="b"/>
                    <a:pathLst>
                      <a:path w="43" h="85">
                        <a:moveTo>
                          <a:pt x="7" y="11"/>
                        </a:moveTo>
                        <a:cubicBezTo>
                          <a:pt x="4" y="2"/>
                          <a:pt x="9" y="0"/>
                          <a:pt x="17" y="3"/>
                        </a:cubicBezTo>
                        <a:cubicBezTo>
                          <a:pt x="24" y="13"/>
                          <a:pt x="28" y="24"/>
                          <a:pt x="37" y="33"/>
                        </a:cubicBezTo>
                        <a:cubicBezTo>
                          <a:pt x="43" y="52"/>
                          <a:pt x="40" y="78"/>
                          <a:pt x="19" y="85"/>
                        </a:cubicBezTo>
                        <a:cubicBezTo>
                          <a:pt x="6" y="81"/>
                          <a:pt x="5" y="81"/>
                          <a:pt x="1" y="69"/>
                        </a:cubicBezTo>
                        <a:cubicBezTo>
                          <a:pt x="2" y="66"/>
                          <a:pt x="0" y="4"/>
                          <a:pt x="7" y="1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zh-TW" altLang="en-US" smtClean="0">
                      <a:solidFill>
                        <a:srgbClr val="000000"/>
                      </a:solidFill>
                      <a:latin typeface="Arial" pitchFamily="34" charset="0"/>
                      <a:ea typeface="新細明體" pitchFamily="18" charset="-120"/>
                    </a:endParaRPr>
                  </a:p>
                </p:txBody>
              </p:sp>
              <p:sp>
                <p:nvSpPr>
                  <p:cNvPr id="2138" name="Freeform 97"/>
                  <p:cNvSpPr>
                    <a:spLocks/>
                  </p:cNvSpPr>
                  <p:nvPr/>
                </p:nvSpPr>
                <p:spPr bwMode="ltGray">
                  <a:xfrm>
                    <a:off x="4588" y="421"/>
                    <a:ext cx="18" cy="24"/>
                  </a:xfrm>
                  <a:custGeom>
                    <a:avLst/>
                    <a:gdLst>
                      <a:gd name="T0" fmla="*/ 0 w 44"/>
                      <a:gd name="T1" fmla="*/ 0 h 74"/>
                      <a:gd name="T2" fmla="*/ 0 w 44"/>
                      <a:gd name="T3" fmla="*/ 0 h 74"/>
                      <a:gd name="T4" fmla="*/ 0 w 44"/>
                      <a:gd name="T5" fmla="*/ 0 h 74"/>
                      <a:gd name="T6" fmla="*/ 0 w 44"/>
                      <a:gd name="T7" fmla="*/ 0 h 74"/>
                      <a:gd name="T8" fmla="*/ 0 w 44"/>
                      <a:gd name="T9" fmla="*/ 0 h 74"/>
                      <a:gd name="T10" fmla="*/ 0 w 44"/>
                      <a:gd name="T11" fmla="*/ 0 h 74"/>
                      <a:gd name="T12" fmla="*/ 0 w 44"/>
                      <a:gd name="T13" fmla="*/ 0 h 74"/>
                      <a:gd name="T14" fmla="*/ 0 w 44"/>
                      <a:gd name="T15" fmla="*/ 0 h 7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44" h="74">
                        <a:moveTo>
                          <a:pt x="13" y="28"/>
                        </a:moveTo>
                        <a:cubicBezTo>
                          <a:pt x="15" y="13"/>
                          <a:pt x="14" y="7"/>
                          <a:pt x="29" y="2"/>
                        </a:cubicBezTo>
                        <a:cubicBezTo>
                          <a:pt x="34" y="3"/>
                          <a:pt x="40" y="0"/>
                          <a:pt x="43" y="4"/>
                        </a:cubicBezTo>
                        <a:cubicBezTo>
                          <a:pt x="44" y="6"/>
                          <a:pt x="41" y="21"/>
                          <a:pt x="39" y="26"/>
                        </a:cubicBezTo>
                        <a:cubicBezTo>
                          <a:pt x="31" y="43"/>
                          <a:pt x="30" y="63"/>
                          <a:pt x="13" y="74"/>
                        </a:cubicBezTo>
                        <a:cubicBezTo>
                          <a:pt x="4" y="71"/>
                          <a:pt x="4" y="68"/>
                          <a:pt x="7" y="60"/>
                        </a:cubicBezTo>
                        <a:cubicBezTo>
                          <a:pt x="5" y="50"/>
                          <a:pt x="0" y="46"/>
                          <a:pt x="3" y="36"/>
                        </a:cubicBezTo>
                        <a:cubicBezTo>
                          <a:pt x="4" y="32"/>
                          <a:pt x="8" y="23"/>
                          <a:pt x="13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zh-TW" altLang="en-US" smtClean="0">
                      <a:solidFill>
                        <a:srgbClr val="000000"/>
                      </a:solidFill>
                      <a:latin typeface="Arial" pitchFamily="34" charset="0"/>
                      <a:ea typeface="新細明體" pitchFamily="18" charset="-120"/>
                    </a:endParaRPr>
                  </a:p>
                </p:txBody>
              </p:sp>
              <p:sp>
                <p:nvSpPr>
                  <p:cNvPr id="2139" name="Freeform 98"/>
                  <p:cNvSpPr>
                    <a:spLocks/>
                  </p:cNvSpPr>
                  <p:nvPr/>
                </p:nvSpPr>
                <p:spPr bwMode="ltGray">
                  <a:xfrm>
                    <a:off x="4639" y="409"/>
                    <a:ext cx="9" cy="10"/>
                  </a:xfrm>
                  <a:custGeom>
                    <a:avLst/>
                    <a:gdLst>
                      <a:gd name="T0" fmla="*/ 0 w 20"/>
                      <a:gd name="T1" fmla="*/ 0 h 30"/>
                      <a:gd name="T2" fmla="*/ 0 w 20"/>
                      <a:gd name="T3" fmla="*/ 0 h 30"/>
                      <a:gd name="T4" fmla="*/ 0 w 20"/>
                      <a:gd name="T5" fmla="*/ 0 h 30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20" h="30">
                        <a:moveTo>
                          <a:pt x="7" y="16"/>
                        </a:moveTo>
                        <a:cubicBezTo>
                          <a:pt x="18" y="0"/>
                          <a:pt x="20" y="20"/>
                          <a:pt x="5" y="30"/>
                        </a:cubicBezTo>
                        <a:cubicBezTo>
                          <a:pt x="0" y="23"/>
                          <a:pt x="1" y="22"/>
                          <a:pt x="7" y="1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zh-TW" altLang="en-US" smtClean="0">
                      <a:solidFill>
                        <a:srgbClr val="000000"/>
                      </a:solidFill>
                      <a:latin typeface="Arial" pitchFamily="34" charset="0"/>
                      <a:ea typeface="新細明體" pitchFamily="18" charset="-120"/>
                    </a:endParaRPr>
                  </a:p>
                </p:txBody>
              </p:sp>
              <p:sp>
                <p:nvSpPr>
                  <p:cNvPr id="2140" name="Freeform 99"/>
                  <p:cNvSpPr>
                    <a:spLocks/>
                  </p:cNvSpPr>
                  <p:nvPr/>
                </p:nvSpPr>
                <p:spPr bwMode="ltGray">
                  <a:xfrm>
                    <a:off x="3709" y="315"/>
                    <a:ext cx="433" cy="354"/>
                  </a:xfrm>
                  <a:custGeom>
                    <a:avLst/>
                    <a:gdLst>
                      <a:gd name="T0" fmla="*/ 1 w 682"/>
                      <a:gd name="T1" fmla="*/ 1 h 557"/>
                      <a:gd name="T2" fmla="*/ 1 w 682"/>
                      <a:gd name="T3" fmla="*/ 1 h 557"/>
                      <a:gd name="T4" fmla="*/ 1 w 682"/>
                      <a:gd name="T5" fmla="*/ 1 h 557"/>
                      <a:gd name="T6" fmla="*/ 1 w 682"/>
                      <a:gd name="T7" fmla="*/ 1 h 557"/>
                      <a:gd name="T8" fmla="*/ 1 w 682"/>
                      <a:gd name="T9" fmla="*/ 1 h 557"/>
                      <a:gd name="T10" fmla="*/ 1 w 682"/>
                      <a:gd name="T11" fmla="*/ 1 h 557"/>
                      <a:gd name="T12" fmla="*/ 1 w 682"/>
                      <a:gd name="T13" fmla="*/ 1 h 557"/>
                      <a:gd name="T14" fmla="*/ 1 w 682"/>
                      <a:gd name="T15" fmla="*/ 1 h 557"/>
                      <a:gd name="T16" fmla="*/ 1 w 682"/>
                      <a:gd name="T17" fmla="*/ 1 h 557"/>
                      <a:gd name="T18" fmla="*/ 1 w 682"/>
                      <a:gd name="T19" fmla="*/ 1 h 557"/>
                      <a:gd name="T20" fmla="*/ 1 w 682"/>
                      <a:gd name="T21" fmla="*/ 1 h 557"/>
                      <a:gd name="T22" fmla="*/ 1 w 682"/>
                      <a:gd name="T23" fmla="*/ 1 h 557"/>
                      <a:gd name="T24" fmla="*/ 1 w 682"/>
                      <a:gd name="T25" fmla="*/ 1 h 557"/>
                      <a:gd name="T26" fmla="*/ 1 w 682"/>
                      <a:gd name="T27" fmla="*/ 1 h 557"/>
                      <a:gd name="T28" fmla="*/ 1 w 682"/>
                      <a:gd name="T29" fmla="*/ 1 h 557"/>
                      <a:gd name="T30" fmla="*/ 1 w 682"/>
                      <a:gd name="T31" fmla="*/ 1 h 557"/>
                      <a:gd name="T32" fmla="*/ 1 w 682"/>
                      <a:gd name="T33" fmla="*/ 1 h 557"/>
                      <a:gd name="T34" fmla="*/ 0 w 682"/>
                      <a:gd name="T35" fmla="*/ 1 h 557"/>
                      <a:gd name="T36" fmla="*/ 1 w 682"/>
                      <a:gd name="T37" fmla="*/ 1 h 557"/>
                      <a:gd name="T38" fmla="*/ 1 w 682"/>
                      <a:gd name="T39" fmla="*/ 1 h 557"/>
                      <a:gd name="T40" fmla="*/ 1 w 682"/>
                      <a:gd name="T41" fmla="*/ 1 h 557"/>
                      <a:gd name="T42" fmla="*/ 1 w 682"/>
                      <a:gd name="T43" fmla="*/ 1 h 557"/>
                      <a:gd name="T44" fmla="*/ 1 w 682"/>
                      <a:gd name="T45" fmla="*/ 1 h 557"/>
                      <a:gd name="T46" fmla="*/ 1 w 682"/>
                      <a:gd name="T47" fmla="*/ 1 h 557"/>
                      <a:gd name="T48" fmla="*/ 1 w 682"/>
                      <a:gd name="T49" fmla="*/ 1 h 557"/>
                      <a:gd name="T50" fmla="*/ 1 w 682"/>
                      <a:gd name="T51" fmla="*/ 1 h 557"/>
                      <a:gd name="T52" fmla="*/ 1 w 682"/>
                      <a:gd name="T53" fmla="*/ 0 h 557"/>
                      <a:gd name="T54" fmla="*/ 1 w 682"/>
                      <a:gd name="T55" fmla="*/ 1 h 557"/>
                      <a:gd name="T56" fmla="*/ 1 w 682"/>
                      <a:gd name="T57" fmla="*/ 1 h 557"/>
                      <a:gd name="T58" fmla="*/ 1 w 682"/>
                      <a:gd name="T59" fmla="*/ 1 h 557"/>
                      <a:gd name="T60" fmla="*/ 1 w 682"/>
                      <a:gd name="T61" fmla="*/ 1 h 557"/>
                      <a:gd name="T62" fmla="*/ 1 w 682"/>
                      <a:gd name="T63" fmla="*/ 1 h 557"/>
                      <a:gd name="T64" fmla="*/ 1 w 682"/>
                      <a:gd name="T65" fmla="*/ 1 h 557"/>
                      <a:gd name="T66" fmla="*/ 1 w 682"/>
                      <a:gd name="T67" fmla="*/ 1 h 557"/>
                      <a:gd name="T68" fmla="*/ 1 w 682"/>
                      <a:gd name="T69" fmla="*/ 1 h 557"/>
                      <a:gd name="T70" fmla="*/ 1 w 682"/>
                      <a:gd name="T71" fmla="*/ 1 h 557"/>
                      <a:gd name="T72" fmla="*/ 1 w 682"/>
                      <a:gd name="T73" fmla="*/ 1 h 557"/>
                      <a:gd name="T74" fmla="*/ 1 w 682"/>
                      <a:gd name="T75" fmla="*/ 1 h 557"/>
                      <a:gd name="T76" fmla="*/ 1 w 682"/>
                      <a:gd name="T77" fmla="*/ 1 h 557"/>
                      <a:gd name="T78" fmla="*/ 1 w 682"/>
                      <a:gd name="T79" fmla="*/ 1 h 557"/>
                      <a:gd name="T80" fmla="*/ 1 w 682"/>
                      <a:gd name="T81" fmla="*/ 1 h 557"/>
                      <a:gd name="T82" fmla="*/ 1 w 682"/>
                      <a:gd name="T83" fmla="*/ 1 h 557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</a:gdLst>
                    <a:ahLst/>
                    <a:cxnLst>
                      <a:cxn ang="T84">
                        <a:pos x="T0" y="T1"/>
                      </a:cxn>
                      <a:cxn ang="T85">
                        <a:pos x="T2" y="T3"/>
                      </a:cxn>
                      <a:cxn ang="T86">
                        <a:pos x="T4" y="T5"/>
                      </a:cxn>
                      <a:cxn ang="T87">
                        <a:pos x="T6" y="T7"/>
                      </a:cxn>
                      <a:cxn ang="T88">
                        <a:pos x="T8" y="T9"/>
                      </a:cxn>
                      <a:cxn ang="T89">
                        <a:pos x="T10" y="T11"/>
                      </a:cxn>
                      <a:cxn ang="T90">
                        <a:pos x="T12" y="T13"/>
                      </a:cxn>
                      <a:cxn ang="T91">
                        <a:pos x="T14" y="T15"/>
                      </a:cxn>
                      <a:cxn ang="T92">
                        <a:pos x="T16" y="T17"/>
                      </a:cxn>
                      <a:cxn ang="T93">
                        <a:pos x="T18" y="T19"/>
                      </a:cxn>
                      <a:cxn ang="T94">
                        <a:pos x="T20" y="T21"/>
                      </a:cxn>
                      <a:cxn ang="T95">
                        <a:pos x="T22" y="T23"/>
                      </a:cxn>
                      <a:cxn ang="T96">
                        <a:pos x="T24" y="T25"/>
                      </a:cxn>
                      <a:cxn ang="T97">
                        <a:pos x="T26" y="T27"/>
                      </a:cxn>
                      <a:cxn ang="T98">
                        <a:pos x="T28" y="T29"/>
                      </a:cxn>
                      <a:cxn ang="T99">
                        <a:pos x="T30" y="T31"/>
                      </a:cxn>
                      <a:cxn ang="T100">
                        <a:pos x="T32" y="T33"/>
                      </a:cxn>
                      <a:cxn ang="T101">
                        <a:pos x="T34" y="T35"/>
                      </a:cxn>
                      <a:cxn ang="T102">
                        <a:pos x="T36" y="T37"/>
                      </a:cxn>
                      <a:cxn ang="T103">
                        <a:pos x="T38" y="T39"/>
                      </a:cxn>
                      <a:cxn ang="T104">
                        <a:pos x="T40" y="T41"/>
                      </a:cxn>
                      <a:cxn ang="T105">
                        <a:pos x="T42" y="T43"/>
                      </a:cxn>
                      <a:cxn ang="T106">
                        <a:pos x="T44" y="T45"/>
                      </a:cxn>
                      <a:cxn ang="T107">
                        <a:pos x="T46" y="T47"/>
                      </a:cxn>
                      <a:cxn ang="T108">
                        <a:pos x="T48" y="T49"/>
                      </a:cxn>
                      <a:cxn ang="T109">
                        <a:pos x="T50" y="T51"/>
                      </a:cxn>
                      <a:cxn ang="T110">
                        <a:pos x="T52" y="T53"/>
                      </a:cxn>
                      <a:cxn ang="T111">
                        <a:pos x="T54" y="T55"/>
                      </a:cxn>
                      <a:cxn ang="T112">
                        <a:pos x="T56" y="T57"/>
                      </a:cxn>
                      <a:cxn ang="T113">
                        <a:pos x="T58" y="T59"/>
                      </a:cxn>
                      <a:cxn ang="T114">
                        <a:pos x="T60" y="T61"/>
                      </a:cxn>
                      <a:cxn ang="T115">
                        <a:pos x="T62" y="T63"/>
                      </a:cxn>
                      <a:cxn ang="T116">
                        <a:pos x="T64" y="T65"/>
                      </a:cxn>
                      <a:cxn ang="T117">
                        <a:pos x="T66" y="T67"/>
                      </a:cxn>
                      <a:cxn ang="T118">
                        <a:pos x="T68" y="T69"/>
                      </a:cxn>
                      <a:cxn ang="T119">
                        <a:pos x="T70" y="T71"/>
                      </a:cxn>
                      <a:cxn ang="T120">
                        <a:pos x="T72" y="T73"/>
                      </a:cxn>
                      <a:cxn ang="T121">
                        <a:pos x="T74" y="T75"/>
                      </a:cxn>
                      <a:cxn ang="T122">
                        <a:pos x="T76" y="T77"/>
                      </a:cxn>
                      <a:cxn ang="T123">
                        <a:pos x="T78" y="T79"/>
                      </a:cxn>
                      <a:cxn ang="T124">
                        <a:pos x="T80" y="T81"/>
                      </a:cxn>
                      <a:cxn ang="T125">
                        <a:pos x="T82" y="T83"/>
                      </a:cxn>
                    </a:cxnLst>
                    <a:rect l="0" t="0" r="r" b="b"/>
                    <a:pathLst>
                      <a:path w="682" h="557">
                        <a:moveTo>
                          <a:pt x="435" y="556"/>
                        </a:moveTo>
                        <a:lnTo>
                          <a:pt x="481" y="464"/>
                        </a:lnTo>
                        <a:lnTo>
                          <a:pt x="473" y="449"/>
                        </a:lnTo>
                        <a:lnTo>
                          <a:pt x="486" y="451"/>
                        </a:lnTo>
                        <a:lnTo>
                          <a:pt x="495" y="441"/>
                        </a:lnTo>
                        <a:lnTo>
                          <a:pt x="500" y="413"/>
                        </a:lnTo>
                        <a:lnTo>
                          <a:pt x="500" y="371"/>
                        </a:lnTo>
                        <a:lnTo>
                          <a:pt x="309" y="287"/>
                        </a:lnTo>
                        <a:lnTo>
                          <a:pt x="296" y="308"/>
                        </a:lnTo>
                        <a:lnTo>
                          <a:pt x="282" y="346"/>
                        </a:lnTo>
                        <a:lnTo>
                          <a:pt x="396" y="557"/>
                        </a:lnTo>
                        <a:lnTo>
                          <a:pt x="303" y="556"/>
                        </a:lnTo>
                        <a:lnTo>
                          <a:pt x="304" y="536"/>
                        </a:lnTo>
                        <a:cubicBezTo>
                          <a:pt x="284" y="520"/>
                          <a:pt x="296" y="510"/>
                          <a:pt x="282" y="494"/>
                        </a:cubicBezTo>
                        <a:cubicBezTo>
                          <a:pt x="276" y="475"/>
                          <a:pt x="267" y="468"/>
                          <a:pt x="253" y="451"/>
                        </a:cubicBezTo>
                        <a:cubicBezTo>
                          <a:pt x="249" y="447"/>
                          <a:pt x="245" y="443"/>
                          <a:pt x="242" y="439"/>
                        </a:cubicBezTo>
                        <a:lnTo>
                          <a:pt x="237" y="432"/>
                        </a:lnTo>
                        <a:cubicBezTo>
                          <a:pt x="237" y="432"/>
                          <a:pt x="245" y="413"/>
                          <a:pt x="245" y="413"/>
                        </a:cubicBezTo>
                        <a:cubicBezTo>
                          <a:pt x="247" y="409"/>
                          <a:pt x="250" y="401"/>
                          <a:pt x="250" y="401"/>
                        </a:cubicBezTo>
                        <a:cubicBezTo>
                          <a:pt x="249" y="399"/>
                          <a:pt x="247" y="397"/>
                          <a:pt x="247" y="394"/>
                        </a:cubicBezTo>
                        <a:cubicBezTo>
                          <a:pt x="248" y="390"/>
                          <a:pt x="253" y="382"/>
                          <a:pt x="253" y="382"/>
                        </a:cubicBezTo>
                        <a:cubicBezTo>
                          <a:pt x="243" y="370"/>
                          <a:pt x="237" y="371"/>
                          <a:pt x="220" y="375"/>
                        </a:cubicBezTo>
                        <a:cubicBezTo>
                          <a:pt x="217" y="371"/>
                          <a:pt x="210" y="369"/>
                          <a:pt x="207" y="365"/>
                        </a:cubicBezTo>
                        <a:cubicBezTo>
                          <a:pt x="185" y="337"/>
                          <a:pt x="216" y="363"/>
                          <a:pt x="194" y="346"/>
                        </a:cubicBezTo>
                        <a:cubicBezTo>
                          <a:pt x="167" y="349"/>
                          <a:pt x="179" y="346"/>
                          <a:pt x="156" y="352"/>
                        </a:cubicBezTo>
                        <a:cubicBezTo>
                          <a:pt x="153" y="353"/>
                          <a:pt x="148" y="354"/>
                          <a:pt x="148" y="354"/>
                        </a:cubicBezTo>
                        <a:cubicBezTo>
                          <a:pt x="146" y="356"/>
                          <a:pt x="145" y="359"/>
                          <a:pt x="142" y="361"/>
                        </a:cubicBezTo>
                        <a:cubicBezTo>
                          <a:pt x="138" y="363"/>
                          <a:pt x="126" y="365"/>
                          <a:pt x="126" y="365"/>
                        </a:cubicBezTo>
                        <a:cubicBezTo>
                          <a:pt x="105" y="354"/>
                          <a:pt x="116" y="355"/>
                          <a:pt x="94" y="361"/>
                        </a:cubicBezTo>
                        <a:cubicBezTo>
                          <a:pt x="89" y="362"/>
                          <a:pt x="78" y="365"/>
                          <a:pt x="78" y="365"/>
                        </a:cubicBezTo>
                        <a:cubicBezTo>
                          <a:pt x="62" y="383"/>
                          <a:pt x="46" y="346"/>
                          <a:pt x="35" y="337"/>
                        </a:cubicBezTo>
                        <a:cubicBezTo>
                          <a:pt x="32" y="330"/>
                          <a:pt x="24" y="320"/>
                          <a:pt x="22" y="312"/>
                        </a:cubicBezTo>
                        <a:cubicBezTo>
                          <a:pt x="20" y="308"/>
                          <a:pt x="22" y="303"/>
                          <a:pt x="19" y="300"/>
                        </a:cubicBezTo>
                        <a:cubicBezTo>
                          <a:pt x="17" y="297"/>
                          <a:pt x="13" y="297"/>
                          <a:pt x="11" y="295"/>
                        </a:cubicBezTo>
                        <a:cubicBezTo>
                          <a:pt x="3" y="277"/>
                          <a:pt x="15" y="306"/>
                          <a:pt x="5" y="276"/>
                        </a:cubicBezTo>
                        <a:cubicBezTo>
                          <a:pt x="4" y="272"/>
                          <a:pt x="0" y="264"/>
                          <a:pt x="0" y="264"/>
                        </a:cubicBezTo>
                        <a:cubicBezTo>
                          <a:pt x="3" y="253"/>
                          <a:pt x="2" y="248"/>
                          <a:pt x="13" y="243"/>
                        </a:cubicBezTo>
                        <a:cubicBezTo>
                          <a:pt x="20" y="221"/>
                          <a:pt x="17" y="231"/>
                          <a:pt x="24" y="213"/>
                        </a:cubicBezTo>
                        <a:cubicBezTo>
                          <a:pt x="26" y="209"/>
                          <a:pt x="30" y="200"/>
                          <a:pt x="30" y="200"/>
                        </a:cubicBezTo>
                        <a:cubicBezTo>
                          <a:pt x="26" y="192"/>
                          <a:pt x="24" y="191"/>
                          <a:pt x="32" y="181"/>
                        </a:cubicBezTo>
                        <a:cubicBezTo>
                          <a:pt x="36" y="177"/>
                          <a:pt x="43" y="169"/>
                          <a:pt x="43" y="169"/>
                        </a:cubicBezTo>
                        <a:cubicBezTo>
                          <a:pt x="37" y="155"/>
                          <a:pt x="36" y="153"/>
                          <a:pt x="51" y="143"/>
                        </a:cubicBezTo>
                        <a:cubicBezTo>
                          <a:pt x="56" y="140"/>
                          <a:pt x="67" y="135"/>
                          <a:pt x="67" y="135"/>
                        </a:cubicBezTo>
                        <a:cubicBezTo>
                          <a:pt x="73" y="129"/>
                          <a:pt x="75" y="122"/>
                          <a:pt x="81" y="116"/>
                        </a:cubicBezTo>
                        <a:cubicBezTo>
                          <a:pt x="89" y="107"/>
                          <a:pt x="102" y="105"/>
                          <a:pt x="113" y="99"/>
                        </a:cubicBezTo>
                        <a:cubicBezTo>
                          <a:pt x="125" y="85"/>
                          <a:pt x="149" y="76"/>
                          <a:pt x="167" y="67"/>
                        </a:cubicBezTo>
                        <a:cubicBezTo>
                          <a:pt x="174" y="59"/>
                          <a:pt x="175" y="50"/>
                          <a:pt x="188" y="46"/>
                        </a:cubicBezTo>
                        <a:cubicBezTo>
                          <a:pt x="198" y="39"/>
                          <a:pt x="208" y="36"/>
                          <a:pt x="220" y="30"/>
                        </a:cubicBezTo>
                        <a:cubicBezTo>
                          <a:pt x="223" y="28"/>
                          <a:pt x="228" y="25"/>
                          <a:pt x="228" y="25"/>
                        </a:cubicBezTo>
                        <a:cubicBezTo>
                          <a:pt x="237" y="16"/>
                          <a:pt x="245" y="10"/>
                          <a:pt x="258" y="6"/>
                        </a:cubicBezTo>
                        <a:cubicBezTo>
                          <a:pt x="269" y="31"/>
                          <a:pt x="301" y="6"/>
                          <a:pt x="320" y="4"/>
                        </a:cubicBezTo>
                        <a:cubicBezTo>
                          <a:pt x="334" y="3"/>
                          <a:pt x="349" y="3"/>
                          <a:pt x="363" y="2"/>
                        </a:cubicBezTo>
                        <a:cubicBezTo>
                          <a:pt x="369" y="3"/>
                          <a:pt x="376" y="5"/>
                          <a:pt x="382" y="4"/>
                        </a:cubicBezTo>
                        <a:cubicBezTo>
                          <a:pt x="387" y="4"/>
                          <a:pt x="398" y="0"/>
                          <a:pt x="398" y="0"/>
                        </a:cubicBezTo>
                        <a:cubicBezTo>
                          <a:pt x="415" y="8"/>
                          <a:pt x="406" y="16"/>
                          <a:pt x="400" y="30"/>
                        </a:cubicBezTo>
                        <a:cubicBezTo>
                          <a:pt x="398" y="34"/>
                          <a:pt x="384" y="34"/>
                          <a:pt x="384" y="34"/>
                        </a:cubicBezTo>
                        <a:cubicBezTo>
                          <a:pt x="379" y="47"/>
                          <a:pt x="398" y="51"/>
                          <a:pt x="411" y="55"/>
                        </a:cubicBezTo>
                        <a:cubicBezTo>
                          <a:pt x="419" y="72"/>
                          <a:pt x="421" y="79"/>
                          <a:pt x="443" y="84"/>
                        </a:cubicBezTo>
                        <a:cubicBezTo>
                          <a:pt x="461" y="71"/>
                          <a:pt x="435" y="65"/>
                          <a:pt x="468" y="57"/>
                        </a:cubicBezTo>
                        <a:cubicBezTo>
                          <a:pt x="482" y="61"/>
                          <a:pt x="485" y="70"/>
                          <a:pt x="497" y="74"/>
                        </a:cubicBezTo>
                        <a:cubicBezTo>
                          <a:pt x="505" y="76"/>
                          <a:pt x="513" y="78"/>
                          <a:pt x="521" y="80"/>
                        </a:cubicBezTo>
                        <a:cubicBezTo>
                          <a:pt x="524" y="81"/>
                          <a:pt x="529" y="82"/>
                          <a:pt x="529" y="82"/>
                        </a:cubicBezTo>
                        <a:cubicBezTo>
                          <a:pt x="547" y="78"/>
                          <a:pt x="547" y="76"/>
                          <a:pt x="562" y="84"/>
                        </a:cubicBezTo>
                        <a:cubicBezTo>
                          <a:pt x="566" y="95"/>
                          <a:pt x="565" y="86"/>
                          <a:pt x="559" y="97"/>
                        </a:cubicBezTo>
                        <a:cubicBezTo>
                          <a:pt x="557" y="101"/>
                          <a:pt x="554" y="110"/>
                          <a:pt x="554" y="110"/>
                        </a:cubicBezTo>
                        <a:cubicBezTo>
                          <a:pt x="556" y="132"/>
                          <a:pt x="556" y="168"/>
                          <a:pt x="572" y="188"/>
                        </a:cubicBezTo>
                        <a:cubicBezTo>
                          <a:pt x="568" y="198"/>
                          <a:pt x="564" y="208"/>
                          <a:pt x="562" y="219"/>
                        </a:cubicBezTo>
                        <a:cubicBezTo>
                          <a:pt x="564" y="227"/>
                          <a:pt x="569" y="233"/>
                          <a:pt x="572" y="240"/>
                        </a:cubicBezTo>
                        <a:cubicBezTo>
                          <a:pt x="573" y="247"/>
                          <a:pt x="572" y="254"/>
                          <a:pt x="575" y="259"/>
                        </a:cubicBezTo>
                        <a:cubicBezTo>
                          <a:pt x="577" y="263"/>
                          <a:pt x="595" y="272"/>
                          <a:pt x="599" y="283"/>
                        </a:cubicBezTo>
                        <a:cubicBezTo>
                          <a:pt x="594" y="295"/>
                          <a:pt x="603" y="306"/>
                          <a:pt x="618" y="310"/>
                        </a:cubicBezTo>
                        <a:cubicBezTo>
                          <a:pt x="630" y="307"/>
                          <a:pt x="638" y="308"/>
                          <a:pt x="645" y="300"/>
                        </a:cubicBezTo>
                        <a:cubicBezTo>
                          <a:pt x="660" y="302"/>
                          <a:pt x="663" y="303"/>
                          <a:pt x="672" y="293"/>
                        </a:cubicBezTo>
                        <a:cubicBezTo>
                          <a:pt x="675" y="294"/>
                          <a:pt x="679" y="293"/>
                          <a:pt x="680" y="295"/>
                        </a:cubicBezTo>
                        <a:cubicBezTo>
                          <a:pt x="682" y="301"/>
                          <a:pt x="674" y="321"/>
                          <a:pt x="672" y="327"/>
                        </a:cubicBezTo>
                        <a:cubicBezTo>
                          <a:pt x="668" y="340"/>
                          <a:pt x="671" y="326"/>
                          <a:pt x="664" y="340"/>
                        </a:cubicBezTo>
                        <a:cubicBezTo>
                          <a:pt x="652" y="360"/>
                          <a:pt x="646" y="381"/>
                          <a:pt x="621" y="394"/>
                        </a:cubicBezTo>
                        <a:cubicBezTo>
                          <a:pt x="614" y="402"/>
                          <a:pt x="609" y="402"/>
                          <a:pt x="599" y="407"/>
                        </a:cubicBezTo>
                        <a:cubicBezTo>
                          <a:pt x="590" y="418"/>
                          <a:pt x="579" y="429"/>
                          <a:pt x="567" y="439"/>
                        </a:cubicBezTo>
                        <a:cubicBezTo>
                          <a:pt x="560" y="454"/>
                          <a:pt x="555" y="470"/>
                          <a:pt x="548" y="485"/>
                        </a:cubicBezTo>
                        <a:cubicBezTo>
                          <a:pt x="549" y="489"/>
                          <a:pt x="550" y="492"/>
                          <a:pt x="551" y="496"/>
                        </a:cubicBezTo>
                        <a:cubicBezTo>
                          <a:pt x="552" y="500"/>
                          <a:pt x="556" y="508"/>
                          <a:pt x="556" y="508"/>
                        </a:cubicBezTo>
                        <a:cubicBezTo>
                          <a:pt x="559" y="524"/>
                          <a:pt x="562" y="546"/>
                          <a:pt x="576" y="557"/>
                        </a:cubicBezTo>
                        <a:lnTo>
                          <a:pt x="435" y="556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zh-TW" altLang="en-US" smtClean="0">
                      <a:solidFill>
                        <a:srgbClr val="000000"/>
                      </a:solidFill>
                      <a:latin typeface="Arial" pitchFamily="34" charset="0"/>
                      <a:ea typeface="新細明體" pitchFamily="18" charset="-120"/>
                    </a:endParaRPr>
                  </a:p>
                </p:txBody>
              </p:sp>
              <p:sp>
                <p:nvSpPr>
                  <p:cNvPr id="2141" name="Freeform 100"/>
                  <p:cNvSpPr>
                    <a:spLocks/>
                  </p:cNvSpPr>
                  <p:nvPr/>
                </p:nvSpPr>
                <p:spPr bwMode="ltGray">
                  <a:xfrm>
                    <a:off x="3877" y="448"/>
                    <a:ext cx="163" cy="221"/>
                  </a:xfrm>
                  <a:custGeom>
                    <a:avLst/>
                    <a:gdLst>
                      <a:gd name="T0" fmla="*/ 1 w 257"/>
                      <a:gd name="T1" fmla="*/ 1 h 347"/>
                      <a:gd name="T2" fmla="*/ 1 w 257"/>
                      <a:gd name="T3" fmla="*/ 1 h 347"/>
                      <a:gd name="T4" fmla="*/ 1 w 257"/>
                      <a:gd name="T5" fmla="*/ 1 h 347"/>
                      <a:gd name="T6" fmla="*/ 1 w 257"/>
                      <a:gd name="T7" fmla="*/ 1 h 347"/>
                      <a:gd name="T8" fmla="*/ 1 w 257"/>
                      <a:gd name="T9" fmla="*/ 1 h 347"/>
                      <a:gd name="T10" fmla="*/ 1 w 257"/>
                      <a:gd name="T11" fmla="*/ 1 h 347"/>
                      <a:gd name="T12" fmla="*/ 1 w 257"/>
                      <a:gd name="T13" fmla="*/ 1 h 347"/>
                      <a:gd name="T14" fmla="*/ 1 w 257"/>
                      <a:gd name="T15" fmla="*/ 1 h 347"/>
                      <a:gd name="T16" fmla="*/ 1 w 257"/>
                      <a:gd name="T17" fmla="*/ 1 h 347"/>
                      <a:gd name="T18" fmla="*/ 1 w 257"/>
                      <a:gd name="T19" fmla="*/ 1 h 347"/>
                      <a:gd name="T20" fmla="*/ 1 w 257"/>
                      <a:gd name="T21" fmla="*/ 1 h 347"/>
                      <a:gd name="T22" fmla="*/ 1 w 257"/>
                      <a:gd name="T23" fmla="*/ 1 h 347"/>
                      <a:gd name="T24" fmla="*/ 1 w 257"/>
                      <a:gd name="T25" fmla="*/ 1 h 347"/>
                      <a:gd name="T26" fmla="*/ 0 w 257"/>
                      <a:gd name="T27" fmla="*/ 1 h 347"/>
                      <a:gd name="T28" fmla="*/ 1 w 257"/>
                      <a:gd name="T29" fmla="*/ 1 h 347"/>
                      <a:gd name="T30" fmla="*/ 1 w 257"/>
                      <a:gd name="T31" fmla="*/ 1 h 347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</a:gdLst>
                    <a:ahLst/>
                    <a:cxnLst>
                      <a:cxn ang="T32">
                        <a:pos x="T0" y="T1"/>
                      </a:cxn>
                      <a:cxn ang="T33">
                        <a:pos x="T2" y="T3"/>
                      </a:cxn>
                      <a:cxn ang="T34">
                        <a:pos x="T4" y="T5"/>
                      </a:cxn>
                      <a:cxn ang="T35">
                        <a:pos x="T6" y="T7"/>
                      </a:cxn>
                      <a:cxn ang="T36">
                        <a:pos x="T8" y="T9"/>
                      </a:cxn>
                      <a:cxn ang="T37">
                        <a:pos x="T10" y="T11"/>
                      </a:cxn>
                      <a:cxn ang="T38">
                        <a:pos x="T12" y="T13"/>
                      </a:cxn>
                      <a:cxn ang="T39">
                        <a:pos x="T14" y="T15"/>
                      </a:cxn>
                      <a:cxn ang="T40">
                        <a:pos x="T16" y="T17"/>
                      </a:cxn>
                      <a:cxn ang="T41">
                        <a:pos x="T18" y="T19"/>
                      </a:cxn>
                      <a:cxn ang="T42">
                        <a:pos x="T20" y="T21"/>
                      </a:cxn>
                      <a:cxn ang="T43">
                        <a:pos x="T22" y="T23"/>
                      </a:cxn>
                      <a:cxn ang="T44">
                        <a:pos x="T24" y="T25"/>
                      </a:cxn>
                      <a:cxn ang="T45">
                        <a:pos x="T26" y="T27"/>
                      </a:cxn>
                      <a:cxn ang="T46">
                        <a:pos x="T28" y="T29"/>
                      </a:cxn>
                      <a:cxn ang="T47">
                        <a:pos x="T30" y="T31"/>
                      </a:cxn>
                    </a:cxnLst>
                    <a:rect l="0" t="0" r="r" b="b"/>
                    <a:pathLst>
                      <a:path w="257" h="347">
                        <a:moveTo>
                          <a:pt x="243" y="347"/>
                        </a:moveTo>
                        <a:lnTo>
                          <a:pt x="233" y="301"/>
                        </a:lnTo>
                        <a:lnTo>
                          <a:pt x="217" y="288"/>
                        </a:lnTo>
                        <a:lnTo>
                          <a:pt x="215" y="269"/>
                        </a:lnTo>
                        <a:lnTo>
                          <a:pt x="209" y="254"/>
                        </a:lnTo>
                        <a:lnTo>
                          <a:pt x="209" y="229"/>
                        </a:lnTo>
                        <a:lnTo>
                          <a:pt x="207" y="214"/>
                        </a:lnTo>
                        <a:lnTo>
                          <a:pt x="228" y="202"/>
                        </a:lnTo>
                        <a:lnTo>
                          <a:pt x="257" y="197"/>
                        </a:lnTo>
                        <a:lnTo>
                          <a:pt x="257" y="136"/>
                        </a:lnTo>
                        <a:cubicBezTo>
                          <a:pt x="209" y="119"/>
                          <a:pt x="13" y="0"/>
                          <a:pt x="54" y="96"/>
                        </a:cubicBezTo>
                        <a:cubicBezTo>
                          <a:pt x="36" y="106"/>
                          <a:pt x="57" y="97"/>
                          <a:pt x="32" y="98"/>
                        </a:cubicBezTo>
                        <a:cubicBezTo>
                          <a:pt x="27" y="99"/>
                          <a:pt x="16" y="102"/>
                          <a:pt x="16" y="102"/>
                        </a:cubicBezTo>
                        <a:lnTo>
                          <a:pt x="0" y="149"/>
                        </a:lnTo>
                        <a:lnTo>
                          <a:pt x="93" y="346"/>
                        </a:lnTo>
                        <a:lnTo>
                          <a:pt x="243" y="347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zh-TW" altLang="en-US" smtClean="0">
                      <a:solidFill>
                        <a:srgbClr val="000000"/>
                      </a:solidFill>
                      <a:latin typeface="Arial" pitchFamily="34" charset="0"/>
                      <a:ea typeface="新細明體" pitchFamily="18" charset="-120"/>
                    </a:endParaRPr>
                  </a:p>
                </p:txBody>
              </p:sp>
              <p:sp>
                <p:nvSpPr>
                  <p:cNvPr id="2142" name="Freeform 101"/>
                  <p:cNvSpPr>
                    <a:spLocks/>
                  </p:cNvSpPr>
                  <p:nvPr/>
                </p:nvSpPr>
                <p:spPr bwMode="ltGray">
                  <a:xfrm>
                    <a:off x="4164" y="611"/>
                    <a:ext cx="7" cy="12"/>
                  </a:xfrm>
                  <a:custGeom>
                    <a:avLst/>
                    <a:gdLst>
                      <a:gd name="T0" fmla="*/ 0 w 19"/>
                      <a:gd name="T1" fmla="*/ 0 h 37"/>
                      <a:gd name="T2" fmla="*/ 0 w 19"/>
                      <a:gd name="T3" fmla="*/ 0 h 37"/>
                      <a:gd name="T4" fmla="*/ 0 w 19"/>
                      <a:gd name="T5" fmla="*/ 0 h 37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19" h="37">
                        <a:moveTo>
                          <a:pt x="7" y="25"/>
                        </a:moveTo>
                        <a:cubicBezTo>
                          <a:pt x="0" y="4"/>
                          <a:pt x="12" y="0"/>
                          <a:pt x="19" y="21"/>
                        </a:cubicBezTo>
                        <a:cubicBezTo>
                          <a:pt x="14" y="37"/>
                          <a:pt x="18" y="36"/>
                          <a:pt x="7" y="25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zh-TW" altLang="en-US" smtClean="0">
                      <a:solidFill>
                        <a:srgbClr val="000000"/>
                      </a:solidFill>
                      <a:latin typeface="Arial" pitchFamily="34" charset="0"/>
                      <a:ea typeface="新細明體" pitchFamily="18" charset="-120"/>
                    </a:endParaRPr>
                  </a:p>
                </p:txBody>
              </p:sp>
              <p:sp>
                <p:nvSpPr>
                  <p:cNvPr id="2143" name="Freeform 102"/>
                  <p:cNvSpPr>
                    <a:spLocks/>
                  </p:cNvSpPr>
                  <p:nvPr/>
                </p:nvSpPr>
                <p:spPr bwMode="ltGray">
                  <a:xfrm>
                    <a:off x="4155" y="497"/>
                    <a:ext cx="9" cy="7"/>
                  </a:xfrm>
                  <a:custGeom>
                    <a:avLst/>
                    <a:gdLst>
                      <a:gd name="T0" fmla="*/ 0 w 22"/>
                      <a:gd name="T1" fmla="*/ 0 h 20"/>
                      <a:gd name="T2" fmla="*/ 0 w 22"/>
                      <a:gd name="T3" fmla="*/ 0 h 20"/>
                      <a:gd name="T4" fmla="*/ 0 w 22"/>
                      <a:gd name="T5" fmla="*/ 0 h 20"/>
                      <a:gd name="T6" fmla="*/ 0 w 22"/>
                      <a:gd name="T7" fmla="*/ 0 h 20"/>
                      <a:gd name="T8" fmla="*/ 0 w 22"/>
                      <a:gd name="T9" fmla="*/ 0 h 2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22" h="20">
                        <a:moveTo>
                          <a:pt x="12" y="12"/>
                        </a:moveTo>
                        <a:cubicBezTo>
                          <a:pt x="13" y="8"/>
                          <a:pt x="12" y="0"/>
                          <a:pt x="16" y="0"/>
                        </a:cubicBezTo>
                        <a:cubicBezTo>
                          <a:pt x="20" y="0"/>
                          <a:pt x="22" y="8"/>
                          <a:pt x="20" y="12"/>
                        </a:cubicBezTo>
                        <a:cubicBezTo>
                          <a:pt x="18" y="16"/>
                          <a:pt x="12" y="17"/>
                          <a:pt x="8" y="20"/>
                        </a:cubicBezTo>
                        <a:cubicBezTo>
                          <a:pt x="3" y="5"/>
                          <a:pt x="0" y="6"/>
                          <a:pt x="12" y="1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zh-TW" altLang="en-US" smtClean="0">
                      <a:solidFill>
                        <a:srgbClr val="000000"/>
                      </a:solidFill>
                      <a:latin typeface="Arial" pitchFamily="34" charset="0"/>
                      <a:ea typeface="新細明體" pitchFamily="18" charset="-120"/>
                    </a:endParaRPr>
                  </a:p>
                </p:txBody>
              </p:sp>
              <p:sp>
                <p:nvSpPr>
                  <p:cNvPr id="2144" name="Freeform 103"/>
                  <p:cNvSpPr>
                    <a:spLocks/>
                  </p:cNvSpPr>
                  <p:nvPr/>
                </p:nvSpPr>
                <p:spPr bwMode="ltGray">
                  <a:xfrm>
                    <a:off x="3760" y="357"/>
                    <a:ext cx="25" cy="10"/>
                  </a:xfrm>
                  <a:custGeom>
                    <a:avLst/>
                    <a:gdLst>
                      <a:gd name="T0" fmla="*/ 0 w 57"/>
                      <a:gd name="T1" fmla="*/ 0 h 30"/>
                      <a:gd name="T2" fmla="*/ 0 w 57"/>
                      <a:gd name="T3" fmla="*/ 0 h 30"/>
                      <a:gd name="T4" fmla="*/ 0 w 57"/>
                      <a:gd name="T5" fmla="*/ 0 h 30"/>
                      <a:gd name="T6" fmla="*/ 0 w 57"/>
                      <a:gd name="T7" fmla="*/ 0 h 3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57" h="30">
                        <a:moveTo>
                          <a:pt x="24" y="18"/>
                        </a:moveTo>
                        <a:cubicBezTo>
                          <a:pt x="0" y="10"/>
                          <a:pt x="9" y="0"/>
                          <a:pt x="32" y="6"/>
                        </a:cubicBezTo>
                        <a:cubicBezTo>
                          <a:pt x="46" y="15"/>
                          <a:pt x="57" y="23"/>
                          <a:pt x="36" y="30"/>
                        </a:cubicBezTo>
                        <a:cubicBezTo>
                          <a:pt x="21" y="25"/>
                          <a:pt x="24" y="30"/>
                          <a:pt x="24" y="1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zh-TW" altLang="en-US" smtClean="0">
                      <a:solidFill>
                        <a:srgbClr val="000000"/>
                      </a:solidFill>
                      <a:latin typeface="Arial" pitchFamily="34" charset="0"/>
                      <a:ea typeface="新細明體" pitchFamily="18" charset="-120"/>
                    </a:endParaRPr>
                  </a:p>
                </p:txBody>
              </p:sp>
              <p:sp>
                <p:nvSpPr>
                  <p:cNvPr id="2145" name="Freeform 104"/>
                  <p:cNvSpPr>
                    <a:spLocks/>
                  </p:cNvSpPr>
                  <p:nvPr/>
                </p:nvSpPr>
                <p:spPr bwMode="ltGray">
                  <a:xfrm>
                    <a:off x="4062" y="265"/>
                    <a:ext cx="295" cy="233"/>
                  </a:xfrm>
                  <a:custGeom>
                    <a:avLst/>
                    <a:gdLst>
                      <a:gd name="T0" fmla="*/ 0 w 693"/>
                      <a:gd name="T1" fmla="*/ 0 h 696"/>
                      <a:gd name="T2" fmla="*/ 0 w 693"/>
                      <a:gd name="T3" fmla="*/ 0 h 696"/>
                      <a:gd name="T4" fmla="*/ 0 w 693"/>
                      <a:gd name="T5" fmla="*/ 0 h 696"/>
                      <a:gd name="T6" fmla="*/ 0 w 693"/>
                      <a:gd name="T7" fmla="*/ 0 h 696"/>
                      <a:gd name="T8" fmla="*/ 0 w 693"/>
                      <a:gd name="T9" fmla="*/ 0 h 696"/>
                      <a:gd name="T10" fmla="*/ 0 w 693"/>
                      <a:gd name="T11" fmla="*/ 0 h 696"/>
                      <a:gd name="T12" fmla="*/ 0 w 693"/>
                      <a:gd name="T13" fmla="*/ 0 h 696"/>
                      <a:gd name="T14" fmla="*/ 0 w 693"/>
                      <a:gd name="T15" fmla="*/ 0 h 696"/>
                      <a:gd name="T16" fmla="*/ 0 w 693"/>
                      <a:gd name="T17" fmla="*/ 0 h 696"/>
                      <a:gd name="T18" fmla="*/ 0 w 693"/>
                      <a:gd name="T19" fmla="*/ 0 h 696"/>
                      <a:gd name="T20" fmla="*/ 0 w 693"/>
                      <a:gd name="T21" fmla="*/ 0 h 696"/>
                      <a:gd name="T22" fmla="*/ 0 w 693"/>
                      <a:gd name="T23" fmla="*/ 0 h 696"/>
                      <a:gd name="T24" fmla="*/ 0 w 693"/>
                      <a:gd name="T25" fmla="*/ 0 h 696"/>
                      <a:gd name="T26" fmla="*/ 0 w 693"/>
                      <a:gd name="T27" fmla="*/ 0 h 696"/>
                      <a:gd name="T28" fmla="*/ 0 w 693"/>
                      <a:gd name="T29" fmla="*/ 0 h 696"/>
                      <a:gd name="T30" fmla="*/ 0 w 693"/>
                      <a:gd name="T31" fmla="*/ 0 h 696"/>
                      <a:gd name="T32" fmla="*/ 0 w 693"/>
                      <a:gd name="T33" fmla="*/ 0 h 696"/>
                      <a:gd name="T34" fmla="*/ 0 w 693"/>
                      <a:gd name="T35" fmla="*/ 0 h 696"/>
                      <a:gd name="T36" fmla="*/ 0 w 693"/>
                      <a:gd name="T37" fmla="*/ 0 h 696"/>
                      <a:gd name="T38" fmla="*/ 0 w 693"/>
                      <a:gd name="T39" fmla="*/ 0 h 696"/>
                      <a:gd name="T40" fmla="*/ 0 w 693"/>
                      <a:gd name="T41" fmla="*/ 0 h 696"/>
                      <a:gd name="T42" fmla="*/ 0 w 693"/>
                      <a:gd name="T43" fmla="*/ 0 h 696"/>
                      <a:gd name="T44" fmla="*/ 0 w 693"/>
                      <a:gd name="T45" fmla="*/ 0 h 696"/>
                      <a:gd name="T46" fmla="*/ 0 w 693"/>
                      <a:gd name="T47" fmla="*/ 0 h 696"/>
                      <a:gd name="T48" fmla="*/ 0 w 693"/>
                      <a:gd name="T49" fmla="*/ 0 h 696"/>
                      <a:gd name="T50" fmla="*/ 0 w 693"/>
                      <a:gd name="T51" fmla="*/ 0 h 696"/>
                      <a:gd name="T52" fmla="*/ 0 w 693"/>
                      <a:gd name="T53" fmla="*/ 0 h 696"/>
                      <a:gd name="T54" fmla="*/ 0 w 693"/>
                      <a:gd name="T55" fmla="*/ 0 h 696"/>
                      <a:gd name="T56" fmla="*/ 0 w 693"/>
                      <a:gd name="T57" fmla="*/ 0 h 696"/>
                      <a:gd name="T58" fmla="*/ 0 w 693"/>
                      <a:gd name="T59" fmla="*/ 0 h 696"/>
                      <a:gd name="T60" fmla="*/ 0 w 693"/>
                      <a:gd name="T61" fmla="*/ 0 h 696"/>
                      <a:gd name="T62" fmla="*/ 0 w 693"/>
                      <a:gd name="T63" fmla="*/ 0 h 696"/>
                      <a:gd name="T64" fmla="*/ 0 w 693"/>
                      <a:gd name="T65" fmla="*/ 0 h 696"/>
                      <a:gd name="T66" fmla="*/ 0 w 693"/>
                      <a:gd name="T67" fmla="*/ 0 h 696"/>
                      <a:gd name="T68" fmla="*/ 0 w 693"/>
                      <a:gd name="T69" fmla="*/ 0 h 696"/>
                      <a:gd name="T70" fmla="*/ 0 w 693"/>
                      <a:gd name="T71" fmla="*/ 0 h 69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</a:gdLst>
                    <a:ahLst/>
                    <a:cxnLst>
                      <a:cxn ang="T72">
                        <a:pos x="T0" y="T1"/>
                      </a:cxn>
                      <a:cxn ang="T73">
                        <a:pos x="T2" y="T3"/>
                      </a:cxn>
                      <a:cxn ang="T74">
                        <a:pos x="T4" y="T5"/>
                      </a:cxn>
                      <a:cxn ang="T75">
                        <a:pos x="T6" y="T7"/>
                      </a:cxn>
                      <a:cxn ang="T76">
                        <a:pos x="T8" y="T9"/>
                      </a:cxn>
                      <a:cxn ang="T77">
                        <a:pos x="T10" y="T11"/>
                      </a:cxn>
                      <a:cxn ang="T78">
                        <a:pos x="T12" y="T13"/>
                      </a:cxn>
                      <a:cxn ang="T79">
                        <a:pos x="T14" y="T15"/>
                      </a:cxn>
                      <a:cxn ang="T80">
                        <a:pos x="T16" y="T17"/>
                      </a:cxn>
                      <a:cxn ang="T81">
                        <a:pos x="T18" y="T19"/>
                      </a:cxn>
                      <a:cxn ang="T82">
                        <a:pos x="T20" y="T21"/>
                      </a:cxn>
                      <a:cxn ang="T83">
                        <a:pos x="T22" y="T23"/>
                      </a:cxn>
                      <a:cxn ang="T84">
                        <a:pos x="T24" y="T25"/>
                      </a:cxn>
                      <a:cxn ang="T85">
                        <a:pos x="T26" y="T27"/>
                      </a:cxn>
                      <a:cxn ang="T86">
                        <a:pos x="T28" y="T29"/>
                      </a:cxn>
                      <a:cxn ang="T87">
                        <a:pos x="T30" y="T31"/>
                      </a:cxn>
                      <a:cxn ang="T88">
                        <a:pos x="T32" y="T33"/>
                      </a:cxn>
                      <a:cxn ang="T89">
                        <a:pos x="T34" y="T35"/>
                      </a:cxn>
                      <a:cxn ang="T90">
                        <a:pos x="T36" y="T37"/>
                      </a:cxn>
                      <a:cxn ang="T91">
                        <a:pos x="T38" y="T39"/>
                      </a:cxn>
                      <a:cxn ang="T92">
                        <a:pos x="T40" y="T41"/>
                      </a:cxn>
                      <a:cxn ang="T93">
                        <a:pos x="T42" y="T43"/>
                      </a:cxn>
                      <a:cxn ang="T94">
                        <a:pos x="T44" y="T45"/>
                      </a:cxn>
                      <a:cxn ang="T95">
                        <a:pos x="T46" y="T47"/>
                      </a:cxn>
                      <a:cxn ang="T96">
                        <a:pos x="T48" y="T49"/>
                      </a:cxn>
                      <a:cxn ang="T97">
                        <a:pos x="T50" y="T51"/>
                      </a:cxn>
                      <a:cxn ang="T98">
                        <a:pos x="T52" y="T53"/>
                      </a:cxn>
                      <a:cxn ang="T99">
                        <a:pos x="T54" y="T55"/>
                      </a:cxn>
                      <a:cxn ang="T100">
                        <a:pos x="T56" y="T57"/>
                      </a:cxn>
                      <a:cxn ang="T101">
                        <a:pos x="T58" y="T59"/>
                      </a:cxn>
                      <a:cxn ang="T102">
                        <a:pos x="T60" y="T61"/>
                      </a:cxn>
                      <a:cxn ang="T103">
                        <a:pos x="T62" y="T63"/>
                      </a:cxn>
                      <a:cxn ang="T104">
                        <a:pos x="T64" y="T65"/>
                      </a:cxn>
                      <a:cxn ang="T105">
                        <a:pos x="T66" y="T67"/>
                      </a:cxn>
                      <a:cxn ang="T106">
                        <a:pos x="T68" y="T69"/>
                      </a:cxn>
                      <a:cxn ang="T107">
                        <a:pos x="T70" y="T71"/>
                      </a:cxn>
                    </a:cxnLst>
                    <a:rect l="0" t="0" r="r" b="b"/>
                    <a:pathLst>
                      <a:path w="693" h="696">
                        <a:moveTo>
                          <a:pt x="541" y="460"/>
                        </a:moveTo>
                        <a:lnTo>
                          <a:pt x="473" y="464"/>
                        </a:lnTo>
                        <a:lnTo>
                          <a:pt x="441" y="452"/>
                        </a:lnTo>
                        <a:lnTo>
                          <a:pt x="393" y="452"/>
                        </a:lnTo>
                        <a:cubicBezTo>
                          <a:pt x="365" y="448"/>
                          <a:pt x="360" y="444"/>
                          <a:pt x="337" y="436"/>
                        </a:cubicBezTo>
                        <a:cubicBezTo>
                          <a:pt x="336" y="432"/>
                          <a:pt x="330" y="413"/>
                          <a:pt x="325" y="412"/>
                        </a:cubicBezTo>
                        <a:cubicBezTo>
                          <a:pt x="317" y="411"/>
                          <a:pt x="301" y="420"/>
                          <a:pt x="301" y="420"/>
                        </a:cubicBezTo>
                        <a:cubicBezTo>
                          <a:pt x="289" y="412"/>
                          <a:pt x="277" y="408"/>
                          <a:pt x="265" y="400"/>
                        </a:cubicBezTo>
                        <a:cubicBezTo>
                          <a:pt x="252" y="380"/>
                          <a:pt x="256" y="356"/>
                          <a:pt x="233" y="348"/>
                        </a:cubicBezTo>
                        <a:cubicBezTo>
                          <a:pt x="217" y="372"/>
                          <a:pt x="221" y="392"/>
                          <a:pt x="237" y="416"/>
                        </a:cubicBezTo>
                        <a:cubicBezTo>
                          <a:pt x="234" y="428"/>
                          <a:pt x="228" y="445"/>
                          <a:pt x="237" y="444"/>
                        </a:cubicBezTo>
                        <a:cubicBezTo>
                          <a:pt x="247" y="443"/>
                          <a:pt x="261" y="428"/>
                          <a:pt x="261" y="428"/>
                        </a:cubicBezTo>
                        <a:cubicBezTo>
                          <a:pt x="258" y="450"/>
                          <a:pt x="243" y="475"/>
                          <a:pt x="269" y="484"/>
                        </a:cubicBezTo>
                        <a:cubicBezTo>
                          <a:pt x="277" y="479"/>
                          <a:pt x="288" y="476"/>
                          <a:pt x="293" y="468"/>
                        </a:cubicBezTo>
                        <a:cubicBezTo>
                          <a:pt x="302" y="454"/>
                          <a:pt x="303" y="446"/>
                          <a:pt x="317" y="436"/>
                        </a:cubicBezTo>
                        <a:cubicBezTo>
                          <a:pt x="315" y="448"/>
                          <a:pt x="306" y="467"/>
                          <a:pt x="321" y="476"/>
                        </a:cubicBezTo>
                        <a:cubicBezTo>
                          <a:pt x="328" y="480"/>
                          <a:pt x="345" y="484"/>
                          <a:pt x="345" y="484"/>
                        </a:cubicBezTo>
                        <a:cubicBezTo>
                          <a:pt x="382" y="472"/>
                          <a:pt x="347" y="527"/>
                          <a:pt x="333" y="536"/>
                        </a:cubicBezTo>
                        <a:cubicBezTo>
                          <a:pt x="330" y="540"/>
                          <a:pt x="329" y="545"/>
                          <a:pt x="325" y="548"/>
                        </a:cubicBezTo>
                        <a:cubicBezTo>
                          <a:pt x="322" y="551"/>
                          <a:pt x="316" y="549"/>
                          <a:pt x="313" y="552"/>
                        </a:cubicBezTo>
                        <a:cubicBezTo>
                          <a:pt x="300" y="565"/>
                          <a:pt x="320" y="575"/>
                          <a:pt x="293" y="584"/>
                        </a:cubicBezTo>
                        <a:cubicBezTo>
                          <a:pt x="286" y="595"/>
                          <a:pt x="272" y="610"/>
                          <a:pt x="261" y="616"/>
                        </a:cubicBezTo>
                        <a:cubicBezTo>
                          <a:pt x="254" y="620"/>
                          <a:pt x="245" y="621"/>
                          <a:pt x="237" y="624"/>
                        </a:cubicBezTo>
                        <a:cubicBezTo>
                          <a:pt x="233" y="625"/>
                          <a:pt x="225" y="628"/>
                          <a:pt x="225" y="628"/>
                        </a:cubicBezTo>
                        <a:cubicBezTo>
                          <a:pt x="215" y="659"/>
                          <a:pt x="212" y="652"/>
                          <a:pt x="173" y="656"/>
                        </a:cubicBezTo>
                        <a:cubicBezTo>
                          <a:pt x="140" y="667"/>
                          <a:pt x="132" y="687"/>
                          <a:pt x="97" y="696"/>
                        </a:cubicBezTo>
                        <a:cubicBezTo>
                          <a:pt x="77" y="691"/>
                          <a:pt x="75" y="687"/>
                          <a:pt x="81" y="668"/>
                        </a:cubicBezTo>
                        <a:cubicBezTo>
                          <a:pt x="77" y="646"/>
                          <a:pt x="72" y="639"/>
                          <a:pt x="77" y="616"/>
                        </a:cubicBezTo>
                        <a:cubicBezTo>
                          <a:pt x="73" y="598"/>
                          <a:pt x="71" y="587"/>
                          <a:pt x="61" y="572"/>
                        </a:cubicBezTo>
                        <a:cubicBezTo>
                          <a:pt x="58" y="551"/>
                          <a:pt x="51" y="543"/>
                          <a:pt x="45" y="524"/>
                        </a:cubicBezTo>
                        <a:cubicBezTo>
                          <a:pt x="52" y="502"/>
                          <a:pt x="58" y="496"/>
                          <a:pt x="49" y="472"/>
                        </a:cubicBezTo>
                        <a:cubicBezTo>
                          <a:pt x="46" y="463"/>
                          <a:pt x="33" y="448"/>
                          <a:pt x="33" y="448"/>
                        </a:cubicBezTo>
                        <a:cubicBezTo>
                          <a:pt x="42" y="422"/>
                          <a:pt x="42" y="408"/>
                          <a:pt x="33" y="380"/>
                        </a:cubicBezTo>
                        <a:cubicBezTo>
                          <a:pt x="49" y="369"/>
                          <a:pt x="48" y="362"/>
                          <a:pt x="53" y="344"/>
                        </a:cubicBezTo>
                        <a:cubicBezTo>
                          <a:pt x="47" y="327"/>
                          <a:pt x="49" y="308"/>
                          <a:pt x="33" y="332"/>
                        </a:cubicBezTo>
                        <a:cubicBezTo>
                          <a:pt x="40" y="353"/>
                          <a:pt x="29" y="374"/>
                          <a:pt x="17" y="392"/>
                        </a:cubicBezTo>
                        <a:cubicBezTo>
                          <a:pt x="6" y="360"/>
                          <a:pt x="10" y="340"/>
                          <a:pt x="13" y="304"/>
                        </a:cubicBezTo>
                        <a:cubicBezTo>
                          <a:pt x="44" y="314"/>
                          <a:pt x="54" y="289"/>
                          <a:pt x="81" y="280"/>
                        </a:cubicBezTo>
                        <a:cubicBezTo>
                          <a:pt x="94" y="261"/>
                          <a:pt x="85" y="242"/>
                          <a:pt x="105" y="228"/>
                        </a:cubicBezTo>
                        <a:cubicBezTo>
                          <a:pt x="108" y="220"/>
                          <a:pt x="110" y="212"/>
                          <a:pt x="113" y="204"/>
                        </a:cubicBezTo>
                        <a:cubicBezTo>
                          <a:pt x="116" y="196"/>
                          <a:pt x="89" y="196"/>
                          <a:pt x="89" y="196"/>
                        </a:cubicBezTo>
                        <a:cubicBezTo>
                          <a:pt x="81" y="221"/>
                          <a:pt x="58" y="211"/>
                          <a:pt x="37" y="204"/>
                        </a:cubicBezTo>
                        <a:cubicBezTo>
                          <a:pt x="33" y="207"/>
                          <a:pt x="30" y="213"/>
                          <a:pt x="25" y="212"/>
                        </a:cubicBezTo>
                        <a:cubicBezTo>
                          <a:pt x="16" y="210"/>
                          <a:pt x="1" y="196"/>
                          <a:pt x="1" y="196"/>
                        </a:cubicBezTo>
                        <a:cubicBezTo>
                          <a:pt x="4" y="186"/>
                          <a:pt x="4" y="174"/>
                          <a:pt x="9" y="164"/>
                        </a:cubicBezTo>
                        <a:cubicBezTo>
                          <a:pt x="13" y="155"/>
                          <a:pt x="25" y="140"/>
                          <a:pt x="25" y="140"/>
                        </a:cubicBezTo>
                        <a:cubicBezTo>
                          <a:pt x="0" y="132"/>
                          <a:pt x="25" y="128"/>
                          <a:pt x="37" y="124"/>
                        </a:cubicBezTo>
                        <a:cubicBezTo>
                          <a:pt x="58" y="131"/>
                          <a:pt x="75" y="116"/>
                          <a:pt x="97" y="112"/>
                        </a:cubicBezTo>
                        <a:cubicBezTo>
                          <a:pt x="135" y="87"/>
                          <a:pt x="159" y="122"/>
                          <a:pt x="197" y="132"/>
                        </a:cubicBezTo>
                        <a:cubicBezTo>
                          <a:pt x="205" y="129"/>
                          <a:pt x="213" y="127"/>
                          <a:pt x="221" y="124"/>
                        </a:cubicBezTo>
                        <a:cubicBezTo>
                          <a:pt x="225" y="123"/>
                          <a:pt x="226" y="147"/>
                          <a:pt x="233" y="120"/>
                        </a:cubicBezTo>
                        <a:lnTo>
                          <a:pt x="229" y="64"/>
                        </a:lnTo>
                        <a:lnTo>
                          <a:pt x="209" y="40"/>
                        </a:lnTo>
                        <a:cubicBezTo>
                          <a:pt x="243" y="21"/>
                          <a:pt x="240" y="21"/>
                          <a:pt x="261" y="0"/>
                        </a:cubicBezTo>
                        <a:cubicBezTo>
                          <a:pt x="297" y="16"/>
                          <a:pt x="333" y="32"/>
                          <a:pt x="369" y="48"/>
                        </a:cubicBezTo>
                        <a:cubicBezTo>
                          <a:pt x="373" y="50"/>
                          <a:pt x="361" y="44"/>
                          <a:pt x="357" y="44"/>
                        </a:cubicBezTo>
                        <a:cubicBezTo>
                          <a:pt x="349" y="45"/>
                          <a:pt x="333" y="52"/>
                          <a:pt x="333" y="52"/>
                        </a:cubicBezTo>
                        <a:cubicBezTo>
                          <a:pt x="322" y="68"/>
                          <a:pt x="318" y="71"/>
                          <a:pt x="329" y="88"/>
                        </a:cubicBezTo>
                        <a:cubicBezTo>
                          <a:pt x="308" y="119"/>
                          <a:pt x="323" y="118"/>
                          <a:pt x="333" y="148"/>
                        </a:cubicBezTo>
                        <a:cubicBezTo>
                          <a:pt x="320" y="157"/>
                          <a:pt x="314" y="167"/>
                          <a:pt x="301" y="176"/>
                        </a:cubicBezTo>
                        <a:cubicBezTo>
                          <a:pt x="306" y="213"/>
                          <a:pt x="303" y="213"/>
                          <a:pt x="337" y="220"/>
                        </a:cubicBezTo>
                        <a:cubicBezTo>
                          <a:pt x="358" y="216"/>
                          <a:pt x="368" y="214"/>
                          <a:pt x="361" y="192"/>
                        </a:cubicBezTo>
                        <a:cubicBezTo>
                          <a:pt x="362" y="177"/>
                          <a:pt x="362" y="162"/>
                          <a:pt x="365" y="148"/>
                        </a:cubicBezTo>
                        <a:cubicBezTo>
                          <a:pt x="366" y="143"/>
                          <a:pt x="369" y="133"/>
                          <a:pt x="373" y="136"/>
                        </a:cubicBezTo>
                        <a:cubicBezTo>
                          <a:pt x="379" y="140"/>
                          <a:pt x="376" y="149"/>
                          <a:pt x="377" y="156"/>
                        </a:cubicBezTo>
                        <a:cubicBezTo>
                          <a:pt x="404" y="147"/>
                          <a:pt x="409" y="116"/>
                          <a:pt x="417" y="92"/>
                        </a:cubicBezTo>
                        <a:cubicBezTo>
                          <a:pt x="422" y="76"/>
                          <a:pt x="453" y="74"/>
                          <a:pt x="465" y="72"/>
                        </a:cubicBezTo>
                        <a:cubicBezTo>
                          <a:pt x="472" y="92"/>
                          <a:pt x="477" y="93"/>
                          <a:pt x="497" y="88"/>
                        </a:cubicBezTo>
                        <a:cubicBezTo>
                          <a:pt x="512" y="78"/>
                          <a:pt x="515" y="74"/>
                          <a:pt x="509" y="56"/>
                        </a:cubicBezTo>
                        <a:cubicBezTo>
                          <a:pt x="523" y="46"/>
                          <a:pt x="517" y="46"/>
                          <a:pt x="529" y="52"/>
                        </a:cubicBezTo>
                        <a:lnTo>
                          <a:pt x="693" y="72"/>
                        </a:lnTo>
                        <a:lnTo>
                          <a:pt x="541" y="460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zh-TW" altLang="en-US" smtClean="0">
                      <a:solidFill>
                        <a:srgbClr val="000000"/>
                      </a:solidFill>
                      <a:latin typeface="Arial" pitchFamily="34" charset="0"/>
                      <a:ea typeface="新細明體" pitchFamily="18" charset="-120"/>
                    </a:endParaRPr>
                  </a:p>
                </p:txBody>
              </p:sp>
              <p:sp>
                <p:nvSpPr>
                  <p:cNvPr id="2146" name="Freeform 105"/>
                  <p:cNvSpPr>
                    <a:spLocks/>
                  </p:cNvSpPr>
                  <p:nvPr/>
                </p:nvSpPr>
                <p:spPr bwMode="ltGray">
                  <a:xfrm>
                    <a:off x="3861" y="247"/>
                    <a:ext cx="591" cy="95"/>
                  </a:xfrm>
                  <a:custGeom>
                    <a:avLst/>
                    <a:gdLst>
                      <a:gd name="T0" fmla="*/ 1 w 931"/>
                      <a:gd name="T1" fmla="*/ 0 h 149"/>
                      <a:gd name="T2" fmla="*/ 1 w 931"/>
                      <a:gd name="T3" fmla="*/ 1 h 149"/>
                      <a:gd name="T4" fmla="*/ 1 w 931"/>
                      <a:gd name="T5" fmla="*/ 1 h 149"/>
                      <a:gd name="T6" fmla="*/ 1 w 931"/>
                      <a:gd name="T7" fmla="*/ 1 h 149"/>
                      <a:gd name="T8" fmla="*/ 1 w 931"/>
                      <a:gd name="T9" fmla="*/ 1 h 149"/>
                      <a:gd name="T10" fmla="*/ 0 w 931"/>
                      <a:gd name="T11" fmla="*/ 1 h 149"/>
                      <a:gd name="T12" fmla="*/ 1 w 931"/>
                      <a:gd name="T13" fmla="*/ 1 h 149"/>
                      <a:gd name="T14" fmla="*/ 1 w 931"/>
                      <a:gd name="T15" fmla="*/ 1 h 149"/>
                      <a:gd name="T16" fmla="*/ 1 w 931"/>
                      <a:gd name="T17" fmla="*/ 1 h 149"/>
                      <a:gd name="T18" fmla="*/ 1 w 931"/>
                      <a:gd name="T19" fmla="*/ 1 h 149"/>
                      <a:gd name="T20" fmla="*/ 1 w 931"/>
                      <a:gd name="T21" fmla="*/ 1 h 149"/>
                      <a:gd name="T22" fmla="*/ 1 w 931"/>
                      <a:gd name="T23" fmla="*/ 1 h 149"/>
                      <a:gd name="T24" fmla="*/ 1 w 931"/>
                      <a:gd name="T25" fmla="*/ 1 h 149"/>
                      <a:gd name="T26" fmla="*/ 1 w 931"/>
                      <a:gd name="T27" fmla="*/ 1 h 149"/>
                      <a:gd name="T28" fmla="*/ 1 w 931"/>
                      <a:gd name="T29" fmla="*/ 1 h 149"/>
                      <a:gd name="T30" fmla="*/ 1 w 931"/>
                      <a:gd name="T31" fmla="*/ 1 h 149"/>
                      <a:gd name="T32" fmla="*/ 1 w 931"/>
                      <a:gd name="T33" fmla="*/ 1 h 149"/>
                      <a:gd name="T34" fmla="*/ 1 w 931"/>
                      <a:gd name="T35" fmla="*/ 1 h 149"/>
                      <a:gd name="T36" fmla="*/ 1 w 931"/>
                      <a:gd name="T37" fmla="*/ 1 h 149"/>
                      <a:gd name="T38" fmla="*/ 1 w 931"/>
                      <a:gd name="T39" fmla="*/ 1 h 149"/>
                      <a:gd name="T40" fmla="*/ 1 w 931"/>
                      <a:gd name="T41" fmla="*/ 1 h 149"/>
                      <a:gd name="T42" fmla="*/ 1 w 931"/>
                      <a:gd name="T43" fmla="*/ 1 h 149"/>
                      <a:gd name="T44" fmla="*/ 1 w 931"/>
                      <a:gd name="T45" fmla="*/ 1 h 149"/>
                      <a:gd name="T46" fmla="*/ 1 w 931"/>
                      <a:gd name="T47" fmla="*/ 1 h 149"/>
                      <a:gd name="T48" fmla="*/ 1 w 931"/>
                      <a:gd name="T49" fmla="*/ 1 h 149"/>
                      <a:gd name="T50" fmla="*/ 1 w 931"/>
                      <a:gd name="T51" fmla="*/ 1 h 149"/>
                      <a:gd name="T52" fmla="*/ 1 w 931"/>
                      <a:gd name="T53" fmla="*/ 1 h 149"/>
                      <a:gd name="T54" fmla="*/ 1 w 931"/>
                      <a:gd name="T55" fmla="*/ 1 h 149"/>
                      <a:gd name="T56" fmla="*/ 1 w 931"/>
                      <a:gd name="T57" fmla="*/ 1 h 149"/>
                      <a:gd name="T58" fmla="*/ 1 w 931"/>
                      <a:gd name="T59" fmla="*/ 1 h 149"/>
                      <a:gd name="T60" fmla="*/ 1 w 931"/>
                      <a:gd name="T61" fmla="*/ 1 h 149"/>
                      <a:gd name="T62" fmla="*/ 1 w 931"/>
                      <a:gd name="T63" fmla="*/ 1 h 149"/>
                      <a:gd name="T64" fmla="*/ 1 w 931"/>
                      <a:gd name="T65" fmla="*/ 1 h 149"/>
                      <a:gd name="T66" fmla="*/ 1 w 931"/>
                      <a:gd name="T67" fmla="*/ 1 h 149"/>
                      <a:gd name="T68" fmla="*/ 1 w 931"/>
                      <a:gd name="T69" fmla="*/ 1 h 149"/>
                      <a:gd name="T70" fmla="*/ 1 w 931"/>
                      <a:gd name="T71" fmla="*/ 1 h 149"/>
                      <a:gd name="T72" fmla="*/ 1 w 931"/>
                      <a:gd name="T73" fmla="*/ 1 h 149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</a:gdLst>
                    <a:ahLst/>
                    <a:cxnLst>
                      <a:cxn ang="T74">
                        <a:pos x="T0" y="T1"/>
                      </a:cxn>
                      <a:cxn ang="T75">
                        <a:pos x="T2" y="T3"/>
                      </a:cxn>
                      <a:cxn ang="T76">
                        <a:pos x="T4" y="T5"/>
                      </a:cxn>
                      <a:cxn ang="T77">
                        <a:pos x="T6" y="T7"/>
                      </a:cxn>
                      <a:cxn ang="T78">
                        <a:pos x="T8" y="T9"/>
                      </a:cxn>
                      <a:cxn ang="T79">
                        <a:pos x="T10" y="T11"/>
                      </a:cxn>
                      <a:cxn ang="T80">
                        <a:pos x="T12" y="T13"/>
                      </a:cxn>
                      <a:cxn ang="T81">
                        <a:pos x="T14" y="T15"/>
                      </a:cxn>
                      <a:cxn ang="T82">
                        <a:pos x="T16" y="T17"/>
                      </a:cxn>
                      <a:cxn ang="T83">
                        <a:pos x="T18" y="T19"/>
                      </a:cxn>
                      <a:cxn ang="T84">
                        <a:pos x="T20" y="T21"/>
                      </a:cxn>
                      <a:cxn ang="T85">
                        <a:pos x="T22" y="T23"/>
                      </a:cxn>
                      <a:cxn ang="T86">
                        <a:pos x="T24" y="T25"/>
                      </a:cxn>
                      <a:cxn ang="T87">
                        <a:pos x="T26" y="T27"/>
                      </a:cxn>
                      <a:cxn ang="T88">
                        <a:pos x="T28" y="T29"/>
                      </a:cxn>
                      <a:cxn ang="T89">
                        <a:pos x="T30" y="T31"/>
                      </a:cxn>
                      <a:cxn ang="T90">
                        <a:pos x="T32" y="T33"/>
                      </a:cxn>
                      <a:cxn ang="T91">
                        <a:pos x="T34" y="T35"/>
                      </a:cxn>
                      <a:cxn ang="T92">
                        <a:pos x="T36" y="T37"/>
                      </a:cxn>
                      <a:cxn ang="T93">
                        <a:pos x="T38" y="T39"/>
                      </a:cxn>
                      <a:cxn ang="T94">
                        <a:pos x="T40" y="T41"/>
                      </a:cxn>
                      <a:cxn ang="T95">
                        <a:pos x="T42" y="T43"/>
                      </a:cxn>
                      <a:cxn ang="T96">
                        <a:pos x="T44" y="T45"/>
                      </a:cxn>
                      <a:cxn ang="T97">
                        <a:pos x="T46" y="T47"/>
                      </a:cxn>
                      <a:cxn ang="T98">
                        <a:pos x="T48" y="T49"/>
                      </a:cxn>
                      <a:cxn ang="T99">
                        <a:pos x="T50" y="T51"/>
                      </a:cxn>
                      <a:cxn ang="T100">
                        <a:pos x="T52" y="T53"/>
                      </a:cxn>
                      <a:cxn ang="T101">
                        <a:pos x="T54" y="T55"/>
                      </a:cxn>
                      <a:cxn ang="T102">
                        <a:pos x="T56" y="T57"/>
                      </a:cxn>
                      <a:cxn ang="T103">
                        <a:pos x="T58" y="T59"/>
                      </a:cxn>
                      <a:cxn ang="T104">
                        <a:pos x="T60" y="T61"/>
                      </a:cxn>
                      <a:cxn ang="T105">
                        <a:pos x="T62" y="T63"/>
                      </a:cxn>
                      <a:cxn ang="T106">
                        <a:pos x="T64" y="T65"/>
                      </a:cxn>
                      <a:cxn ang="T107">
                        <a:pos x="T66" y="T67"/>
                      </a:cxn>
                      <a:cxn ang="T108">
                        <a:pos x="T68" y="T69"/>
                      </a:cxn>
                      <a:cxn ang="T109">
                        <a:pos x="T70" y="T71"/>
                      </a:cxn>
                      <a:cxn ang="T110">
                        <a:pos x="T72" y="T73"/>
                      </a:cxn>
                    </a:cxnLst>
                    <a:rect l="0" t="0" r="r" b="b"/>
                    <a:pathLst>
                      <a:path w="931" h="149">
                        <a:moveTo>
                          <a:pt x="794" y="84"/>
                        </a:moveTo>
                        <a:cubicBezTo>
                          <a:pt x="813" y="72"/>
                          <a:pt x="931" y="14"/>
                          <a:pt x="825" y="0"/>
                        </a:cubicBezTo>
                        <a:lnTo>
                          <a:pt x="159" y="0"/>
                        </a:lnTo>
                        <a:cubicBezTo>
                          <a:pt x="149" y="12"/>
                          <a:pt x="162" y="18"/>
                          <a:pt x="143" y="29"/>
                        </a:cubicBezTo>
                        <a:cubicBezTo>
                          <a:pt x="130" y="44"/>
                          <a:pt x="133" y="39"/>
                          <a:pt x="116" y="48"/>
                        </a:cubicBezTo>
                        <a:cubicBezTo>
                          <a:pt x="108" y="46"/>
                          <a:pt x="100" y="44"/>
                          <a:pt x="91" y="42"/>
                        </a:cubicBezTo>
                        <a:cubicBezTo>
                          <a:pt x="89" y="41"/>
                          <a:pt x="83" y="40"/>
                          <a:pt x="83" y="40"/>
                        </a:cubicBezTo>
                        <a:cubicBezTo>
                          <a:pt x="76" y="40"/>
                          <a:pt x="68" y="39"/>
                          <a:pt x="62" y="42"/>
                        </a:cubicBezTo>
                        <a:cubicBezTo>
                          <a:pt x="54" y="45"/>
                          <a:pt x="46" y="61"/>
                          <a:pt x="38" y="67"/>
                        </a:cubicBezTo>
                        <a:cubicBezTo>
                          <a:pt x="32" y="71"/>
                          <a:pt x="27" y="74"/>
                          <a:pt x="22" y="77"/>
                        </a:cubicBezTo>
                        <a:cubicBezTo>
                          <a:pt x="16" y="81"/>
                          <a:pt x="5" y="86"/>
                          <a:pt x="5" y="86"/>
                        </a:cubicBezTo>
                        <a:cubicBezTo>
                          <a:pt x="9" y="95"/>
                          <a:pt x="7" y="97"/>
                          <a:pt x="0" y="105"/>
                        </a:cubicBezTo>
                        <a:cubicBezTo>
                          <a:pt x="17" y="107"/>
                          <a:pt x="22" y="107"/>
                          <a:pt x="16" y="120"/>
                        </a:cubicBezTo>
                        <a:cubicBezTo>
                          <a:pt x="27" y="122"/>
                          <a:pt x="48" y="116"/>
                          <a:pt x="59" y="115"/>
                        </a:cubicBezTo>
                        <a:cubicBezTo>
                          <a:pt x="71" y="112"/>
                          <a:pt x="73" y="117"/>
                          <a:pt x="83" y="111"/>
                        </a:cubicBezTo>
                        <a:cubicBezTo>
                          <a:pt x="89" y="96"/>
                          <a:pt x="83" y="100"/>
                          <a:pt x="97" y="96"/>
                        </a:cubicBezTo>
                        <a:cubicBezTo>
                          <a:pt x="100" y="94"/>
                          <a:pt x="103" y="93"/>
                          <a:pt x="105" y="90"/>
                        </a:cubicBezTo>
                        <a:cubicBezTo>
                          <a:pt x="106" y="88"/>
                          <a:pt x="106" y="85"/>
                          <a:pt x="108" y="84"/>
                        </a:cubicBezTo>
                        <a:cubicBezTo>
                          <a:pt x="112" y="80"/>
                          <a:pt x="140" y="69"/>
                          <a:pt x="148" y="67"/>
                        </a:cubicBezTo>
                        <a:cubicBezTo>
                          <a:pt x="160" y="52"/>
                          <a:pt x="153" y="56"/>
                          <a:pt x="167" y="52"/>
                        </a:cubicBezTo>
                        <a:cubicBezTo>
                          <a:pt x="178" y="55"/>
                          <a:pt x="179" y="62"/>
                          <a:pt x="191" y="58"/>
                        </a:cubicBezTo>
                        <a:cubicBezTo>
                          <a:pt x="199" y="52"/>
                          <a:pt x="206" y="51"/>
                          <a:pt x="215" y="46"/>
                        </a:cubicBezTo>
                        <a:cubicBezTo>
                          <a:pt x="226" y="58"/>
                          <a:pt x="217" y="46"/>
                          <a:pt x="223" y="69"/>
                        </a:cubicBezTo>
                        <a:cubicBezTo>
                          <a:pt x="226" y="79"/>
                          <a:pt x="233" y="85"/>
                          <a:pt x="237" y="94"/>
                        </a:cubicBezTo>
                        <a:cubicBezTo>
                          <a:pt x="227" y="100"/>
                          <a:pt x="229" y="104"/>
                          <a:pt x="218" y="107"/>
                        </a:cubicBezTo>
                        <a:cubicBezTo>
                          <a:pt x="207" y="120"/>
                          <a:pt x="203" y="113"/>
                          <a:pt x="188" y="109"/>
                        </a:cubicBezTo>
                        <a:cubicBezTo>
                          <a:pt x="191" y="117"/>
                          <a:pt x="200" y="127"/>
                          <a:pt x="210" y="132"/>
                        </a:cubicBezTo>
                        <a:cubicBezTo>
                          <a:pt x="218" y="114"/>
                          <a:pt x="211" y="122"/>
                          <a:pt x="231" y="113"/>
                        </a:cubicBezTo>
                        <a:cubicBezTo>
                          <a:pt x="237" y="111"/>
                          <a:pt x="248" y="105"/>
                          <a:pt x="248" y="105"/>
                        </a:cubicBezTo>
                        <a:cubicBezTo>
                          <a:pt x="248" y="100"/>
                          <a:pt x="246" y="94"/>
                          <a:pt x="250" y="90"/>
                        </a:cubicBezTo>
                        <a:cubicBezTo>
                          <a:pt x="253" y="88"/>
                          <a:pt x="254" y="96"/>
                          <a:pt x="258" y="96"/>
                        </a:cubicBezTo>
                        <a:cubicBezTo>
                          <a:pt x="262" y="97"/>
                          <a:pt x="264" y="94"/>
                          <a:pt x="266" y="92"/>
                        </a:cubicBezTo>
                        <a:cubicBezTo>
                          <a:pt x="262" y="82"/>
                          <a:pt x="252" y="77"/>
                          <a:pt x="248" y="67"/>
                        </a:cubicBezTo>
                        <a:cubicBezTo>
                          <a:pt x="250" y="63"/>
                          <a:pt x="255" y="58"/>
                          <a:pt x="253" y="54"/>
                        </a:cubicBezTo>
                        <a:cubicBezTo>
                          <a:pt x="251" y="50"/>
                          <a:pt x="248" y="42"/>
                          <a:pt x="248" y="42"/>
                        </a:cubicBezTo>
                        <a:cubicBezTo>
                          <a:pt x="256" y="32"/>
                          <a:pt x="259" y="35"/>
                          <a:pt x="266" y="44"/>
                        </a:cubicBezTo>
                        <a:cubicBezTo>
                          <a:pt x="270" y="56"/>
                          <a:pt x="276" y="61"/>
                          <a:pt x="285" y="71"/>
                        </a:cubicBezTo>
                        <a:cubicBezTo>
                          <a:pt x="281" y="81"/>
                          <a:pt x="289" y="82"/>
                          <a:pt x="277" y="88"/>
                        </a:cubicBezTo>
                        <a:cubicBezTo>
                          <a:pt x="262" y="106"/>
                          <a:pt x="278" y="83"/>
                          <a:pt x="274" y="101"/>
                        </a:cubicBezTo>
                        <a:cubicBezTo>
                          <a:pt x="274" y="105"/>
                          <a:pt x="268" y="109"/>
                          <a:pt x="266" y="113"/>
                        </a:cubicBezTo>
                        <a:cubicBezTo>
                          <a:pt x="270" y="122"/>
                          <a:pt x="268" y="125"/>
                          <a:pt x="261" y="132"/>
                        </a:cubicBezTo>
                        <a:cubicBezTo>
                          <a:pt x="268" y="149"/>
                          <a:pt x="282" y="134"/>
                          <a:pt x="296" y="130"/>
                        </a:cubicBezTo>
                        <a:cubicBezTo>
                          <a:pt x="299" y="122"/>
                          <a:pt x="295" y="119"/>
                          <a:pt x="299" y="111"/>
                        </a:cubicBezTo>
                        <a:cubicBezTo>
                          <a:pt x="296" y="105"/>
                          <a:pt x="288" y="97"/>
                          <a:pt x="299" y="92"/>
                        </a:cubicBezTo>
                        <a:cubicBezTo>
                          <a:pt x="303" y="90"/>
                          <a:pt x="315" y="88"/>
                          <a:pt x="315" y="88"/>
                        </a:cubicBezTo>
                        <a:cubicBezTo>
                          <a:pt x="326" y="91"/>
                          <a:pt x="325" y="95"/>
                          <a:pt x="331" y="103"/>
                        </a:cubicBezTo>
                        <a:cubicBezTo>
                          <a:pt x="339" y="84"/>
                          <a:pt x="331" y="90"/>
                          <a:pt x="361" y="92"/>
                        </a:cubicBezTo>
                        <a:cubicBezTo>
                          <a:pt x="355" y="76"/>
                          <a:pt x="365" y="76"/>
                          <a:pt x="382" y="73"/>
                        </a:cubicBezTo>
                        <a:cubicBezTo>
                          <a:pt x="383" y="71"/>
                          <a:pt x="387" y="57"/>
                          <a:pt x="393" y="54"/>
                        </a:cubicBezTo>
                        <a:cubicBezTo>
                          <a:pt x="398" y="52"/>
                          <a:pt x="409" y="50"/>
                          <a:pt x="409" y="50"/>
                        </a:cubicBezTo>
                        <a:cubicBezTo>
                          <a:pt x="430" y="54"/>
                          <a:pt x="413" y="58"/>
                          <a:pt x="431" y="63"/>
                        </a:cubicBezTo>
                        <a:cubicBezTo>
                          <a:pt x="433" y="61"/>
                          <a:pt x="435" y="57"/>
                          <a:pt x="439" y="56"/>
                        </a:cubicBezTo>
                        <a:cubicBezTo>
                          <a:pt x="445" y="55"/>
                          <a:pt x="452" y="61"/>
                          <a:pt x="457" y="58"/>
                        </a:cubicBezTo>
                        <a:cubicBezTo>
                          <a:pt x="461" y="57"/>
                          <a:pt x="457" y="52"/>
                          <a:pt x="455" y="50"/>
                        </a:cubicBezTo>
                        <a:cubicBezTo>
                          <a:pt x="451" y="47"/>
                          <a:pt x="444" y="47"/>
                          <a:pt x="439" y="46"/>
                        </a:cubicBezTo>
                        <a:cubicBezTo>
                          <a:pt x="436" y="45"/>
                          <a:pt x="431" y="44"/>
                          <a:pt x="431" y="44"/>
                        </a:cubicBezTo>
                        <a:cubicBezTo>
                          <a:pt x="440" y="38"/>
                          <a:pt x="443" y="36"/>
                          <a:pt x="455" y="40"/>
                        </a:cubicBezTo>
                        <a:cubicBezTo>
                          <a:pt x="461" y="38"/>
                          <a:pt x="467" y="35"/>
                          <a:pt x="474" y="35"/>
                        </a:cubicBezTo>
                        <a:cubicBezTo>
                          <a:pt x="483" y="36"/>
                          <a:pt x="511" y="43"/>
                          <a:pt x="519" y="46"/>
                        </a:cubicBezTo>
                        <a:cubicBezTo>
                          <a:pt x="527" y="49"/>
                          <a:pt x="544" y="54"/>
                          <a:pt x="544" y="54"/>
                        </a:cubicBezTo>
                        <a:cubicBezTo>
                          <a:pt x="548" y="54"/>
                          <a:pt x="560" y="52"/>
                          <a:pt x="565" y="50"/>
                        </a:cubicBezTo>
                        <a:cubicBezTo>
                          <a:pt x="570" y="47"/>
                          <a:pt x="581" y="42"/>
                          <a:pt x="581" y="42"/>
                        </a:cubicBezTo>
                        <a:cubicBezTo>
                          <a:pt x="585" y="42"/>
                          <a:pt x="598" y="44"/>
                          <a:pt x="600" y="48"/>
                        </a:cubicBezTo>
                        <a:cubicBezTo>
                          <a:pt x="603" y="55"/>
                          <a:pt x="589" y="61"/>
                          <a:pt x="584" y="63"/>
                        </a:cubicBezTo>
                        <a:cubicBezTo>
                          <a:pt x="576" y="69"/>
                          <a:pt x="568" y="69"/>
                          <a:pt x="565" y="77"/>
                        </a:cubicBezTo>
                        <a:cubicBezTo>
                          <a:pt x="568" y="86"/>
                          <a:pt x="564" y="92"/>
                          <a:pt x="568" y="101"/>
                        </a:cubicBezTo>
                        <a:cubicBezTo>
                          <a:pt x="574" y="93"/>
                          <a:pt x="577" y="91"/>
                          <a:pt x="589" y="94"/>
                        </a:cubicBezTo>
                        <a:cubicBezTo>
                          <a:pt x="595" y="108"/>
                          <a:pt x="602" y="93"/>
                          <a:pt x="611" y="88"/>
                        </a:cubicBezTo>
                        <a:cubicBezTo>
                          <a:pt x="613" y="86"/>
                          <a:pt x="613" y="83"/>
                          <a:pt x="616" y="82"/>
                        </a:cubicBezTo>
                        <a:cubicBezTo>
                          <a:pt x="618" y="80"/>
                          <a:pt x="622" y="81"/>
                          <a:pt x="624" y="80"/>
                        </a:cubicBezTo>
                        <a:cubicBezTo>
                          <a:pt x="626" y="78"/>
                          <a:pt x="626" y="75"/>
                          <a:pt x="627" y="73"/>
                        </a:cubicBezTo>
                        <a:cubicBezTo>
                          <a:pt x="632" y="65"/>
                          <a:pt x="638" y="63"/>
                          <a:pt x="648" y="61"/>
                        </a:cubicBezTo>
                        <a:cubicBezTo>
                          <a:pt x="664" y="62"/>
                          <a:pt x="684" y="69"/>
                          <a:pt x="700" y="69"/>
                        </a:cubicBezTo>
                        <a:lnTo>
                          <a:pt x="794" y="84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zh-TW" altLang="en-US" smtClean="0">
                      <a:solidFill>
                        <a:srgbClr val="000000"/>
                      </a:solidFill>
                      <a:latin typeface="Arial" pitchFamily="34" charset="0"/>
                      <a:ea typeface="新細明體" pitchFamily="18" charset="-120"/>
                    </a:endParaRPr>
                  </a:p>
                </p:txBody>
              </p:sp>
              <p:sp>
                <p:nvSpPr>
                  <p:cNvPr id="2147" name="Freeform 106"/>
                  <p:cNvSpPr>
                    <a:spLocks/>
                  </p:cNvSpPr>
                  <p:nvPr/>
                </p:nvSpPr>
                <p:spPr bwMode="ltGray">
                  <a:xfrm>
                    <a:off x="3981" y="282"/>
                    <a:ext cx="13" cy="10"/>
                  </a:xfrm>
                  <a:custGeom>
                    <a:avLst/>
                    <a:gdLst>
                      <a:gd name="T0" fmla="*/ 0 w 31"/>
                      <a:gd name="T1" fmla="*/ 0 h 30"/>
                      <a:gd name="T2" fmla="*/ 0 w 31"/>
                      <a:gd name="T3" fmla="*/ 0 h 30"/>
                      <a:gd name="T4" fmla="*/ 0 w 31"/>
                      <a:gd name="T5" fmla="*/ 0 h 30"/>
                      <a:gd name="T6" fmla="*/ 0 w 31"/>
                      <a:gd name="T7" fmla="*/ 0 h 3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31" h="30">
                        <a:moveTo>
                          <a:pt x="3" y="28"/>
                        </a:moveTo>
                        <a:cubicBezTo>
                          <a:pt x="8" y="8"/>
                          <a:pt x="12" y="6"/>
                          <a:pt x="31" y="0"/>
                        </a:cubicBezTo>
                        <a:cubicBezTo>
                          <a:pt x="29" y="5"/>
                          <a:pt x="25" y="22"/>
                          <a:pt x="19" y="24"/>
                        </a:cubicBezTo>
                        <a:cubicBezTo>
                          <a:pt x="0" y="30"/>
                          <a:pt x="3" y="9"/>
                          <a:pt x="3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zh-TW" altLang="en-US" smtClean="0">
                      <a:solidFill>
                        <a:srgbClr val="000000"/>
                      </a:solidFill>
                      <a:latin typeface="Arial" pitchFamily="34" charset="0"/>
                      <a:ea typeface="新細明體" pitchFamily="18" charset="-120"/>
                    </a:endParaRPr>
                  </a:p>
                </p:txBody>
              </p:sp>
              <p:sp>
                <p:nvSpPr>
                  <p:cNvPr id="2148" name="Freeform 107"/>
                  <p:cNvSpPr>
                    <a:spLocks/>
                  </p:cNvSpPr>
                  <p:nvPr/>
                </p:nvSpPr>
                <p:spPr bwMode="ltGray">
                  <a:xfrm>
                    <a:off x="3966" y="296"/>
                    <a:ext cx="19" cy="11"/>
                  </a:xfrm>
                  <a:custGeom>
                    <a:avLst/>
                    <a:gdLst>
                      <a:gd name="T0" fmla="*/ 0 w 44"/>
                      <a:gd name="T1" fmla="*/ 0 h 32"/>
                      <a:gd name="T2" fmla="*/ 0 w 44"/>
                      <a:gd name="T3" fmla="*/ 0 h 32"/>
                      <a:gd name="T4" fmla="*/ 0 w 44"/>
                      <a:gd name="T5" fmla="*/ 0 h 32"/>
                      <a:gd name="T6" fmla="*/ 0 w 44"/>
                      <a:gd name="T7" fmla="*/ 0 h 32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44" h="32">
                        <a:moveTo>
                          <a:pt x="6" y="32"/>
                        </a:moveTo>
                        <a:cubicBezTo>
                          <a:pt x="0" y="14"/>
                          <a:pt x="7" y="10"/>
                          <a:pt x="22" y="0"/>
                        </a:cubicBezTo>
                        <a:cubicBezTo>
                          <a:pt x="27" y="1"/>
                          <a:pt x="35" y="0"/>
                          <a:pt x="38" y="4"/>
                        </a:cubicBezTo>
                        <a:cubicBezTo>
                          <a:pt x="44" y="13"/>
                          <a:pt x="16" y="32"/>
                          <a:pt x="6" y="3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zh-TW" altLang="en-US" smtClean="0">
                      <a:solidFill>
                        <a:srgbClr val="000000"/>
                      </a:solidFill>
                      <a:latin typeface="Arial" pitchFamily="34" charset="0"/>
                      <a:ea typeface="新細明體" pitchFamily="18" charset="-120"/>
                    </a:endParaRPr>
                  </a:p>
                </p:txBody>
              </p:sp>
              <p:sp>
                <p:nvSpPr>
                  <p:cNvPr id="2149" name="Freeform 108"/>
                  <p:cNvSpPr>
                    <a:spLocks/>
                  </p:cNvSpPr>
                  <p:nvPr/>
                </p:nvSpPr>
                <p:spPr bwMode="ltGray">
                  <a:xfrm>
                    <a:off x="4028" y="337"/>
                    <a:ext cx="32" cy="6"/>
                  </a:xfrm>
                  <a:custGeom>
                    <a:avLst/>
                    <a:gdLst>
                      <a:gd name="T0" fmla="*/ 0 w 76"/>
                      <a:gd name="T1" fmla="*/ 0 h 18"/>
                      <a:gd name="T2" fmla="*/ 0 w 76"/>
                      <a:gd name="T3" fmla="*/ 0 h 18"/>
                      <a:gd name="T4" fmla="*/ 0 w 76"/>
                      <a:gd name="T5" fmla="*/ 0 h 18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76" h="18">
                        <a:moveTo>
                          <a:pt x="37" y="18"/>
                        </a:moveTo>
                        <a:cubicBezTo>
                          <a:pt x="25" y="14"/>
                          <a:pt x="0" y="10"/>
                          <a:pt x="25" y="2"/>
                        </a:cubicBezTo>
                        <a:cubicBezTo>
                          <a:pt x="76" y="9"/>
                          <a:pt x="46" y="0"/>
                          <a:pt x="37" y="1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zh-TW" altLang="en-US" smtClean="0">
                      <a:solidFill>
                        <a:srgbClr val="000000"/>
                      </a:solidFill>
                      <a:latin typeface="Arial" pitchFamily="34" charset="0"/>
                      <a:ea typeface="新細明體" pitchFamily="18" charset="-120"/>
                    </a:endParaRPr>
                  </a:p>
                </p:txBody>
              </p:sp>
              <p:sp>
                <p:nvSpPr>
                  <p:cNvPr id="2150" name="Freeform 109"/>
                  <p:cNvSpPr>
                    <a:spLocks/>
                  </p:cNvSpPr>
                  <p:nvPr/>
                </p:nvSpPr>
                <p:spPr bwMode="ltGray">
                  <a:xfrm>
                    <a:off x="4083" y="336"/>
                    <a:ext cx="18" cy="15"/>
                  </a:xfrm>
                  <a:custGeom>
                    <a:avLst/>
                    <a:gdLst>
                      <a:gd name="T0" fmla="*/ 0 w 42"/>
                      <a:gd name="T1" fmla="*/ 0 h 44"/>
                      <a:gd name="T2" fmla="*/ 0 w 42"/>
                      <a:gd name="T3" fmla="*/ 0 h 44"/>
                      <a:gd name="T4" fmla="*/ 0 w 42"/>
                      <a:gd name="T5" fmla="*/ 0 h 44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42" h="44">
                        <a:moveTo>
                          <a:pt x="0" y="21"/>
                        </a:moveTo>
                        <a:cubicBezTo>
                          <a:pt x="4" y="17"/>
                          <a:pt x="7" y="11"/>
                          <a:pt x="12" y="9"/>
                        </a:cubicBezTo>
                        <a:cubicBezTo>
                          <a:pt x="42" y="0"/>
                          <a:pt x="23" y="44"/>
                          <a:pt x="0" y="2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zh-TW" altLang="en-US" smtClean="0">
                      <a:solidFill>
                        <a:srgbClr val="000000"/>
                      </a:solidFill>
                      <a:latin typeface="Arial" pitchFamily="34" charset="0"/>
                      <a:ea typeface="新細明體" pitchFamily="18" charset="-120"/>
                    </a:endParaRPr>
                  </a:p>
                </p:txBody>
              </p:sp>
              <p:sp>
                <p:nvSpPr>
                  <p:cNvPr id="2151" name="Freeform 110"/>
                  <p:cNvSpPr>
                    <a:spLocks/>
                  </p:cNvSpPr>
                  <p:nvPr/>
                </p:nvSpPr>
                <p:spPr bwMode="ltGray">
                  <a:xfrm>
                    <a:off x="3936" y="295"/>
                    <a:ext cx="14" cy="10"/>
                  </a:xfrm>
                  <a:custGeom>
                    <a:avLst/>
                    <a:gdLst>
                      <a:gd name="T0" fmla="*/ 0 w 31"/>
                      <a:gd name="T1" fmla="*/ 0 h 30"/>
                      <a:gd name="T2" fmla="*/ 0 w 31"/>
                      <a:gd name="T3" fmla="*/ 0 h 30"/>
                      <a:gd name="T4" fmla="*/ 0 w 31"/>
                      <a:gd name="T5" fmla="*/ 0 h 30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31" h="30">
                        <a:moveTo>
                          <a:pt x="7" y="22"/>
                        </a:moveTo>
                        <a:cubicBezTo>
                          <a:pt x="0" y="0"/>
                          <a:pt x="15" y="6"/>
                          <a:pt x="31" y="10"/>
                        </a:cubicBezTo>
                        <a:cubicBezTo>
                          <a:pt x="14" y="16"/>
                          <a:pt x="15" y="30"/>
                          <a:pt x="7" y="2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zh-TW" altLang="en-US" smtClean="0">
                      <a:solidFill>
                        <a:srgbClr val="000000"/>
                      </a:solidFill>
                      <a:latin typeface="Arial" pitchFamily="34" charset="0"/>
                      <a:ea typeface="新細明體" pitchFamily="18" charset="-120"/>
                    </a:endParaRPr>
                  </a:p>
                </p:txBody>
              </p:sp>
            </p:grpSp>
          </p:grpSp>
          <p:grpSp>
            <p:nvGrpSpPr>
              <p:cNvPr id="2060" name="Group 111"/>
              <p:cNvGrpSpPr>
                <a:grpSpLocks/>
              </p:cNvGrpSpPr>
              <p:nvPr/>
            </p:nvGrpSpPr>
            <p:grpSpPr bwMode="auto">
              <a:xfrm>
                <a:off x="798" y="111"/>
                <a:ext cx="4702" cy="418"/>
                <a:chOff x="798" y="255"/>
                <a:chExt cx="4702" cy="418"/>
              </a:xfrm>
            </p:grpSpPr>
            <p:sp>
              <p:nvSpPr>
                <p:cNvPr id="2087" name="Line 112"/>
                <p:cNvSpPr>
                  <a:spLocks noChangeShapeType="1"/>
                </p:cNvSpPr>
                <p:nvPr/>
              </p:nvSpPr>
              <p:spPr bwMode="white">
                <a:xfrm>
                  <a:off x="798" y="476"/>
                  <a:ext cx="4702" cy="0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TW" altLang="en-US" smtClean="0">
                    <a:solidFill>
                      <a:srgbClr val="000000"/>
                    </a:solidFill>
                    <a:latin typeface="Arial" pitchFamily="34" charset="0"/>
                    <a:ea typeface="新細明體" pitchFamily="18" charset="-120"/>
                  </a:endParaRPr>
                </a:p>
              </p:txBody>
            </p:sp>
            <p:sp>
              <p:nvSpPr>
                <p:cNvPr id="2088" name="Line 113"/>
                <p:cNvSpPr>
                  <a:spLocks noChangeShapeType="1"/>
                </p:cNvSpPr>
                <p:nvPr/>
              </p:nvSpPr>
              <p:spPr bwMode="white">
                <a:xfrm>
                  <a:off x="1026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TW" altLang="en-US" smtClean="0">
                    <a:solidFill>
                      <a:srgbClr val="000000"/>
                    </a:solidFill>
                    <a:latin typeface="Arial" pitchFamily="34" charset="0"/>
                    <a:ea typeface="新細明體" pitchFamily="18" charset="-120"/>
                  </a:endParaRPr>
                </a:p>
              </p:txBody>
            </p:sp>
            <p:sp>
              <p:nvSpPr>
                <p:cNvPr id="2089" name="Line 114"/>
                <p:cNvSpPr>
                  <a:spLocks noChangeShapeType="1"/>
                </p:cNvSpPr>
                <p:nvPr/>
              </p:nvSpPr>
              <p:spPr bwMode="white">
                <a:xfrm>
                  <a:off x="1254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TW" altLang="en-US" smtClean="0">
                    <a:solidFill>
                      <a:srgbClr val="000000"/>
                    </a:solidFill>
                    <a:latin typeface="Arial" pitchFamily="34" charset="0"/>
                    <a:ea typeface="新細明體" pitchFamily="18" charset="-120"/>
                  </a:endParaRPr>
                </a:p>
              </p:txBody>
            </p:sp>
            <p:sp>
              <p:nvSpPr>
                <p:cNvPr id="2090" name="Line 115"/>
                <p:cNvSpPr>
                  <a:spLocks noChangeShapeType="1"/>
                </p:cNvSpPr>
                <p:nvPr/>
              </p:nvSpPr>
              <p:spPr bwMode="white">
                <a:xfrm>
                  <a:off x="1482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TW" altLang="en-US" smtClean="0">
                    <a:solidFill>
                      <a:srgbClr val="000000"/>
                    </a:solidFill>
                    <a:latin typeface="Arial" pitchFamily="34" charset="0"/>
                    <a:ea typeface="新細明體" pitchFamily="18" charset="-120"/>
                  </a:endParaRPr>
                </a:p>
              </p:txBody>
            </p:sp>
            <p:sp>
              <p:nvSpPr>
                <p:cNvPr id="2091" name="Line 116"/>
                <p:cNvSpPr>
                  <a:spLocks noChangeShapeType="1"/>
                </p:cNvSpPr>
                <p:nvPr/>
              </p:nvSpPr>
              <p:spPr bwMode="white">
                <a:xfrm>
                  <a:off x="1710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TW" altLang="en-US" smtClean="0">
                    <a:solidFill>
                      <a:srgbClr val="000000"/>
                    </a:solidFill>
                    <a:latin typeface="Arial" pitchFamily="34" charset="0"/>
                    <a:ea typeface="新細明體" pitchFamily="18" charset="-120"/>
                  </a:endParaRPr>
                </a:p>
              </p:txBody>
            </p:sp>
            <p:sp>
              <p:nvSpPr>
                <p:cNvPr id="2092" name="Line 117"/>
                <p:cNvSpPr>
                  <a:spLocks noChangeShapeType="1"/>
                </p:cNvSpPr>
                <p:nvPr/>
              </p:nvSpPr>
              <p:spPr bwMode="white">
                <a:xfrm>
                  <a:off x="1938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TW" altLang="en-US" smtClean="0">
                    <a:solidFill>
                      <a:srgbClr val="000000"/>
                    </a:solidFill>
                    <a:latin typeface="Arial" pitchFamily="34" charset="0"/>
                    <a:ea typeface="新細明體" pitchFamily="18" charset="-120"/>
                  </a:endParaRPr>
                </a:p>
              </p:txBody>
            </p:sp>
            <p:sp>
              <p:nvSpPr>
                <p:cNvPr id="2093" name="Line 118"/>
                <p:cNvSpPr>
                  <a:spLocks noChangeShapeType="1"/>
                </p:cNvSpPr>
                <p:nvPr/>
              </p:nvSpPr>
              <p:spPr bwMode="white">
                <a:xfrm>
                  <a:off x="2166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TW" altLang="en-US" smtClean="0">
                    <a:solidFill>
                      <a:srgbClr val="000000"/>
                    </a:solidFill>
                    <a:latin typeface="Arial" pitchFamily="34" charset="0"/>
                    <a:ea typeface="新細明體" pitchFamily="18" charset="-120"/>
                  </a:endParaRPr>
                </a:p>
              </p:txBody>
            </p:sp>
            <p:sp>
              <p:nvSpPr>
                <p:cNvPr id="2094" name="Line 119"/>
                <p:cNvSpPr>
                  <a:spLocks noChangeShapeType="1"/>
                </p:cNvSpPr>
                <p:nvPr/>
              </p:nvSpPr>
              <p:spPr bwMode="white">
                <a:xfrm>
                  <a:off x="2394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TW" altLang="en-US" smtClean="0">
                    <a:solidFill>
                      <a:srgbClr val="000000"/>
                    </a:solidFill>
                    <a:latin typeface="Arial" pitchFamily="34" charset="0"/>
                    <a:ea typeface="新細明體" pitchFamily="18" charset="-120"/>
                  </a:endParaRPr>
                </a:p>
              </p:txBody>
            </p:sp>
            <p:sp>
              <p:nvSpPr>
                <p:cNvPr id="2095" name="Line 120"/>
                <p:cNvSpPr>
                  <a:spLocks noChangeShapeType="1"/>
                </p:cNvSpPr>
                <p:nvPr/>
              </p:nvSpPr>
              <p:spPr bwMode="white">
                <a:xfrm>
                  <a:off x="2622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TW" altLang="en-US" smtClean="0">
                    <a:solidFill>
                      <a:srgbClr val="000000"/>
                    </a:solidFill>
                    <a:latin typeface="Arial" pitchFamily="34" charset="0"/>
                    <a:ea typeface="新細明體" pitchFamily="18" charset="-120"/>
                  </a:endParaRPr>
                </a:p>
              </p:txBody>
            </p:sp>
            <p:sp>
              <p:nvSpPr>
                <p:cNvPr id="2096" name="Line 121"/>
                <p:cNvSpPr>
                  <a:spLocks noChangeShapeType="1"/>
                </p:cNvSpPr>
                <p:nvPr/>
              </p:nvSpPr>
              <p:spPr bwMode="white">
                <a:xfrm>
                  <a:off x="2850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TW" altLang="en-US" smtClean="0">
                    <a:solidFill>
                      <a:srgbClr val="000000"/>
                    </a:solidFill>
                    <a:latin typeface="Arial" pitchFamily="34" charset="0"/>
                    <a:ea typeface="新細明體" pitchFamily="18" charset="-120"/>
                  </a:endParaRPr>
                </a:p>
              </p:txBody>
            </p:sp>
            <p:sp>
              <p:nvSpPr>
                <p:cNvPr id="2097" name="Line 122"/>
                <p:cNvSpPr>
                  <a:spLocks noChangeShapeType="1"/>
                </p:cNvSpPr>
                <p:nvPr/>
              </p:nvSpPr>
              <p:spPr bwMode="white">
                <a:xfrm>
                  <a:off x="3078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TW" altLang="en-US" smtClean="0">
                    <a:solidFill>
                      <a:srgbClr val="000000"/>
                    </a:solidFill>
                    <a:latin typeface="Arial" pitchFamily="34" charset="0"/>
                    <a:ea typeface="新細明體" pitchFamily="18" charset="-120"/>
                  </a:endParaRPr>
                </a:p>
              </p:txBody>
            </p:sp>
            <p:sp>
              <p:nvSpPr>
                <p:cNvPr id="2098" name="Line 123"/>
                <p:cNvSpPr>
                  <a:spLocks noChangeShapeType="1"/>
                </p:cNvSpPr>
                <p:nvPr/>
              </p:nvSpPr>
              <p:spPr bwMode="white">
                <a:xfrm>
                  <a:off x="3306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TW" altLang="en-US" smtClean="0">
                    <a:solidFill>
                      <a:srgbClr val="000000"/>
                    </a:solidFill>
                    <a:latin typeface="Arial" pitchFamily="34" charset="0"/>
                    <a:ea typeface="新細明體" pitchFamily="18" charset="-120"/>
                  </a:endParaRPr>
                </a:p>
              </p:txBody>
            </p:sp>
            <p:sp>
              <p:nvSpPr>
                <p:cNvPr id="2099" name="Line 124"/>
                <p:cNvSpPr>
                  <a:spLocks noChangeShapeType="1"/>
                </p:cNvSpPr>
                <p:nvPr/>
              </p:nvSpPr>
              <p:spPr bwMode="white">
                <a:xfrm>
                  <a:off x="3534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TW" altLang="en-US" smtClean="0">
                    <a:solidFill>
                      <a:srgbClr val="000000"/>
                    </a:solidFill>
                    <a:latin typeface="Arial" pitchFamily="34" charset="0"/>
                    <a:ea typeface="新細明體" pitchFamily="18" charset="-120"/>
                  </a:endParaRPr>
                </a:p>
              </p:txBody>
            </p:sp>
            <p:sp>
              <p:nvSpPr>
                <p:cNvPr id="2100" name="Line 125"/>
                <p:cNvSpPr>
                  <a:spLocks noChangeShapeType="1"/>
                </p:cNvSpPr>
                <p:nvPr/>
              </p:nvSpPr>
              <p:spPr bwMode="white">
                <a:xfrm>
                  <a:off x="3762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TW" altLang="en-US" smtClean="0">
                    <a:solidFill>
                      <a:srgbClr val="000000"/>
                    </a:solidFill>
                    <a:latin typeface="Arial" pitchFamily="34" charset="0"/>
                    <a:ea typeface="新細明體" pitchFamily="18" charset="-120"/>
                  </a:endParaRPr>
                </a:p>
              </p:txBody>
            </p:sp>
            <p:sp>
              <p:nvSpPr>
                <p:cNvPr id="2101" name="Line 126"/>
                <p:cNvSpPr>
                  <a:spLocks noChangeShapeType="1"/>
                </p:cNvSpPr>
                <p:nvPr/>
              </p:nvSpPr>
              <p:spPr bwMode="white">
                <a:xfrm>
                  <a:off x="3990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TW" altLang="en-US" smtClean="0">
                    <a:solidFill>
                      <a:srgbClr val="000000"/>
                    </a:solidFill>
                    <a:latin typeface="Arial" pitchFamily="34" charset="0"/>
                    <a:ea typeface="新細明體" pitchFamily="18" charset="-120"/>
                  </a:endParaRPr>
                </a:p>
              </p:txBody>
            </p:sp>
            <p:sp>
              <p:nvSpPr>
                <p:cNvPr id="2102" name="Line 127"/>
                <p:cNvSpPr>
                  <a:spLocks noChangeShapeType="1"/>
                </p:cNvSpPr>
                <p:nvPr/>
              </p:nvSpPr>
              <p:spPr bwMode="white">
                <a:xfrm>
                  <a:off x="4218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TW" altLang="en-US" smtClean="0">
                    <a:solidFill>
                      <a:srgbClr val="000000"/>
                    </a:solidFill>
                    <a:latin typeface="Arial" pitchFamily="34" charset="0"/>
                    <a:ea typeface="新細明體" pitchFamily="18" charset="-120"/>
                  </a:endParaRPr>
                </a:p>
              </p:txBody>
            </p:sp>
            <p:sp>
              <p:nvSpPr>
                <p:cNvPr id="2103" name="Line 128"/>
                <p:cNvSpPr>
                  <a:spLocks noChangeShapeType="1"/>
                </p:cNvSpPr>
                <p:nvPr/>
              </p:nvSpPr>
              <p:spPr bwMode="white">
                <a:xfrm>
                  <a:off x="4446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TW" altLang="en-US" smtClean="0">
                    <a:solidFill>
                      <a:srgbClr val="000000"/>
                    </a:solidFill>
                    <a:latin typeface="Arial" pitchFamily="34" charset="0"/>
                    <a:ea typeface="新細明體" pitchFamily="18" charset="-120"/>
                  </a:endParaRPr>
                </a:p>
              </p:txBody>
            </p:sp>
            <p:sp>
              <p:nvSpPr>
                <p:cNvPr id="2104" name="Line 129"/>
                <p:cNvSpPr>
                  <a:spLocks noChangeShapeType="1"/>
                </p:cNvSpPr>
                <p:nvPr/>
              </p:nvSpPr>
              <p:spPr bwMode="white">
                <a:xfrm>
                  <a:off x="4674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TW" altLang="en-US" smtClean="0">
                    <a:solidFill>
                      <a:srgbClr val="000000"/>
                    </a:solidFill>
                    <a:latin typeface="Arial" pitchFamily="34" charset="0"/>
                    <a:ea typeface="新細明體" pitchFamily="18" charset="-120"/>
                  </a:endParaRPr>
                </a:p>
              </p:txBody>
            </p:sp>
            <p:sp>
              <p:nvSpPr>
                <p:cNvPr id="2105" name="Line 130"/>
                <p:cNvSpPr>
                  <a:spLocks noChangeShapeType="1"/>
                </p:cNvSpPr>
                <p:nvPr/>
              </p:nvSpPr>
              <p:spPr bwMode="white">
                <a:xfrm>
                  <a:off x="4902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TW" altLang="en-US" smtClean="0">
                    <a:solidFill>
                      <a:srgbClr val="000000"/>
                    </a:solidFill>
                    <a:latin typeface="Arial" pitchFamily="34" charset="0"/>
                    <a:ea typeface="新細明體" pitchFamily="18" charset="-120"/>
                  </a:endParaRPr>
                </a:p>
              </p:txBody>
            </p:sp>
            <p:sp>
              <p:nvSpPr>
                <p:cNvPr id="2106" name="Line 131"/>
                <p:cNvSpPr>
                  <a:spLocks noChangeShapeType="1"/>
                </p:cNvSpPr>
                <p:nvPr/>
              </p:nvSpPr>
              <p:spPr bwMode="white">
                <a:xfrm>
                  <a:off x="5130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TW" altLang="en-US" smtClean="0">
                    <a:solidFill>
                      <a:srgbClr val="000000"/>
                    </a:solidFill>
                    <a:latin typeface="Arial" pitchFamily="34" charset="0"/>
                    <a:ea typeface="新細明體" pitchFamily="18" charset="-120"/>
                  </a:endParaRPr>
                </a:p>
              </p:txBody>
            </p:sp>
            <p:sp>
              <p:nvSpPr>
                <p:cNvPr id="2107" name="Line 132"/>
                <p:cNvSpPr>
                  <a:spLocks noChangeShapeType="1"/>
                </p:cNvSpPr>
                <p:nvPr/>
              </p:nvSpPr>
              <p:spPr bwMode="white">
                <a:xfrm>
                  <a:off x="5358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TW" altLang="en-US" smtClean="0">
                    <a:solidFill>
                      <a:srgbClr val="000000"/>
                    </a:solidFill>
                    <a:latin typeface="Arial" pitchFamily="34" charset="0"/>
                    <a:ea typeface="新細明體" pitchFamily="18" charset="-120"/>
                  </a:endParaRPr>
                </a:p>
              </p:txBody>
            </p:sp>
          </p:grpSp>
          <p:grpSp>
            <p:nvGrpSpPr>
              <p:cNvPr id="2061" name="Group 133"/>
              <p:cNvGrpSpPr>
                <a:grpSpLocks/>
              </p:cNvGrpSpPr>
              <p:nvPr/>
            </p:nvGrpSpPr>
            <p:grpSpPr bwMode="auto">
              <a:xfrm>
                <a:off x="1208" y="109"/>
                <a:ext cx="3694" cy="423"/>
                <a:chOff x="1034" y="245"/>
                <a:chExt cx="3694" cy="423"/>
              </a:xfrm>
            </p:grpSpPr>
            <p:sp>
              <p:nvSpPr>
                <p:cNvPr id="2062" name="Line 134"/>
                <p:cNvSpPr>
                  <a:spLocks noChangeShapeType="1"/>
                </p:cNvSpPr>
                <p:nvPr/>
              </p:nvSpPr>
              <p:spPr bwMode="ltGray">
                <a:xfrm>
                  <a:off x="2676" y="246"/>
                  <a:ext cx="0" cy="142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TW" altLang="en-US" smtClean="0">
                    <a:solidFill>
                      <a:srgbClr val="000000"/>
                    </a:solidFill>
                    <a:latin typeface="Arial" pitchFamily="34" charset="0"/>
                    <a:ea typeface="新細明體" pitchFamily="18" charset="-120"/>
                  </a:endParaRPr>
                </a:p>
              </p:txBody>
            </p:sp>
            <p:sp>
              <p:nvSpPr>
                <p:cNvPr id="2063" name="Line 135"/>
                <p:cNvSpPr>
                  <a:spLocks noChangeShapeType="1"/>
                </p:cNvSpPr>
                <p:nvPr/>
              </p:nvSpPr>
              <p:spPr bwMode="ltGray">
                <a:xfrm>
                  <a:off x="2798" y="468"/>
                  <a:ext cx="70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TW" altLang="en-US" smtClean="0">
                    <a:solidFill>
                      <a:srgbClr val="000000"/>
                    </a:solidFill>
                    <a:latin typeface="Arial" pitchFamily="34" charset="0"/>
                    <a:ea typeface="新細明體" pitchFamily="18" charset="-120"/>
                  </a:endParaRPr>
                </a:p>
              </p:txBody>
            </p:sp>
            <p:sp>
              <p:nvSpPr>
                <p:cNvPr id="2064" name="Line 136"/>
                <p:cNvSpPr>
                  <a:spLocks noChangeShapeType="1"/>
                </p:cNvSpPr>
                <p:nvPr/>
              </p:nvSpPr>
              <p:spPr bwMode="ltGray">
                <a:xfrm>
                  <a:off x="2904" y="486"/>
                  <a:ext cx="0" cy="28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TW" altLang="en-US" smtClean="0">
                    <a:solidFill>
                      <a:srgbClr val="000000"/>
                    </a:solidFill>
                    <a:latin typeface="Arial" pitchFamily="34" charset="0"/>
                    <a:ea typeface="新細明體" pitchFamily="18" charset="-120"/>
                  </a:endParaRPr>
                </a:p>
              </p:txBody>
            </p:sp>
            <p:sp>
              <p:nvSpPr>
                <p:cNvPr id="2065" name="Line 137"/>
                <p:cNvSpPr>
                  <a:spLocks noChangeShapeType="1"/>
                </p:cNvSpPr>
                <p:nvPr/>
              </p:nvSpPr>
              <p:spPr bwMode="ltGray">
                <a:xfrm>
                  <a:off x="3132" y="586"/>
                  <a:ext cx="0" cy="79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TW" altLang="en-US" smtClean="0">
                    <a:solidFill>
                      <a:srgbClr val="000000"/>
                    </a:solidFill>
                    <a:latin typeface="Arial" pitchFamily="34" charset="0"/>
                    <a:ea typeface="新細明體" pitchFamily="18" charset="-120"/>
                  </a:endParaRPr>
                </a:p>
              </p:txBody>
            </p:sp>
            <p:sp>
              <p:nvSpPr>
                <p:cNvPr id="2066" name="Line 138"/>
                <p:cNvSpPr>
                  <a:spLocks noChangeShapeType="1"/>
                </p:cNvSpPr>
                <p:nvPr/>
              </p:nvSpPr>
              <p:spPr bwMode="ltGray">
                <a:xfrm>
                  <a:off x="3816" y="358"/>
                  <a:ext cx="0" cy="18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TW" altLang="en-US" smtClean="0">
                    <a:solidFill>
                      <a:srgbClr val="000000"/>
                    </a:solidFill>
                    <a:latin typeface="Arial" pitchFamily="34" charset="0"/>
                    <a:ea typeface="新細明體" pitchFamily="18" charset="-120"/>
                  </a:endParaRPr>
                </a:p>
              </p:txBody>
            </p:sp>
            <p:sp>
              <p:nvSpPr>
                <p:cNvPr id="2067" name="Line 139"/>
                <p:cNvSpPr>
                  <a:spLocks noChangeShapeType="1"/>
                </p:cNvSpPr>
                <p:nvPr/>
              </p:nvSpPr>
              <p:spPr bwMode="ltGray">
                <a:xfrm>
                  <a:off x="3722" y="468"/>
                  <a:ext cx="34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TW" altLang="en-US" smtClean="0">
                    <a:solidFill>
                      <a:srgbClr val="000000"/>
                    </a:solidFill>
                    <a:latin typeface="Arial" pitchFamily="34" charset="0"/>
                    <a:ea typeface="新細明體" pitchFamily="18" charset="-120"/>
                  </a:endParaRPr>
                </a:p>
              </p:txBody>
            </p:sp>
            <p:sp>
              <p:nvSpPr>
                <p:cNvPr id="2068" name="Line 140"/>
                <p:cNvSpPr>
                  <a:spLocks noChangeShapeType="1"/>
                </p:cNvSpPr>
                <p:nvPr/>
              </p:nvSpPr>
              <p:spPr bwMode="ltGray">
                <a:xfrm>
                  <a:off x="4044" y="372"/>
                  <a:ext cx="0" cy="294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TW" altLang="en-US" smtClean="0">
                    <a:solidFill>
                      <a:srgbClr val="000000"/>
                    </a:solidFill>
                    <a:latin typeface="Arial" pitchFamily="34" charset="0"/>
                    <a:ea typeface="新細明體" pitchFamily="18" charset="-120"/>
                  </a:endParaRPr>
                </a:p>
              </p:txBody>
            </p:sp>
            <p:sp>
              <p:nvSpPr>
                <p:cNvPr id="2069" name="Line 141"/>
                <p:cNvSpPr>
                  <a:spLocks noChangeShapeType="1"/>
                </p:cNvSpPr>
                <p:nvPr/>
              </p:nvSpPr>
              <p:spPr bwMode="ltGray">
                <a:xfrm flipV="1">
                  <a:off x="4046" y="248"/>
                  <a:ext cx="0" cy="5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TW" altLang="en-US" smtClean="0">
                    <a:solidFill>
                      <a:srgbClr val="000000"/>
                    </a:solidFill>
                    <a:latin typeface="Arial" pitchFamily="34" charset="0"/>
                    <a:ea typeface="新細明體" pitchFamily="18" charset="-120"/>
                  </a:endParaRPr>
                </a:p>
              </p:txBody>
            </p:sp>
            <p:sp>
              <p:nvSpPr>
                <p:cNvPr id="2070" name="Line 142"/>
                <p:cNvSpPr>
                  <a:spLocks noChangeShapeType="1"/>
                </p:cNvSpPr>
                <p:nvPr/>
              </p:nvSpPr>
              <p:spPr bwMode="ltGray">
                <a:xfrm flipV="1">
                  <a:off x="4272" y="246"/>
                  <a:ext cx="0" cy="182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TW" altLang="en-US" smtClean="0">
                    <a:solidFill>
                      <a:srgbClr val="000000"/>
                    </a:solidFill>
                    <a:latin typeface="Arial" pitchFamily="34" charset="0"/>
                    <a:ea typeface="新細明體" pitchFamily="18" charset="-120"/>
                  </a:endParaRPr>
                </a:p>
              </p:txBody>
            </p:sp>
            <p:sp>
              <p:nvSpPr>
                <p:cNvPr id="2071" name="Line 143"/>
                <p:cNvSpPr>
                  <a:spLocks noChangeShapeType="1"/>
                </p:cNvSpPr>
                <p:nvPr/>
              </p:nvSpPr>
              <p:spPr bwMode="ltGray">
                <a:xfrm flipH="1">
                  <a:off x="4422" y="468"/>
                  <a:ext cx="7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TW" altLang="en-US" smtClean="0">
                    <a:solidFill>
                      <a:srgbClr val="000000"/>
                    </a:solidFill>
                    <a:latin typeface="Arial" pitchFamily="34" charset="0"/>
                    <a:ea typeface="新細明體" pitchFamily="18" charset="-120"/>
                  </a:endParaRPr>
                </a:p>
              </p:txBody>
            </p:sp>
            <p:sp>
              <p:nvSpPr>
                <p:cNvPr id="2072" name="Line 144"/>
                <p:cNvSpPr>
                  <a:spLocks noChangeShapeType="1"/>
                </p:cNvSpPr>
                <p:nvPr/>
              </p:nvSpPr>
              <p:spPr bwMode="ltGray">
                <a:xfrm flipH="1">
                  <a:off x="4290" y="468"/>
                  <a:ext cx="62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TW" altLang="en-US" smtClean="0">
                    <a:solidFill>
                      <a:srgbClr val="000000"/>
                    </a:solidFill>
                    <a:latin typeface="Arial" pitchFamily="34" charset="0"/>
                    <a:ea typeface="新細明體" pitchFamily="18" charset="-120"/>
                  </a:endParaRPr>
                </a:p>
              </p:txBody>
            </p:sp>
            <p:sp>
              <p:nvSpPr>
                <p:cNvPr id="2073" name="Line 145"/>
                <p:cNvSpPr>
                  <a:spLocks noChangeShapeType="1"/>
                </p:cNvSpPr>
                <p:nvPr/>
              </p:nvSpPr>
              <p:spPr bwMode="ltGray">
                <a:xfrm flipV="1">
                  <a:off x="4500" y="246"/>
                  <a:ext cx="0" cy="27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TW" altLang="en-US" smtClean="0">
                    <a:solidFill>
                      <a:srgbClr val="000000"/>
                    </a:solidFill>
                    <a:latin typeface="Arial" pitchFamily="34" charset="0"/>
                    <a:ea typeface="新細明體" pitchFamily="18" charset="-120"/>
                  </a:endParaRPr>
                </a:p>
              </p:txBody>
            </p:sp>
            <p:sp>
              <p:nvSpPr>
                <p:cNvPr id="2074" name="Line 146"/>
                <p:cNvSpPr>
                  <a:spLocks noChangeShapeType="1"/>
                </p:cNvSpPr>
                <p:nvPr/>
              </p:nvSpPr>
              <p:spPr bwMode="ltGray">
                <a:xfrm>
                  <a:off x="4728" y="606"/>
                  <a:ext cx="0" cy="34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TW" altLang="en-US" smtClean="0">
                    <a:solidFill>
                      <a:srgbClr val="000000"/>
                    </a:solidFill>
                    <a:latin typeface="Arial" pitchFamily="34" charset="0"/>
                    <a:ea typeface="新細明體" pitchFamily="18" charset="-120"/>
                  </a:endParaRPr>
                </a:p>
              </p:txBody>
            </p:sp>
            <p:sp>
              <p:nvSpPr>
                <p:cNvPr id="2075" name="Line 147"/>
                <p:cNvSpPr>
                  <a:spLocks noChangeShapeType="1"/>
                </p:cNvSpPr>
                <p:nvPr/>
              </p:nvSpPr>
              <p:spPr bwMode="ltGray">
                <a:xfrm>
                  <a:off x="1992" y="250"/>
                  <a:ext cx="0" cy="62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TW" altLang="en-US" smtClean="0">
                    <a:solidFill>
                      <a:srgbClr val="000000"/>
                    </a:solidFill>
                    <a:latin typeface="Arial" pitchFamily="34" charset="0"/>
                    <a:ea typeface="新細明體" pitchFamily="18" charset="-120"/>
                  </a:endParaRPr>
                </a:p>
              </p:txBody>
            </p:sp>
            <p:sp>
              <p:nvSpPr>
                <p:cNvPr id="2076" name="Line 148"/>
                <p:cNvSpPr>
                  <a:spLocks noChangeShapeType="1"/>
                </p:cNvSpPr>
                <p:nvPr/>
              </p:nvSpPr>
              <p:spPr bwMode="ltGray">
                <a:xfrm>
                  <a:off x="1764" y="247"/>
                  <a:ext cx="0" cy="337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TW" altLang="en-US" smtClean="0">
                    <a:solidFill>
                      <a:srgbClr val="000000"/>
                    </a:solidFill>
                    <a:latin typeface="Arial" pitchFamily="34" charset="0"/>
                    <a:ea typeface="新細明體" pitchFamily="18" charset="-120"/>
                  </a:endParaRPr>
                </a:p>
              </p:txBody>
            </p:sp>
            <p:sp>
              <p:nvSpPr>
                <p:cNvPr id="2077" name="Line 149"/>
                <p:cNvSpPr>
                  <a:spLocks noChangeShapeType="1"/>
                </p:cNvSpPr>
                <p:nvPr/>
              </p:nvSpPr>
              <p:spPr bwMode="ltGray">
                <a:xfrm flipH="1">
                  <a:off x="1738" y="468"/>
                  <a:ext cx="6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TW" altLang="en-US" smtClean="0">
                    <a:solidFill>
                      <a:srgbClr val="000000"/>
                    </a:solidFill>
                    <a:latin typeface="Arial" pitchFamily="34" charset="0"/>
                    <a:ea typeface="新細明體" pitchFamily="18" charset="-120"/>
                  </a:endParaRPr>
                </a:p>
              </p:txBody>
            </p:sp>
            <p:sp>
              <p:nvSpPr>
                <p:cNvPr id="2078" name="Line 150"/>
                <p:cNvSpPr>
                  <a:spLocks noChangeShapeType="1"/>
                </p:cNvSpPr>
                <p:nvPr/>
              </p:nvSpPr>
              <p:spPr bwMode="ltGray">
                <a:xfrm>
                  <a:off x="1604" y="468"/>
                  <a:ext cx="60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TW" altLang="en-US" smtClean="0">
                    <a:solidFill>
                      <a:srgbClr val="000000"/>
                    </a:solidFill>
                    <a:latin typeface="Arial" pitchFamily="34" charset="0"/>
                    <a:ea typeface="新細明體" pitchFamily="18" charset="-120"/>
                  </a:endParaRPr>
                </a:p>
              </p:txBody>
            </p:sp>
            <p:sp>
              <p:nvSpPr>
                <p:cNvPr id="2079" name="Line 151"/>
                <p:cNvSpPr>
                  <a:spLocks noChangeShapeType="1"/>
                </p:cNvSpPr>
                <p:nvPr/>
              </p:nvSpPr>
              <p:spPr bwMode="ltGray">
                <a:xfrm flipH="1">
                  <a:off x="1404" y="468"/>
                  <a:ext cx="82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TW" altLang="en-US" smtClean="0">
                    <a:solidFill>
                      <a:srgbClr val="000000"/>
                    </a:solidFill>
                    <a:latin typeface="Arial" pitchFamily="34" charset="0"/>
                    <a:ea typeface="新細明體" pitchFamily="18" charset="-120"/>
                  </a:endParaRPr>
                </a:p>
              </p:txBody>
            </p:sp>
            <p:sp>
              <p:nvSpPr>
                <p:cNvPr id="2080" name="Line 152"/>
                <p:cNvSpPr>
                  <a:spLocks noChangeShapeType="1"/>
                </p:cNvSpPr>
                <p:nvPr/>
              </p:nvSpPr>
              <p:spPr bwMode="ltGray">
                <a:xfrm>
                  <a:off x="1034" y="468"/>
                  <a:ext cx="34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TW" altLang="en-US" smtClean="0">
                    <a:solidFill>
                      <a:srgbClr val="000000"/>
                    </a:solidFill>
                    <a:latin typeface="Arial" pitchFamily="34" charset="0"/>
                    <a:ea typeface="新細明體" pitchFamily="18" charset="-120"/>
                  </a:endParaRPr>
                </a:p>
              </p:txBody>
            </p:sp>
            <p:sp>
              <p:nvSpPr>
                <p:cNvPr id="2081" name="Line 153"/>
                <p:cNvSpPr>
                  <a:spLocks noChangeShapeType="1"/>
                </p:cNvSpPr>
                <p:nvPr/>
              </p:nvSpPr>
              <p:spPr bwMode="ltGray">
                <a:xfrm>
                  <a:off x="1306" y="370"/>
                  <a:ext cx="0" cy="298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TW" altLang="en-US" smtClean="0">
                    <a:solidFill>
                      <a:srgbClr val="000000"/>
                    </a:solidFill>
                    <a:latin typeface="Arial" pitchFamily="34" charset="0"/>
                    <a:ea typeface="新細明體" pitchFamily="18" charset="-120"/>
                  </a:endParaRPr>
                </a:p>
              </p:txBody>
            </p:sp>
            <p:sp>
              <p:nvSpPr>
                <p:cNvPr id="2082" name="Line 154"/>
                <p:cNvSpPr>
                  <a:spLocks noChangeShapeType="1"/>
                </p:cNvSpPr>
                <p:nvPr/>
              </p:nvSpPr>
              <p:spPr bwMode="ltGray">
                <a:xfrm>
                  <a:off x="1080" y="388"/>
                  <a:ext cx="0" cy="156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TW" altLang="en-US" smtClean="0">
                    <a:solidFill>
                      <a:srgbClr val="000000"/>
                    </a:solidFill>
                    <a:latin typeface="Arial" pitchFamily="34" charset="0"/>
                    <a:ea typeface="新細明體" pitchFamily="18" charset="-120"/>
                  </a:endParaRPr>
                </a:p>
              </p:txBody>
            </p:sp>
            <p:sp>
              <p:nvSpPr>
                <p:cNvPr id="2083" name="Line 155"/>
                <p:cNvSpPr>
                  <a:spLocks noChangeShapeType="1"/>
                </p:cNvSpPr>
                <p:nvPr/>
              </p:nvSpPr>
              <p:spPr bwMode="ltGray">
                <a:xfrm flipH="1" flipV="1">
                  <a:off x="1308" y="245"/>
                  <a:ext cx="0" cy="27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TW" altLang="en-US" smtClean="0">
                    <a:solidFill>
                      <a:srgbClr val="000000"/>
                    </a:solidFill>
                    <a:latin typeface="Arial" pitchFamily="34" charset="0"/>
                    <a:ea typeface="新細明體" pitchFamily="18" charset="-120"/>
                  </a:endParaRPr>
                </a:p>
              </p:txBody>
            </p:sp>
            <p:sp>
              <p:nvSpPr>
                <p:cNvPr id="2084" name="Line 156"/>
                <p:cNvSpPr>
                  <a:spLocks noChangeShapeType="1"/>
                </p:cNvSpPr>
                <p:nvPr/>
              </p:nvSpPr>
              <p:spPr bwMode="ltGray">
                <a:xfrm>
                  <a:off x="1536" y="316"/>
                  <a:ext cx="0" cy="96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TW" altLang="en-US" smtClean="0">
                    <a:solidFill>
                      <a:srgbClr val="000000"/>
                    </a:solidFill>
                    <a:latin typeface="Arial" pitchFamily="34" charset="0"/>
                    <a:ea typeface="新細明體" pitchFamily="18" charset="-120"/>
                  </a:endParaRPr>
                </a:p>
              </p:txBody>
            </p:sp>
            <p:sp>
              <p:nvSpPr>
                <p:cNvPr id="2085" name="Line 157"/>
                <p:cNvSpPr>
                  <a:spLocks noChangeShapeType="1"/>
                </p:cNvSpPr>
                <p:nvPr/>
              </p:nvSpPr>
              <p:spPr bwMode="ltGray">
                <a:xfrm flipV="1">
                  <a:off x="1536" y="247"/>
                  <a:ext cx="0" cy="22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TW" altLang="en-US" smtClean="0">
                    <a:solidFill>
                      <a:srgbClr val="000000"/>
                    </a:solidFill>
                    <a:latin typeface="Arial" pitchFamily="34" charset="0"/>
                    <a:ea typeface="新細明體" pitchFamily="18" charset="-120"/>
                  </a:endParaRPr>
                </a:p>
              </p:txBody>
            </p:sp>
            <p:sp>
              <p:nvSpPr>
                <p:cNvPr id="2086" name="Line 158"/>
                <p:cNvSpPr>
                  <a:spLocks noChangeShapeType="1"/>
                </p:cNvSpPr>
                <p:nvPr/>
              </p:nvSpPr>
              <p:spPr bwMode="ltGray">
                <a:xfrm>
                  <a:off x="4095" y="467"/>
                  <a:ext cx="80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TW" altLang="en-US" smtClean="0">
                    <a:solidFill>
                      <a:srgbClr val="000000"/>
                    </a:solidFill>
                    <a:latin typeface="Arial" pitchFamily="34" charset="0"/>
                    <a:ea typeface="新細明體" pitchFamily="18" charset="-120"/>
                  </a:endParaRPr>
                </a:p>
              </p:txBody>
            </p:sp>
          </p:grpSp>
        </p:grpSp>
        <p:pic>
          <p:nvPicPr>
            <p:cNvPr id="2057" name="Picture 159" descr="earth"/>
            <p:cNvPicPr>
              <a:picLocks noChangeAspect="1" noChangeArrowheads="1"/>
            </p:cNvPicPr>
            <p:nvPr userDrawn="1"/>
          </p:nvPicPr>
          <p:blipFill>
            <a:blip r:embed="rId14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5" y="55"/>
              <a:ext cx="562" cy="5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680215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218" r:id="rId1"/>
    <p:sldLayoutId id="2147486219" r:id="rId2"/>
    <p:sldLayoutId id="2147486220" r:id="rId3"/>
    <p:sldLayoutId id="2147486221" r:id="rId4"/>
    <p:sldLayoutId id="2147486222" r:id="rId5"/>
    <p:sldLayoutId id="2147486223" r:id="rId6"/>
    <p:sldLayoutId id="2147486224" r:id="rId7"/>
    <p:sldLayoutId id="2147486225" r:id="rId8"/>
    <p:sldLayoutId id="2147486226" r:id="rId9"/>
    <p:sldLayoutId id="2147486227" r:id="rId10"/>
    <p:sldLayoutId id="2147486228" r:id="rId11"/>
    <p:sldLayoutId id="2147486229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latin typeface="Times New Roman" pitchFamily="18" charset="0"/>
          <a:ea typeface="新細明體" pitchFamily="18" charset="-120"/>
          <a:cs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latin typeface="Times New Roman" pitchFamily="18" charset="0"/>
          <a:ea typeface="新細明體" pitchFamily="18" charset="-120"/>
          <a:cs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latin typeface="Times New Roman" pitchFamily="18" charset="0"/>
          <a:ea typeface="新細明體" pitchFamily="18" charset="-120"/>
          <a:cs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latin typeface="Times New Roman" pitchFamily="18" charset="0"/>
          <a:ea typeface="新細明體" pitchFamily="18" charset="-120"/>
          <a:cs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latin typeface="Times New Roman" pitchFamily="18" charset="0"/>
          <a:ea typeface="新細明體" pitchFamily="18" charset="-120"/>
          <a:cs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latin typeface="Times New Roman" pitchFamily="18" charset="0"/>
          <a:ea typeface="新細明體" pitchFamily="18" charset="-120"/>
          <a:cs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latin typeface="Times New Roman" pitchFamily="18" charset="0"/>
          <a:ea typeface="新細明體" pitchFamily="18" charset="-120"/>
          <a:cs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latin typeface="Times New Roman" pitchFamily="18" charset="0"/>
          <a:ea typeface="新細明體" pitchFamily="18" charset="-120"/>
          <a:cs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Blip>
          <a:blip r:embed="rId15"/>
        </a:buBlip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75000"/>
        <a:buBlip>
          <a:blip r:embed="rId16"/>
        </a:buBlip>
        <a:defRPr kumimoji="1"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 kumimoji="1"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–"/>
        <a:defRPr kumimoji="1"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–"/>
        <a:defRPr kumimoji="1"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–"/>
        <a:defRPr kumimoji="1"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–"/>
        <a:defRPr kumimoji="1"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50000">
              <a:schemeClr val="bg1"/>
            </a:gs>
            <a:gs pos="100000">
              <a:schemeClr val="bg2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46063" y="930275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147888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911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9285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kumimoji="0" sz="1400">
                <a:solidFill>
                  <a:srgbClr val="000000"/>
                </a:solidFill>
                <a:latin typeface="+mj-lt"/>
              </a:defRPr>
            </a:lvl1pPr>
          </a:lstStyle>
          <a:p>
            <a:pPr>
              <a:defRPr/>
            </a:pPr>
            <a:fld id="{61A947F1-9B08-47C8-AC6A-1E8F293A9069}" type="datetime1">
              <a:rPr lang="zh-TW" altLang="en-US">
                <a:ea typeface="新細明體" pitchFamily="18" charset="-120"/>
              </a:rPr>
              <a:pPr>
                <a:defRPr/>
              </a:pPr>
              <a:t>2015/7/9</a:t>
            </a:fld>
            <a:endParaRPr lang="en-US" altLang="zh-TW">
              <a:ea typeface="新細明體" pitchFamily="18" charset="-120"/>
            </a:endParaRPr>
          </a:p>
        </p:txBody>
      </p:sp>
      <p:sp>
        <p:nvSpPr>
          <p:cNvPr id="911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9285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kumimoji="0" sz="1400">
                <a:solidFill>
                  <a:srgbClr val="000000"/>
                </a:solidFill>
                <a:latin typeface="+mj-lt"/>
              </a:defRPr>
            </a:lvl1pPr>
          </a:lstStyle>
          <a:p>
            <a:pPr>
              <a:defRPr/>
            </a:pPr>
            <a:endParaRPr lang="en-US" altLang="zh-TW">
              <a:ea typeface="新細明體" pitchFamily="18" charset="-120"/>
            </a:endParaRPr>
          </a:p>
        </p:txBody>
      </p:sp>
      <p:sp>
        <p:nvSpPr>
          <p:cNvPr id="911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9285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kumimoji="0" sz="1400">
                <a:solidFill>
                  <a:srgbClr val="000000"/>
                </a:solidFill>
                <a:latin typeface="+mj-lt"/>
              </a:defRPr>
            </a:lvl1pPr>
          </a:lstStyle>
          <a:p>
            <a:pPr>
              <a:defRPr/>
            </a:pPr>
            <a:fld id="{53256D25-FB35-482E-81EC-9359A0C83406}" type="slidenum">
              <a:rPr lang="zh-TW" altLang="en-US">
                <a:ea typeface="新細明體" pitchFamily="18" charset="-120"/>
              </a:rPr>
              <a:pPr>
                <a:defRPr/>
              </a:pPr>
              <a:t>‹#›</a:t>
            </a:fld>
            <a:endParaRPr lang="en-US" altLang="zh-TW">
              <a:ea typeface="新細明體" pitchFamily="18" charset="-120"/>
            </a:endParaRPr>
          </a:p>
        </p:txBody>
      </p:sp>
      <p:grpSp>
        <p:nvGrpSpPr>
          <p:cNvPr id="4103" name="Group 7"/>
          <p:cNvGrpSpPr>
            <a:grpSpLocks/>
          </p:cNvGrpSpPr>
          <p:nvPr/>
        </p:nvGrpSpPr>
        <p:grpSpPr bwMode="auto">
          <a:xfrm>
            <a:off x="261938" y="87313"/>
            <a:ext cx="8488362" cy="831850"/>
            <a:chOff x="165" y="55"/>
            <a:chExt cx="5347" cy="524"/>
          </a:xfrm>
        </p:grpSpPr>
        <p:grpSp>
          <p:nvGrpSpPr>
            <p:cNvPr id="4104" name="Group 8"/>
            <p:cNvGrpSpPr>
              <a:grpSpLocks/>
            </p:cNvGrpSpPr>
            <p:nvPr userDrawn="1"/>
          </p:nvGrpSpPr>
          <p:grpSpPr bwMode="auto">
            <a:xfrm>
              <a:off x="664" y="104"/>
              <a:ext cx="4848" cy="432"/>
              <a:chOff x="664" y="104"/>
              <a:chExt cx="4848" cy="432"/>
            </a:xfrm>
          </p:grpSpPr>
          <p:sp>
            <p:nvSpPr>
              <p:cNvPr id="4106" name="Freeform 9"/>
              <p:cNvSpPr>
                <a:spLocks/>
              </p:cNvSpPr>
              <p:nvPr/>
            </p:nvSpPr>
            <p:spPr bwMode="ltGray">
              <a:xfrm>
                <a:off x="664" y="104"/>
                <a:ext cx="4848" cy="432"/>
              </a:xfrm>
              <a:custGeom>
                <a:avLst/>
                <a:gdLst>
                  <a:gd name="T0" fmla="*/ 4848 w 4848"/>
                  <a:gd name="T1" fmla="*/ 48 h 432"/>
                  <a:gd name="T2" fmla="*/ 4848 w 4848"/>
                  <a:gd name="T3" fmla="*/ 432 h 432"/>
                  <a:gd name="T4" fmla="*/ 0 w 4848"/>
                  <a:gd name="T5" fmla="*/ 432 h 432"/>
                  <a:gd name="T6" fmla="*/ 0 w 4848"/>
                  <a:gd name="T7" fmla="*/ 0 h 432"/>
                  <a:gd name="T8" fmla="*/ 4848 w 4848"/>
                  <a:gd name="T9" fmla="*/ 0 h 432"/>
                  <a:gd name="T10" fmla="*/ 4848 w 4848"/>
                  <a:gd name="T11" fmla="*/ 48 h 43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848" h="432">
                    <a:moveTo>
                      <a:pt x="4848" y="48"/>
                    </a:moveTo>
                    <a:lnTo>
                      <a:pt x="4848" y="432"/>
                    </a:lnTo>
                    <a:cubicBezTo>
                      <a:pt x="4848" y="432"/>
                      <a:pt x="2424" y="432"/>
                      <a:pt x="0" y="432"/>
                    </a:cubicBezTo>
                    <a:cubicBezTo>
                      <a:pt x="161" y="345"/>
                      <a:pt x="169" y="61"/>
                      <a:pt x="0" y="0"/>
                    </a:cubicBezTo>
                    <a:cubicBezTo>
                      <a:pt x="2424" y="0"/>
                      <a:pt x="4848" y="0"/>
                      <a:pt x="4848" y="0"/>
                    </a:cubicBezTo>
                    <a:lnTo>
                      <a:pt x="4848" y="48"/>
                    </a:lnTo>
                    <a:close/>
                  </a:path>
                </a:pathLst>
              </a:custGeom>
              <a:solidFill>
                <a:schemeClr val="hlink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 smtClean="0">
                  <a:solidFill>
                    <a:srgbClr val="000000"/>
                  </a:solidFill>
                  <a:latin typeface="Arial" pitchFamily="34" charset="0"/>
                  <a:ea typeface="新細明體" pitchFamily="18" charset="-120"/>
                </a:endParaRPr>
              </a:p>
            </p:txBody>
          </p:sp>
          <p:grpSp>
            <p:nvGrpSpPr>
              <p:cNvPr id="4107" name="Group 10"/>
              <p:cNvGrpSpPr>
                <a:grpSpLocks/>
              </p:cNvGrpSpPr>
              <p:nvPr/>
            </p:nvGrpSpPr>
            <p:grpSpPr bwMode="auto">
              <a:xfrm>
                <a:off x="1195" y="104"/>
                <a:ext cx="3827" cy="429"/>
                <a:chOff x="1021" y="240"/>
                <a:chExt cx="3827" cy="429"/>
              </a:xfrm>
            </p:grpSpPr>
            <p:grpSp>
              <p:nvGrpSpPr>
                <p:cNvPr id="4156" name="Group 11"/>
                <p:cNvGrpSpPr>
                  <a:grpSpLocks/>
                </p:cNvGrpSpPr>
                <p:nvPr/>
              </p:nvGrpSpPr>
              <p:grpSpPr bwMode="auto">
                <a:xfrm>
                  <a:off x="1021" y="241"/>
                  <a:ext cx="2208" cy="427"/>
                  <a:chOff x="1021" y="241"/>
                  <a:chExt cx="2208" cy="427"/>
                </a:xfrm>
              </p:grpSpPr>
              <p:sp>
                <p:nvSpPr>
                  <p:cNvPr id="4200" name="Freeform 12"/>
                  <p:cNvSpPr>
                    <a:spLocks/>
                  </p:cNvSpPr>
                  <p:nvPr/>
                </p:nvSpPr>
                <p:spPr bwMode="ltGray">
                  <a:xfrm>
                    <a:off x="2257" y="633"/>
                    <a:ext cx="7" cy="8"/>
                  </a:xfrm>
                  <a:custGeom>
                    <a:avLst/>
                    <a:gdLst>
                      <a:gd name="T0" fmla="*/ 0 w 15"/>
                      <a:gd name="T1" fmla="*/ 0 h 23"/>
                      <a:gd name="T2" fmla="*/ 0 w 15"/>
                      <a:gd name="T3" fmla="*/ 0 h 23"/>
                      <a:gd name="T4" fmla="*/ 0 w 15"/>
                      <a:gd name="T5" fmla="*/ 0 h 23"/>
                      <a:gd name="T6" fmla="*/ 0 w 15"/>
                      <a:gd name="T7" fmla="*/ 0 h 23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15" h="23">
                        <a:moveTo>
                          <a:pt x="5" y="11"/>
                        </a:moveTo>
                        <a:cubicBezTo>
                          <a:pt x="2" y="1"/>
                          <a:pt x="7" y="0"/>
                          <a:pt x="15" y="5"/>
                        </a:cubicBezTo>
                        <a:cubicBezTo>
                          <a:pt x="14" y="9"/>
                          <a:pt x="15" y="13"/>
                          <a:pt x="13" y="17"/>
                        </a:cubicBezTo>
                        <a:cubicBezTo>
                          <a:pt x="9" y="23"/>
                          <a:pt x="0" y="16"/>
                          <a:pt x="5" y="1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TW" altLang="en-US" smtClean="0">
                      <a:solidFill>
                        <a:srgbClr val="000000"/>
                      </a:solidFill>
                      <a:latin typeface="Arial" pitchFamily="34" charset="0"/>
                      <a:ea typeface="新細明體" pitchFamily="18" charset="-120"/>
                    </a:endParaRPr>
                  </a:p>
                </p:txBody>
              </p:sp>
              <p:sp>
                <p:nvSpPr>
                  <p:cNvPr id="4201" name="Freeform 13"/>
                  <p:cNvSpPr>
                    <a:spLocks/>
                  </p:cNvSpPr>
                  <p:nvPr/>
                </p:nvSpPr>
                <p:spPr bwMode="ltGray">
                  <a:xfrm>
                    <a:off x="2332" y="660"/>
                    <a:ext cx="9" cy="8"/>
                  </a:xfrm>
                  <a:custGeom>
                    <a:avLst/>
                    <a:gdLst>
                      <a:gd name="T0" fmla="*/ 0 w 20"/>
                      <a:gd name="T1" fmla="*/ 0 h 23"/>
                      <a:gd name="T2" fmla="*/ 0 w 20"/>
                      <a:gd name="T3" fmla="*/ 0 h 23"/>
                      <a:gd name="T4" fmla="*/ 0 w 20"/>
                      <a:gd name="T5" fmla="*/ 0 h 23"/>
                      <a:gd name="T6" fmla="*/ 0 w 20"/>
                      <a:gd name="T7" fmla="*/ 0 h 23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20" h="23">
                        <a:moveTo>
                          <a:pt x="3" y="13"/>
                        </a:moveTo>
                        <a:cubicBezTo>
                          <a:pt x="0" y="5"/>
                          <a:pt x="2" y="0"/>
                          <a:pt x="11" y="3"/>
                        </a:cubicBezTo>
                        <a:cubicBezTo>
                          <a:pt x="16" y="10"/>
                          <a:pt x="20" y="23"/>
                          <a:pt x="7" y="19"/>
                        </a:cubicBezTo>
                        <a:cubicBezTo>
                          <a:pt x="6" y="17"/>
                          <a:pt x="3" y="13"/>
                          <a:pt x="3" y="13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TW" altLang="en-US" smtClean="0">
                      <a:solidFill>
                        <a:srgbClr val="000000"/>
                      </a:solidFill>
                      <a:latin typeface="Arial" pitchFamily="34" charset="0"/>
                      <a:ea typeface="新細明體" pitchFamily="18" charset="-120"/>
                    </a:endParaRPr>
                  </a:p>
                </p:txBody>
              </p:sp>
              <p:sp>
                <p:nvSpPr>
                  <p:cNvPr id="4202" name="Freeform 14"/>
                  <p:cNvSpPr>
                    <a:spLocks/>
                  </p:cNvSpPr>
                  <p:nvPr/>
                </p:nvSpPr>
                <p:spPr bwMode="ltGray">
                  <a:xfrm>
                    <a:off x="2120" y="616"/>
                    <a:ext cx="13" cy="14"/>
                  </a:xfrm>
                  <a:custGeom>
                    <a:avLst/>
                    <a:gdLst>
                      <a:gd name="T0" fmla="*/ 0 w 30"/>
                      <a:gd name="T1" fmla="*/ 0 h 42"/>
                      <a:gd name="T2" fmla="*/ 0 w 30"/>
                      <a:gd name="T3" fmla="*/ 0 h 42"/>
                      <a:gd name="T4" fmla="*/ 0 w 30"/>
                      <a:gd name="T5" fmla="*/ 0 h 42"/>
                      <a:gd name="T6" fmla="*/ 0 w 30"/>
                      <a:gd name="T7" fmla="*/ 0 h 42"/>
                      <a:gd name="T8" fmla="*/ 0 w 30"/>
                      <a:gd name="T9" fmla="*/ 0 h 42"/>
                      <a:gd name="T10" fmla="*/ 0 w 30"/>
                      <a:gd name="T11" fmla="*/ 0 h 42"/>
                      <a:gd name="T12" fmla="*/ 0 w 30"/>
                      <a:gd name="T13" fmla="*/ 0 h 42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30" h="42">
                        <a:moveTo>
                          <a:pt x="16" y="33"/>
                        </a:moveTo>
                        <a:cubicBezTo>
                          <a:pt x="3" y="20"/>
                          <a:pt x="15" y="34"/>
                          <a:pt x="8" y="21"/>
                        </a:cubicBezTo>
                        <a:cubicBezTo>
                          <a:pt x="6" y="17"/>
                          <a:pt x="0" y="9"/>
                          <a:pt x="0" y="9"/>
                        </a:cubicBezTo>
                        <a:cubicBezTo>
                          <a:pt x="5" y="1"/>
                          <a:pt x="7" y="0"/>
                          <a:pt x="16" y="3"/>
                        </a:cubicBezTo>
                        <a:cubicBezTo>
                          <a:pt x="25" y="16"/>
                          <a:pt x="10" y="16"/>
                          <a:pt x="30" y="23"/>
                        </a:cubicBezTo>
                        <a:cubicBezTo>
                          <a:pt x="29" y="26"/>
                          <a:pt x="30" y="29"/>
                          <a:pt x="28" y="31"/>
                        </a:cubicBezTo>
                        <a:cubicBezTo>
                          <a:pt x="15" y="42"/>
                          <a:pt x="16" y="38"/>
                          <a:pt x="16" y="33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TW" altLang="en-US" smtClean="0">
                      <a:solidFill>
                        <a:srgbClr val="000000"/>
                      </a:solidFill>
                      <a:latin typeface="Arial" pitchFamily="34" charset="0"/>
                      <a:ea typeface="新細明體" pitchFamily="18" charset="-120"/>
                    </a:endParaRPr>
                  </a:p>
                </p:txBody>
              </p:sp>
              <p:sp>
                <p:nvSpPr>
                  <p:cNvPr id="4203" name="Freeform 15"/>
                  <p:cNvSpPr>
                    <a:spLocks/>
                  </p:cNvSpPr>
                  <p:nvPr/>
                </p:nvSpPr>
                <p:spPr bwMode="ltGray">
                  <a:xfrm>
                    <a:off x="1967" y="629"/>
                    <a:ext cx="11" cy="5"/>
                  </a:xfrm>
                  <a:custGeom>
                    <a:avLst/>
                    <a:gdLst>
                      <a:gd name="T0" fmla="*/ 0 w 25"/>
                      <a:gd name="T1" fmla="*/ 0 h 16"/>
                      <a:gd name="T2" fmla="*/ 0 w 25"/>
                      <a:gd name="T3" fmla="*/ 0 h 16"/>
                      <a:gd name="T4" fmla="*/ 0 w 25"/>
                      <a:gd name="T5" fmla="*/ 0 h 16"/>
                      <a:gd name="T6" fmla="*/ 0 w 25"/>
                      <a:gd name="T7" fmla="*/ 0 h 16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25" h="16">
                        <a:moveTo>
                          <a:pt x="15" y="16"/>
                        </a:moveTo>
                        <a:cubicBezTo>
                          <a:pt x="10" y="15"/>
                          <a:pt x="0" y="12"/>
                          <a:pt x="3" y="8"/>
                        </a:cubicBezTo>
                        <a:cubicBezTo>
                          <a:pt x="6" y="4"/>
                          <a:pt x="15" y="0"/>
                          <a:pt x="15" y="0"/>
                        </a:cubicBezTo>
                        <a:cubicBezTo>
                          <a:pt x="17" y="3"/>
                          <a:pt x="25" y="16"/>
                          <a:pt x="15" y="1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TW" altLang="en-US" smtClean="0">
                      <a:solidFill>
                        <a:srgbClr val="000000"/>
                      </a:solidFill>
                      <a:latin typeface="Arial" pitchFamily="34" charset="0"/>
                      <a:ea typeface="新細明體" pitchFamily="18" charset="-120"/>
                    </a:endParaRPr>
                  </a:p>
                </p:txBody>
              </p:sp>
              <p:sp>
                <p:nvSpPr>
                  <p:cNvPr id="4204" name="Freeform 16"/>
                  <p:cNvSpPr>
                    <a:spLocks/>
                  </p:cNvSpPr>
                  <p:nvPr/>
                </p:nvSpPr>
                <p:spPr bwMode="ltGray">
                  <a:xfrm>
                    <a:off x="1921" y="635"/>
                    <a:ext cx="28" cy="16"/>
                  </a:xfrm>
                  <a:custGeom>
                    <a:avLst/>
                    <a:gdLst>
                      <a:gd name="T0" fmla="*/ 0 w 65"/>
                      <a:gd name="T1" fmla="*/ 0 h 46"/>
                      <a:gd name="T2" fmla="*/ 0 w 65"/>
                      <a:gd name="T3" fmla="*/ 0 h 46"/>
                      <a:gd name="T4" fmla="*/ 0 w 65"/>
                      <a:gd name="T5" fmla="*/ 0 h 46"/>
                      <a:gd name="T6" fmla="*/ 0 w 65"/>
                      <a:gd name="T7" fmla="*/ 0 h 46"/>
                      <a:gd name="T8" fmla="*/ 0 w 65"/>
                      <a:gd name="T9" fmla="*/ 0 h 46"/>
                      <a:gd name="T10" fmla="*/ 0 w 65"/>
                      <a:gd name="T11" fmla="*/ 0 h 46"/>
                      <a:gd name="T12" fmla="*/ 0 w 65"/>
                      <a:gd name="T13" fmla="*/ 0 h 46"/>
                      <a:gd name="T14" fmla="*/ 0 w 65"/>
                      <a:gd name="T15" fmla="*/ 0 h 46"/>
                      <a:gd name="T16" fmla="*/ 0 w 65"/>
                      <a:gd name="T17" fmla="*/ 0 h 4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0" t="0" r="r" b="b"/>
                    <a:pathLst>
                      <a:path w="65" h="46">
                        <a:moveTo>
                          <a:pt x="14" y="24"/>
                        </a:moveTo>
                        <a:cubicBezTo>
                          <a:pt x="18" y="13"/>
                          <a:pt x="16" y="9"/>
                          <a:pt x="30" y="4"/>
                        </a:cubicBezTo>
                        <a:cubicBezTo>
                          <a:pt x="34" y="3"/>
                          <a:pt x="42" y="0"/>
                          <a:pt x="42" y="0"/>
                        </a:cubicBezTo>
                        <a:cubicBezTo>
                          <a:pt x="50" y="1"/>
                          <a:pt x="65" y="0"/>
                          <a:pt x="58" y="12"/>
                        </a:cubicBezTo>
                        <a:cubicBezTo>
                          <a:pt x="53" y="21"/>
                          <a:pt x="40" y="21"/>
                          <a:pt x="32" y="26"/>
                        </a:cubicBezTo>
                        <a:cubicBezTo>
                          <a:pt x="26" y="35"/>
                          <a:pt x="23" y="42"/>
                          <a:pt x="12" y="46"/>
                        </a:cubicBezTo>
                        <a:cubicBezTo>
                          <a:pt x="0" y="42"/>
                          <a:pt x="5" y="30"/>
                          <a:pt x="8" y="20"/>
                        </a:cubicBezTo>
                        <a:cubicBezTo>
                          <a:pt x="9" y="18"/>
                          <a:pt x="10" y="13"/>
                          <a:pt x="12" y="14"/>
                        </a:cubicBezTo>
                        <a:cubicBezTo>
                          <a:pt x="15" y="16"/>
                          <a:pt x="13" y="21"/>
                          <a:pt x="14" y="2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TW" altLang="en-US" smtClean="0">
                      <a:solidFill>
                        <a:srgbClr val="000000"/>
                      </a:solidFill>
                      <a:latin typeface="Arial" pitchFamily="34" charset="0"/>
                      <a:ea typeface="新細明體" pitchFamily="18" charset="-120"/>
                    </a:endParaRPr>
                  </a:p>
                </p:txBody>
              </p:sp>
              <p:sp>
                <p:nvSpPr>
                  <p:cNvPr id="4205" name="Freeform 17"/>
                  <p:cNvSpPr>
                    <a:spLocks/>
                  </p:cNvSpPr>
                  <p:nvPr/>
                </p:nvSpPr>
                <p:spPr bwMode="ltGray">
                  <a:xfrm>
                    <a:off x="1892" y="634"/>
                    <a:ext cx="29" cy="16"/>
                  </a:xfrm>
                  <a:custGeom>
                    <a:avLst/>
                    <a:gdLst>
                      <a:gd name="T0" fmla="*/ 0 w 69"/>
                      <a:gd name="T1" fmla="*/ 0 h 47"/>
                      <a:gd name="T2" fmla="*/ 0 w 69"/>
                      <a:gd name="T3" fmla="*/ 0 h 47"/>
                      <a:gd name="T4" fmla="*/ 0 w 69"/>
                      <a:gd name="T5" fmla="*/ 0 h 47"/>
                      <a:gd name="T6" fmla="*/ 0 w 69"/>
                      <a:gd name="T7" fmla="*/ 0 h 47"/>
                      <a:gd name="T8" fmla="*/ 0 w 69"/>
                      <a:gd name="T9" fmla="*/ 0 h 47"/>
                      <a:gd name="T10" fmla="*/ 0 w 69"/>
                      <a:gd name="T11" fmla="*/ 0 h 47"/>
                      <a:gd name="T12" fmla="*/ 0 w 69"/>
                      <a:gd name="T13" fmla="*/ 0 h 47"/>
                      <a:gd name="T14" fmla="*/ 0 w 69"/>
                      <a:gd name="T15" fmla="*/ 0 h 47"/>
                      <a:gd name="T16" fmla="*/ 0 w 69"/>
                      <a:gd name="T17" fmla="*/ 0 h 47"/>
                      <a:gd name="T18" fmla="*/ 0 w 69"/>
                      <a:gd name="T19" fmla="*/ 0 h 47"/>
                      <a:gd name="T20" fmla="*/ 0 w 69"/>
                      <a:gd name="T21" fmla="*/ 0 h 47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0" t="0" r="r" b="b"/>
                    <a:pathLst>
                      <a:path w="69" h="47">
                        <a:moveTo>
                          <a:pt x="0" y="31"/>
                        </a:moveTo>
                        <a:cubicBezTo>
                          <a:pt x="7" y="24"/>
                          <a:pt x="9" y="22"/>
                          <a:pt x="18" y="25"/>
                        </a:cubicBezTo>
                        <a:cubicBezTo>
                          <a:pt x="25" y="4"/>
                          <a:pt x="36" y="12"/>
                          <a:pt x="52" y="1"/>
                        </a:cubicBezTo>
                        <a:cubicBezTo>
                          <a:pt x="56" y="2"/>
                          <a:pt x="61" y="0"/>
                          <a:pt x="64" y="3"/>
                        </a:cubicBezTo>
                        <a:cubicBezTo>
                          <a:pt x="69" y="8"/>
                          <a:pt x="50" y="19"/>
                          <a:pt x="50" y="19"/>
                        </a:cubicBezTo>
                        <a:cubicBezTo>
                          <a:pt x="46" y="31"/>
                          <a:pt x="35" y="22"/>
                          <a:pt x="28" y="33"/>
                        </a:cubicBezTo>
                        <a:cubicBezTo>
                          <a:pt x="31" y="41"/>
                          <a:pt x="31" y="44"/>
                          <a:pt x="22" y="47"/>
                        </a:cubicBezTo>
                        <a:cubicBezTo>
                          <a:pt x="20" y="46"/>
                          <a:pt x="18" y="46"/>
                          <a:pt x="16" y="45"/>
                        </a:cubicBezTo>
                        <a:cubicBezTo>
                          <a:pt x="14" y="43"/>
                          <a:pt x="14" y="40"/>
                          <a:pt x="12" y="39"/>
                        </a:cubicBezTo>
                        <a:cubicBezTo>
                          <a:pt x="8" y="37"/>
                          <a:pt x="0" y="35"/>
                          <a:pt x="0" y="35"/>
                        </a:cubicBezTo>
                        <a:cubicBezTo>
                          <a:pt x="2" y="26"/>
                          <a:pt x="3" y="25"/>
                          <a:pt x="0" y="3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TW" altLang="en-US" smtClean="0">
                      <a:solidFill>
                        <a:srgbClr val="000000"/>
                      </a:solidFill>
                      <a:latin typeface="Arial" pitchFamily="34" charset="0"/>
                      <a:ea typeface="新細明體" pitchFamily="18" charset="-120"/>
                    </a:endParaRPr>
                  </a:p>
                </p:txBody>
              </p:sp>
              <p:sp>
                <p:nvSpPr>
                  <p:cNvPr id="4206" name="Freeform 18"/>
                  <p:cNvSpPr>
                    <a:spLocks/>
                  </p:cNvSpPr>
                  <p:nvPr/>
                </p:nvSpPr>
                <p:spPr bwMode="ltGray">
                  <a:xfrm>
                    <a:off x="1735" y="547"/>
                    <a:ext cx="151" cy="93"/>
                  </a:xfrm>
                  <a:custGeom>
                    <a:avLst/>
                    <a:gdLst>
                      <a:gd name="T0" fmla="*/ 0 w 355"/>
                      <a:gd name="T1" fmla="*/ 0 h 277"/>
                      <a:gd name="T2" fmla="*/ 0 w 355"/>
                      <a:gd name="T3" fmla="*/ 0 h 277"/>
                      <a:gd name="T4" fmla="*/ 0 w 355"/>
                      <a:gd name="T5" fmla="*/ 0 h 277"/>
                      <a:gd name="T6" fmla="*/ 0 w 355"/>
                      <a:gd name="T7" fmla="*/ 0 h 277"/>
                      <a:gd name="T8" fmla="*/ 0 w 355"/>
                      <a:gd name="T9" fmla="*/ 0 h 277"/>
                      <a:gd name="T10" fmla="*/ 0 w 355"/>
                      <a:gd name="T11" fmla="*/ 0 h 277"/>
                      <a:gd name="T12" fmla="*/ 0 w 355"/>
                      <a:gd name="T13" fmla="*/ 0 h 277"/>
                      <a:gd name="T14" fmla="*/ 0 w 355"/>
                      <a:gd name="T15" fmla="*/ 0 h 277"/>
                      <a:gd name="T16" fmla="*/ 0 w 355"/>
                      <a:gd name="T17" fmla="*/ 0 h 277"/>
                      <a:gd name="T18" fmla="*/ 0 w 355"/>
                      <a:gd name="T19" fmla="*/ 0 h 277"/>
                      <a:gd name="T20" fmla="*/ 0 w 355"/>
                      <a:gd name="T21" fmla="*/ 0 h 277"/>
                      <a:gd name="T22" fmla="*/ 0 w 355"/>
                      <a:gd name="T23" fmla="*/ 0 h 277"/>
                      <a:gd name="T24" fmla="*/ 0 w 355"/>
                      <a:gd name="T25" fmla="*/ 0 h 277"/>
                      <a:gd name="T26" fmla="*/ 0 w 355"/>
                      <a:gd name="T27" fmla="*/ 0 h 277"/>
                      <a:gd name="T28" fmla="*/ 0 w 355"/>
                      <a:gd name="T29" fmla="*/ 0 h 277"/>
                      <a:gd name="T30" fmla="*/ 0 w 355"/>
                      <a:gd name="T31" fmla="*/ 0 h 277"/>
                      <a:gd name="T32" fmla="*/ 0 w 355"/>
                      <a:gd name="T33" fmla="*/ 0 h 277"/>
                      <a:gd name="T34" fmla="*/ 0 w 355"/>
                      <a:gd name="T35" fmla="*/ 0 h 277"/>
                      <a:gd name="T36" fmla="*/ 0 w 355"/>
                      <a:gd name="T37" fmla="*/ 0 h 277"/>
                      <a:gd name="T38" fmla="*/ 0 w 355"/>
                      <a:gd name="T39" fmla="*/ 0 h 277"/>
                      <a:gd name="T40" fmla="*/ 0 w 355"/>
                      <a:gd name="T41" fmla="*/ 0 h 277"/>
                      <a:gd name="T42" fmla="*/ 0 w 355"/>
                      <a:gd name="T43" fmla="*/ 0 h 277"/>
                      <a:gd name="T44" fmla="*/ 0 w 355"/>
                      <a:gd name="T45" fmla="*/ 0 h 277"/>
                      <a:gd name="T46" fmla="*/ 0 w 355"/>
                      <a:gd name="T47" fmla="*/ 0 h 277"/>
                      <a:gd name="T48" fmla="*/ 0 w 355"/>
                      <a:gd name="T49" fmla="*/ 0 h 277"/>
                      <a:gd name="T50" fmla="*/ 0 w 355"/>
                      <a:gd name="T51" fmla="*/ 0 h 277"/>
                      <a:gd name="T52" fmla="*/ 0 w 355"/>
                      <a:gd name="T53" fmla="*/ 0 h 277"/>
                      <a:gd name="T54" fmla="*/ 0 w 355"/>
                      <a:gd name="T55" fmla="*/ 0 h 277"/>
                      <a:gd name="T56" fmla="*/ 0 w 355"/>
                      <a:gd name="T57" fmla="*/ 0 h 277"/>
                      <a:gd name="T58" fmla="*/ 0 w 355"/>
                      <a:gd name="T59" fmla="*/ 0 h 277"/>
                      <a:gd name="T60" fmla="*/ 0 w 355"/>
                      <a:gd name="T61" fmla="*/ 0 h 277"/>
                      <a:gd name="T62" fmla="*/ 0 w 355"/>
                      <a:gd name="T63" fmla="*/ 0 h 277"/>
                      <a:gd name="T64" fmla="*/ 0 w 355"/>
                      <a:gd name="T65" fmla="*/ 0 h 277"/>
                      <a:gd name="T66" fmla="*/ 0 w 355"/>
                      <a:gd name="T67" fmla="*/ 0 h 277"/>
                      <a:gd name="T68" fmla="*/ 0 w 355"/>
                      <a:gd name="T69" fmla="*/ 0 h 277"/>
                      <a:gd name="T70" fmla="*/ 0 w 355"/>
                      <a:gd name="T71" fmla="*/ 0 h 277"/>
                      <a:gd name="T72" fmla="*/ 0 w 355"/>
                      <a:gd name="T73" fmla="*/ 0 h 277"/>
                      <a:gd name="T74" fmla="*/ 0 w 355"/>
                      <a:gd name="T75" fmla="*/ 0 h 277"/>
                      <a:gd name="T76" fmla="*/ 0 w 355"/>
                      <a:gd name="T77" fmla="*/ 0 h 277"/>
                      <a:gd name="T78" fmla="*/ 0 w 355"/>
                      <a:gd name="T79" fmla="*/ 0 h 277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</a:gdLst>
                    <a:ahLst/>
                    <a:cxnLst>
                      <a:cxn ang="T80">
                        <a:pos x="T0" y="T1"/>
                      </a:cxn>
                      <a:cxn ang="T81">
                        <a:pos x="T2" y="T3"/>
                      </a:cxn>
                      <a:cxn ang="T82">
                        <a:pos x="T4" y="T5"/>
                      </a:cxn>
                      <a:cxn ang="T83">
                        <a:pos x="T6" y="T7"/>
                      </a:cxn>
                      <a:cxn ang="T84">
                        <a:pos x="T8" y="T9"/>
                      </a:cxn>
                      <a:cxn ang="T85">
                        <a:pos x="T10" y="T11"/>
                      </a:cxn>
                      <a:cxn ang="T86">
                        <a:pos x="T12" y="T13"/>
                      </a:cxn>
                      <a:cxn ang="T87">
                        <a:pos x="T14" y="T15"/>
                      </a:cxn>
                      <a:cxn ang="T88">
                        <a:pos x="T16" y="T17"/>
                      </a:cxn>
                      <a:cxn ang="T89">
                        <a:pos x="T18" y="T19"/>
                      </a:cxn>
                      <a:cxn ang="T90">
                        <a:pos x="T20" y="T21"/>
                      </a:cxn>
                      <a:cxn ang="T91">
                        <a:pos x="T22" y="T23"/>
                      </a:cxn>
                      <a:cxn ang="T92">
                        <a:pos x="T24" y="T25"/>
                      </a:cxn>
                      <a:cxn ang="T93">
                        <a:pos x="T26" y="T27"/>
                      </a:cxn>
                      <a:cxn ang="T94">
                        <a:pos x="T28" y="T29"/>
                      </a:cxn>
                      <a:cxn ang="T95">
                        <a:pos x="T30" y="T31"/>
                      </a:cxn>
                      <a:cxn ang="T96">
                        <a:pos x="T32" y="T33"/>
                      </a:cxn>
                      <a:cxn ang="T97">
                        <a:pos x="T34" y="T35"/>
                      </a:cxn>
                      <a:cxn ang="T98">
                        <a:pos x="T36" y="T37"/>
                      </a:cxn>
                      <a:cxn ang="T99">
                        <a:pos x="T38" y="T39"/>
                      </a:cxn>
                      <a:cxn ang="T100">
                        <a:pos x="T40" y="T41"/>
                      </a:cxn>
                      <a:cxn ang="T101">
                        <a:pos x="T42" y="T43"/>
                      </a:cxn>
                      <a:cxn ang="T102">
                        <a:pos x="T44" y="T45"/>
                      </a:cxn>
                      <a:cxn ang="T103">
                        <a:pos x="T46" y="T47"/>
                      </a:cxn>
                      <a:cxn ang="T104">
                        <a:pos x="T48" y="T49"/>
                      </a:cxn>
                      <a:cxn ang="T105">
                        <a:pos x="T50" y="T51"/>
                      </a:cxn>
                      <a:cxn ang="T106">
                        <a:pos x="T52" y="T53"/>
                      </a:cxn>
                      <a:cxn ang="T107">
                        <a:pos x="T54" y="T55"/>
                      </a:cxn>
                      <a:cxn ang="T108">
                        <a:pos x="T56" y="T57"/>
                      </a:cxn>
                      <a:cxn ang="T109">
                        <a:pos x="T58" y="T59"/>
                      </a:cxn>
                      <a:cxn ang="T110">
                        <a:pos x="T60" y="T61"/>
                      </a:cxn>
                      <a:cxn ang="T111">
                        <a:pos x="T62" y="T63"/>
                      </a:cxn>
                      <a:cxn ang="T112">
                        <a:pos x="T64" y="T65"/>
                      </a:cxn>
                      <a:cxn ang="T113">
                        <a:pos x="T66" y="T67"/>
                      </a:cxn>
                      <a:cxn ang="T114">
                        <a:pos x="T68" y="T69"/>
                      </a:cxn>
                      <a:cxn ang="T115">
                        <a:pos x="T70" y="T71"/>
                      </a:cxn>
                      <a:cxn ang="T116">
                        <a:pos x="T72" y="T73"/>
                      </a:cxn>
                      <a:cxn ang="T117">
                        <a:pos x="T74" y="T75"/>
                      </a:cxn>
                      <a:cxn ang="T118">
                        <a:pos x="T76" y="T77"/>
                      </a:cxn>
                      <a:cxn ang="T119">
                        <a:pos x="T78" y="T79"/>
                      </a:cxn>
                    </a:cxnLst>
                    <a:rect l="0" t="0" r="r" b="b"/>
                    <a:pathLst>
                      <a:path w="355" h="277">
                        <a:moveTo>
                          <a:pt x="10" y="4"/>
                        </a:moveTo>
                        <a:cubicBezTo>
                          <a:pt x="22" y="0"/>
                          <a:pt x="24" y="14"/>
                          <a:pt x="36" y="18"/>
                        </a:cubicBezTo>
                        <a:cubicBezTo>
                          <a:pt x="37" y="19"/>
                          <a:pt x="45" y="29"/>
                          <a:pt x="46" y="30"/>
                        </a:cubicBezTo>
                        <a:cubicBezTo>
                          <a:pt x="56" y="40"/>
                          <a:pt x="67" y="38"/>
                          <a:pt x="76" y="52"/>
                        </a:cubicBezTo>
                        <a:cubicBezTo>
                          <a:pt x="80" y="58"/>
                          <a:pt x="92" y="66"/>
                          <a:pt x="92" y="66"/>
                        </a:cubicBezTo>
                        <a:cubicBezTo>
                          <a:pt x="96" y="79"/>
                          <a:pt x="112" y="88"/>
                          <a:pt x="122" y="98"/>
                        </a:cubicBezTo>
                        <a:cubicBezTo>
                          <a:pt x="124" y="105"/>
                          <a:pt x="130" y="124"/>
                          <a:pt x="136" y="128"/>
                        </a:cubicBezTo>
                        <a:cubicBezTo>
                          <a:pt x="140" y="130"/>
                          <a:pt x="148" y="132"/>
                          <a:pt x="148" y="132"/>
                        </a:cubicBezTo>
                        <a:cubicBezTo>
                          <a:pt x="150" y="138"/>
                          <a:pt x="154" y="150"/>
                          <a:pt x="154" y="150"/>
                        </a:cubicBezTo>
                        <a:cubicBezTo>
                          <a:pt x="161" y="139"/>
                          <a:pt x="168" y="144"/>
                          <a:pt x="176" y="152"/>
                        </a:cubicBezTo>
                        <a:cubicBezTo>
                          <a:pt x="174" y="167"/>
                          <a:pt x="173" y="181"/>
                          <a:pt x="170" y="196"/>
                        </a:cubicBezTo>
                        <a:cubicBezTo>
                          <a:pt x="171" y="202"/>
                          <a:pt x="174" y="220"/>
                          <a:pt x="180" y="224"/>
                        </a:cubicBezTo>
                        <a:cubicBezTo>
                          <a:pt x="185" y="228"/>
                          <a:pt x="193" y="228"/>
                          <a:pt x="198" y="232"/>
                        </a:cubicBezTo>
                        <a:cubicBezTo>
                          <a:pt x="204" y="230"/>
                          <a:pt x="216" y="234"/>
                          <a:pt x="216" y="234"/>
                        </a:cubicBezTo>
                        <a:cubicBezTo>
                          <a:pt x="223" y="241"/>
                          <a:pt x="225" y="245"/>
                          <a:pt x="236" y="242"/>
                        </a:cubicBezTo>
                        <a:cubicBezTo>
                          <a:pt x="242" y="240"/>
                          <a:pt x="254" y="236"/>
                          <a:pt x="254" y="236"/>
                        </a:cubicBezTo>
                        <a:cubicBezTo>
                          <a:pt x="260" y="240"/>
                          <a:pt x="265" y="246"/>
                          <a:pt x="272" y="248"/>
                        </a:cubicBezTo>
                        <a:cubicBezTo>
                          <a:pt x="277" y="250"/>
                          <a:pt x="291" y="252"/>
                          <a:pt x="296" y="256"/>
                        </a:cubicBezTo>
                        <a:cubicBezTo>
                          <a:pt x="301" y="260"/>
                          <a:pt x="314" y="264"/>
                          <a:pt x="314" y="264"/>
                        </a:cubicBezTo>
                        <a:cubicBezTo>
                          <a:pt x="330" y="263"/>
                          <a:pt x="338" y="261"/>
                          <a:pt x="352" y="266"/>
                        </a:cubicBezTo>
                        <a:cubicBezTo>
                          <a:pt x="355" y="275"/>
                          <a:pt x="350" y="277"/>
                          <a:pt x="342" y="274"/>
                        </a:cubicBezTo>
                        <a:cubicBezTo>
                          <a:pt x="336" y="276"/>
                          <a:pt x="322" y="272"/>
                          <a:pt x="322" y="272"/>
                        </a:cubicBezTo>
                        <a:cubicBezTo>
                          <a:pt x="314" y="275"/>
                          <a:pt x="308" y="272"/>
                          <a:pt x="300" y="270"/>
                        </a:cubicBezTo>
                        <a:cubicBezTo>
                          <a:pt x="296" y="269"/>
                          <a:pt x="288" y="266"/>
                          <a:pt x="288" y="266"/>
                        </a:cubicBezTo>
                        <a:cubicBezTo>
                          <a:pt x="276" y="270"/>
                          <a:pt x="264" y="266"/>
                          <a:pt x="252" y="264"/>
                        </a:cubicBezTo>
                        <a:cubicBezTo>
                          <a:pt x="245" y="259"/>
                          <a:pt x="242" y="257"/>
                          <a:pt x="234" y="260"/>
                        </a:cubicBezTo>
                        <a:cubicBezTo>
                          <a:pt x="211" y="252"/>
                          <a:pt x="192" y="256"/>
                          <a:pt x="172" y="242"/>
                        </a:cubicBezTo>
                        <a:cubicBezTo>
                          <a:pt x="165" y="231"/>
                          <a:pt x="176" y="221"/>
                          <a:pt x="160" y="216"/>
                        </a:cubicBezTo>
                        <a:cubicBezTo>
                          <a:pt x="154" y="233"/>
                          <a:pt x="136" y="203"/>
                          <a:pt x="126" y="200"/>
                        </a:cubicBezTo>
                        <a:cubicBezTo>
                          <a:pt x="120" y="196"/>
                          <a:pt x="114" y="190"/>
                          <a:pt x="108" y="186"/>
                        </a:cubicBezTo>
                        <a:cubicBezTo>
                          <a:pt x="104" y="175"/>
                          <a:pt x="104" y="165"/>
                          <a:pt x="94" y="158"/>
                        </a:cubicBezTo>
                        <a:cubicBezTo>
                          <a:pt x="83" y="142"/>
                          <a:pt x="85" y="119"/>
                          <a:pt x="68" y="108"/>
                        </a:cubicBezTo>
                        <a:cubicBezTo>
                          <a:pt x="67" y="106"/>
                          <a:pt x="66" y="104"/>
                          <a:pt x="64" y="102"/>
                        </a:cubicBezTo>
                        <a:cubicBezTo>
                          <a:pt x="62" y="101"/>
                          <a:pt x="59" y="102"/>
                          <a:pt x="58" y="100"/>
                        </a:cubicBezTo>
                        <a:cubicBezTo>
                          <a:pt x="56" y="97"/>
                          <a:pt x="54" y="88"/>
                          <a:pt x="54" y="88"/>
                        </a:cubicBezTo>
                        <a:cubicBezTo>
                          <a:pt x="59" y="73"/>
                          <a:pt x="52" y="61"/>
                          <a:pt x="38" y="58"/>
                        </a:cubicBezTo>
                        <a:cubicBezTo>
                          <a:pt x="32" y="49"/>
                          <a:pt x="31" y="44"/>
                          <a:pt x="20" y="40"/>
                        </a:cubicBezTo>
                        <a:cubicBezTo>
                          <a:pt x="16" y="27"/>
                          <a:pt x="16" y="26"/>
                          <a:pt x="4" y="22"/>
                        </a:cubicBezTo>
                        <a:cubicBezTo>
                          <a:pt x="1" y="13"/>
                          <a:pt x="0" y="5"/>
                          <a:pt x="10" y="2"/>
                        </a:cubicBezTo>
                        <a:cubicBezTo>
                          <a:pt x="18" y="5"/>
                          <a:pt x="18" y="4"/>
                          <a:pt x="10" y="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TW" altLang="en-US" smtClean="0">
                      <a:solidFill>
                        <a:srgbClr val="000000"/>
                      </a:solidFill>
                      <a:latin typeface="Arial" pitchFamily="34" charset="0"/>
                      <a:ea typeface="新細明體" pitchFamily="18" charset="-120"/>
                    </a:endParaRPr>
                  </a:p>
                </p:txBody>
              </p:sp>
              <p:sp>
                <p:nvSpPr>
                  <p:cNvPr id="4207" name="Freeform 19"/>
                  <p:cNvSpPr>
                    <a:spLocks/>
                  </p:cNvSpPr>
                  <p:nvPr/>
                </p:nvSpPr>
                <p:spPr bwMode="ltGray">
                  <a:xfrm>
                    <a:off x="1827" y="541"/>
                    <a:ext cx="67" cy="68"/>
                  </a:xfrm>
                  <a:custGeom>
                    <a:avLst/>
                    <a:gdLst>
                      <a:gd name="T0" fmla="*/ 0 w 156"/>
                      <a:gd name="T1" fmla="*/ 0 h 206"/>
                      <a:gd name="T2" fmla="*/ 0 w 156"/>
                      <a:gd name="T3" fmla="*/ 0 h 206"/>
                      <a:gd name="T4" fmla="*/ 0 w 156"/>
                      <a:gd name="T5" fmla="*/ 0 h 206"/>
                      <a:gd name="T6" fmla="*/ 0 w 156"/>
                      <a:gd name="T7" fmla="*/ 0 h 206"/>
                      <a:gd name="T8" fmla="*/ 0 w 156"/>
                      <a:gd name="T9" fmla="*/ 0 h 206"/>
                      <a:gd name="T10" fmla="*/ 0 w 156"/>
                      <a:gd name="T11" fmla="*/ 0 h 206"/>
                      <a:gd name="T12" fmla="*/ 0 w 156"/>
                      <a:gd name="T13" fmla="*/ 0 h 206"/>
                      <a:gd name="T14" fmla="*/ 0 w 156"/>
                      <a:gd name="T15" fmla="*/ 0 h 206"/>
                      <a:gd name="T16" fmla="*/ 0 w 156"/>
                      <a:gd name="T17" fmla="*/ 0 h 206"/>
                      <a:gd name="T18" fmla="*/ 0 w 156"/>
                      <a:gd name="T19" fmla="*/ 0 h 206"/>
                      <a:gd name="T20" fmla="*/ 0 w 156"/>
                      <a:gd name="T21" fmla="*/ 0 h 206"/>
                      <a:gd name="T22" fmla="*/ 0 w 156"/>
                      <a:gd name="T23" fmla="*/ 0 h 206"/>
                      <a:gd name="T24" fmla="*/ 0 w 156"/>
                      <a:gd name="T25" fmla="*/ 0 h 206"/>
                      <a:gd name="T26" fmla="*/ 0 w 156"/>
                      <a:gd name="T27" fmla="*/ 0 h 206"/>
                      <a:gd name="T28" fmla="*/ 0 w 156"/>
                      <a:gd name="T29" fmla="*/ 0 h 206"/>
                      <a:gd name="T30" fmla="*/ 0 w 156"/>
                      <a:gd name="T31" fmla="*/ 0 h 206"/>
                      <a:gd name="T32" fmla="*/ 0 w 156"/>
                      <a:gd name="T33" fmla="*/ 0 h 206"/>
                      <a:gd name="T34" fmla="*/ 0 w 156"/>
                      <a:gd name="T35" fmla="*/ 0 h 206"/>
                      <a:gd name="T36" fmla="*/ 0 w 156"/>
                      <a:gd name="T37" fmla="*/ 0 h 206"/>
                      <a:gd name="T38" fmla="*/ 0 w 156"/>
                      <a:gd name="T39" fmla="*/ 0 h 206"/>
                      <a:gd name="T40" fmla="*/ 0 w 156"/>
                      <a:gd name="T41" fmla="*/ 0 h 206"/>
                      <a:gd name="T42" fmla="*/ 0 w 156"/>
                      <a:gd name="T43" fmla="*/ 0 h 206"/>
                      <a:gd name="T44" fmla="*/ 0 w 156"/>
                      <a:gd name="T45" fmla="*/ 0 h 206"/>
                      <a:gd name="T46" fmla="*/ 0 w 156"/>
                      <a:gd name="T47" fmla="*/ 0 h 206"/>
                      <a:gd name="T48" fmla="*/ 0 w 156"/>
                      <a:gd name="T49" fmla="*/ 0 h 206"/>
                      <a:gd name="T50" fmla="*/ 0 w 156"/>
                      <a:gd name="T51" fmla="*/ 0 h 206"/>
                      <a:gd name="T52" fmla="*/ 0 w 156"/>
                      <a:gd name="T53" fmla="*/ 0 h 206"/>
                      <a:gd name="T54" fmla="*/ 0 w 156"/>
                      <a:gd name="T55" fmla="*/ 0 h 206"/>
                      <a:gd name="T56" fmla="*/ 0 w 156"/>
                      <a:gd name="T57" fmla="*/ 0 h 206"/>
                      <a:gd name="T58" fmla="*/ 0 w 156"/>
                      <a:gd name="T59" fmla="*/ 0 h 206"/>
                      <a:gd name="T60" fmla="*/ 0 w 156"/>
                      <a:gd name="T61" fmla="*/ 0 h 206"/>
                      <a:gd name="T62" fmla="*/ 0 w 156"/>
                      <a:gd name="T63" fmla="*/ 0 h 20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</a:gdLst>
                    <a:ahLst/>
                    <a:cxnLst>
                      <a:cxn ang="T64">
                        <a:pos x="T0" y="T1"/>
                      </a:cxn>
                      <a:cxn ang="T65">
                        <a:pos x="T2" y="T3"/>
                      </a:cxn>
                      <a:cxn ang="T66">
                        <a:pos x="T4" y="T5"/>
                      </a:cxn>
                      <a:cxn ang="T67">
                        <a:pos x="T6" y="T7"/>
                      </a:cxn>
                      <a:cxn ang="T68">
                        <a:pos x="T8" y="T9"/>
                      </a:cxn>
                      <a:cxn ang="T69">
                        <a:pos x="T10" y="T11"/>
                      </a:cxn>
                      <a:cxn ang="T70">
                        <a:pos x="T12" y="T13"/>
                      </a:cxn>
                      <a:cxn ang="T71">
                        <a:pos x="T14" y="T15"/>
                      </a:cxn>
                      <a:cxn ang="T72">
                        <a:pos x="T16" y="T17"/>
                      </a:cxn>
                      <a:cxn ang="T73">
                        <a:pos x="T18" y="T19"/>
                      </a:cxn>
                      <a:cxn ang="T74">
                        <a:pos x="T20" y="T21"/>
                      </a:cxn>
                      <a:cxn ang="T75">
                        <a:pos x="T22" y="T23"/>
                      </a:cxn>
                      <a:cxn ang="T76">
                        <a:pos x="T24" y="T25"/>
                      </a:cxn>
                      <a:cxn ang="T77">
                        <a:pos x="T26" y="T27"/>
                      </a:cxn>
                      <a:cxn ang="T78">
                        <a:pos x="T28" y="T29"/>
                      </a:cxn>
                      <a:cxn ang="T79">
                        <a:pos x="T30" y="T31"/>
                      </a:cxn>
                      <a:cxn ang="T80">
                        <a:pos x="T32" y="T33"/>
                      </a:cxn>
                      <a:cxn ang="T81">
                        <a:pos x="T34" y="T35"/>
                      </a:cxn>
                      <a:cxn ang="T82">
                        <a:pos x="T36" y="T37"/>
                      </a:cxn>
                      <a:cxn ang="T83">
                        <a:pos x="T38" y="T39"/>
                      </a:cxn>
                      <a:cxn ang="T84">
                        <a:pos x="T40" y="T41"/>
                      </a:cxn>
                      <a:cxn ang="T85">
                        <a:pos x="T42" y="T43"/>
                      </a:cxn>
                      <a:cxn ang="T86">
                        <a:pos x="T44" y="T45"/>
                      </a:cxn>
                      <a:cxn ang="T87">
                        <a:pos x="T46" y="T47"/>
                      </a:cxn>
                      <a:cxn ang="T88">
                        <a:pos x="T48" y="T49"/>
                      </a:cxn>
                      <a:cxn ang="T89">
                        <a:pos x="T50" y="T51"/>
                      </a:cxn>
                      <a:cxn ang="T90">
                        <a:pos x="T52" y="T53"/>
                      </a:cxn>
                      <a:cxn ang="T91">
                        <a:pos x="T54" y="T55"/>
                      </a:cxn>
                      <a:cxn ang="T92">
                        <a:pos x="T56" y="T57"/>
                      </a:cxn>
                      <a:cxn ang="T93">
                        <a:pos x="T58" y="T59"/>
                      </a:cxn>
                      <a:cxn ang="T94">
                        <a:pos x="T60" y="T61"/>
                      </a:cxn>
                      <a:cxn ang="T95">
                        <a:pos x="T62" y="T63"/>
                      </a:cxn>
                    </a:cxnLst>
                    <a:rect l="0" t="0" r="r" b="b"/>
                    <a:pathLst>
                      <a:path w="156" h="206">
                        <a:moveTo>
                          <a:pt x="54" y="66"/>
                        </a:moveTo>
                        <a:cubicBezTo>
                          <a:pt x="58" y="63"/>
                          <a:pt x="64" y="63"/>
                          <a:pt x="66" y="58"/>
                        </a:cubicBezTo>
                        <a:cubicBezTo>
                          <a:pt x="67" y="56"/>
                          <a:pt x="67" y="53"/>
                          <a:pt x="68" y="52"/>
                        </a:cubicBezTo>
                        <a:cubicBezTo>
                          <a:pt x="71" y="49"/>
                          <a:pt x="80" y="44"/>
                          <a:pt x="80" y="44"/>
                        </a:cubicBezTo>
                        <a:cubicBezTo>
                          <a:pt x="113" y="55"/>
                          <a:pt x="85" y="29"/>
                          <a:pt x="106" y="22"/>
                        </a:cubicBezTo>
                        <a:cubicBezTo>
                          <a:pt x="110" y="17"/>
                          <a:pt x="108" y="9"/>
                          <a:pt x="112" y="4"/>
                        </a:cubicBezTo>
                        <a:cubicBezTo>
                          <a:pt x="115" y="1"/>
                          <a:pt x="124" y="0"/>
                          <a:pt x="124" y="0"/>
                        </a:cubicBezTo>
                        <a:cubicBezTo>
                          <a:pt x="138" y="14"/>
                          <a:pt x="126" y="23"/>
                          <a:pt x="150" y="28"/>
                        </a:cubicBezTo>
                        <a:cubicBezTo>
                          <a:pt x="156" y="36"/>
                          <a:pt x="154" y="39"/>
                          <a:pt x="146" y="44"/>
                        </a:cubicBezTo>
                        <a:cubicBezTo>
                          <a:pt x="141" y="52"/>
                          <a:pt x="135" y="61"/>
                          <a:pt x="126" y="64"/>
                        </a:cubicBezTo>
                        <a:cubicBezTo>
                          <a:pt x="118" y="75"/>
                          <a:pt x="128" y="83"/>
                          <a:pt x="132" y="94"/>
                        </a:cubicBezTo>
                        <a:cubicBezTo>
                          <a:pt x="129" y="103"/>
                          <a:pt x="135" y="105"/>
                          <a:pt x="142" y="110"/>
                        </a:cubicBezTo>
                        <a:cubicBezTo>
                          <a:pt x="145" y="119"/>
                          <a:pt x="141" y="120"/>
                          <a:pt x="146" y="128"/>
                        </a:cubicBezTo>
                        <a:cubicBezTo>
                          <a:pt x="142" y="139"/>
                          <a:pt x="135" y="133"/>
                          <a:pt x="128" y="128"/>
                        </a:cubicBezTo>
                        <a:cubicBezTo>
                          <a:pt x="116" y="132"/>
                          <a:pt x="122" y="136"/>
                          <a:pt x="116" y="146"/>
                        </a:cubicBezTo>
                        <a:cubicBezTo>
                          <a:pt x="113" y="151"/>
                          <a:pt x="108" y="152"/>
                          <a:pt x="104" y="156"/>
                        </a:cubicBezTo>
                        <a:cubicBezTo>
                          <a:pt x="107" y="167"/>
                          <a:pt x="112" y="191"/>
                          <a:pt x="100" y="198"/>
                        </a:cubicBezTo>
                        <a:cubicBezTo>
                          <a:pt x="96" y="200"/>
                          <a:pt x="92" y="200"/>
                          <a:pt x="88" y="202"/>
                        </a:cubicBezTo>
                        <a:cubicBezTo>
                          <a:pt x="86" y="203"/>
                          <a:pt x="84" y="205"/>
                          <a:pt x="82" y="206"/>
                        </a:cubicBezTo>
                        <a:cubicBezTo>
                          <a:pt x="80" y="205"/>
                          <a:pt x="77" y="204"/>
                          <a:pt x="76" y="202"/>
                        </a:cubicBezTo>
                        <a:cubicBezTo>
                          <a:pt x="74" y="198"/>
                          <a:pt x="76" y="191"/>
                          <a:pt x="72" y="190"/>
                        </a:cubicBezTo>
                        <a:cubicBezTo>
                          <a:pt x="68" y="189"/>
                          <a:pt x="60" y="186"/>
                          <a:pt x="60" y="186"/>
                        </a:cubicBezTo>
                        <a:cubicBezTo>
                          <a:pt x="53" y="188"/>
                          <a:pt x="49" y="192"/>
                          <a:pt x="42" y="194"/>
                        </a:cubicBezTo>
                        <a:cubicBezTo>
                          <a:pt x="34" y="189"/>
                          <a:pt x="37" y="183"/>
                          <a:pt x="28" y="186"/>
                        </a:cubicBezTo>
                        <a:cubicBezTo>
                          <a:pt x="12" y="181"/>
                          <a:pt x="19" y="161"/>
                          <a:pt x="10" y="148"/>
                        </a:cubicBezTo>
                        <a:cubicBezTo>
                          <a:pt x="5" y="121"/>
                          <a:pt x="11" y="147"/>
                          <a:pt x="4" y="130"/>
                        </a:cubicBezTo>
                        <a:cubicBezTo>
                          <a:pt x="2" y="126"/>
                          <a:pt x="0" y="118"/>
                          <a:pt x="0" y="118"/>
                        </a:cubicBezTo>
                        <a:cubicBezTo>
                          <a:pt x="2" y="95"/>
                          <a:pt x="0" y="83"/>
                          <a:pt x="20" y="96"/>
                        </a:cubicBezTo>
                        <a:cubicBezTo>
                          <a:pt x="23" y="105"/>
                          <a:pt x="23" y="110"/>
                          <a:pt x="32" y="104"/>
                        </a:cubicBezTo>
                        <a:cubicBezTo>
                          <a:pt x="35" y="95"/>
                          <a:pt x="29" y="88"/>
                          <a:pt x="34" y="80"/>
                        </a:cubicBezTo>
                        <a:cubicBezTo>
                          <a:pt x="36" y="76"/>
                          <a:pt x="48" y="73"/>
                          <a:pt x="52" y="70"/>
                        </a:cubicBezTo>
                        <a:cubicBezTo>
                          <a:pt x="57" y="63"/>
                          <a:pt x="58" y="62"/>
                          <a:pt x="54" y="6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TW" altLang="en-US" smtClean="0">
                      <a:solidFill>
                        <a:srgbClr val="000000"/>
                      </a:solidFill>
                      <a:latin typeface="Arial" pitchFamily="34" charset="0"/>
                      <a:ea typeface="新細明體" pitchFamily="18" charset="-120"/>
                    </a:endParaRPr>
                  </a:p>
                </p:txBody>
              </p:sp>
              <p:sp>
                <p:nvSpPr>
                  <p:cNvPr id="4208" name="Freeform 20"/>
                  <p:cNvSpPr>
                    <a:spLocks/>
                  </p:cNvSpPr>
                  <p:nvPr/>
                </p:nvSpPr>
                <p:spPr bwMode="ltGray">
                  <a:xfrm>
                    <a:off x="1892" y="572"/>
                    <a:ext cx="47" cy="13"/>
                  </a:xfrm>
                  <a:custGeom>
                    <a:avLst/>
                    <a:gdLst>
                      <a:gd name="T0" fmla="*/ 0 w 109"/>
                      <a:gd name="T1" fmla="*/ 0 h 38"/>
                      <a:gd name="T2" fmla="*/ 0 w 109"/>
                      <a:gd name="T3" fmla="*/ 0 h 38"/>
                      <a:gd name="T4" fmla="*/ 0 w 109"/>
                      <a:gd name="T5" fmla="*/ 0 h 38"/>
                      <a:gd name="T6" fmla="*/ 0 w 109"/>
                      <a:gd name="T7" fmla="*/ 0 h 38"/>
                      <a:gd name="T8" fmla="*/ 0 w 109"/>
                      <a:gd name="T9" fmla="*/ 0 h 38"/>
                      <a:gd name="T10" fmla="*/ 0 w 109"/>
                      <a:gd name="T11" fmla="*/ 0 h 38"/>
                      <a:gd name="T12" fmla="*/ 0 w 109"/>
                      <a:gd name="T13" fmla="*/ 0 h 38"/>
                      <a:gd name="T14" fmla="*/ 0 w 109"/>
                      <a:gd name="T15" fmla="*/ 0 h 38"/>
                      <a:gd name="T16" fmla="*/ 0 w 109"/>
                      <a:gd name="T17" fmla="*/ 0 h 38"/>
                      <a:gd name="T18" fmla="*/ 0 w 109"/>
                      <a:gd name="T19" fmla="*/ 0 h 38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0" t="0" r="r" b="b"/>
                    <a:pathLst>
                      <a:path w="109" h="38">
                        <a:moveTo>
                          <a:pt x="4" y="32"/>
                        </a:moveTo>
                        <a:cubicBezTo>
                          <a:pt x="7" y="22"/>
                          <a:pt x="7" y="14"/>
                          <a:pt x="18" y="10"/>
                        </a:cubicBezTo>
                        <a:cubicBezTo>
                          <a:pt x="28" y="12"/>
                          <a:pt x="37" y="14"/>
                          <a:pt x="46" y="20"/>
                        </a:cubicBezTo>
                        <a:cubicBezTo>
                          <a:pt x="62" y="15"/>
                          <a:pt x="54" y="17"/>
                          <a:pt x="72" y="14"/>
                        </a:cubicBezTo>
                        <a:cubicBezTo>
                          <a:pt x="77" y="9"/>
                          <a:pt x="90" y="0"/>
                          <a:pt x="90" y="0"/>
                        </a:cubicBezTo>
                        <a:cubicBezTo>
                          <a:pt x="109" y="6"/>
                          <a:pt x="85" y="23"/>
                          <a:pt x="76" y="26"/>
                        </a:cubicBezTo>
                        <a:cubicBezTo>
                          <a:pt x="71" y="33"/>
                          <a:pt x="68" y="35"/>
                          <a:pt x="60" y="38"/>
                        </a:cubicBezTo>
                        <a:cubicBezTo>
                          <a:pt x="54" y="36"/>
                          <a:pt x="42" y="32"/>
                          <a:pt x="42" y="32"/>
                        </a:cubicBezTo>
                        <a:cubicBezTo>
                          <a:pt x="33" y="23"/>
                          <a:pt x="26" y="26"/>
                          <a:pt x="14" y="30"/>
                        </a:cubicBezTo>
                        <a:cubicBezTo>
                          <a:pt x="1" y="28"/>
                          <a:pt x="0" y="24"/>
                          <a:pt x="4" y="3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TW" altLang="en-US" smtClean="0">
                      <a:solidFill>
                        <a:srgbClr val="000000"/>
                      </a:solidFill>
                      <a:latin typeface="Arial" pitchFamily="34" charset="0"/>
                      <a:ea typeface="新細明體" pitchFamily="18" charset="-120"/>
                    </a:endParaRPr>
                  </a:p>
                </p:txBody>
              </p:sp>
              <p:sp>
                <p:nvSpPr>
                  <p:cNvPr id="4209" name="Freeform 21"/>
                  <p:cNvSpPr>
                    <a:spLocks/>
                  </p:cNvSpPr>
                  <p:nvPr/>
                </p:nvSpPr>
                <p:spPr bwMode="ltGray">
                  <a:xfrm>
                    <a:off x="1890" y="588"/>
                    <a:ext cx="32" cy="34"/>
                  </a:xfrm>
                  <a:custGeom>
                    <a:avLst/>
                    <a:gdLst>
                      <a:gd name="T0" fmla="*/ 0 w 76"/>
                      <a:gd name="T1" fmla="*/ 0 h 104"/>
                      <a:gd name="T2" fmla="*/ 0 w 76"/>
                      <a:gd name="T3" fmla="*/ 0 h 104"/>
                      <a:gd name="T4" fmla="*/ 0 w 76"/>
                      <a:gd name="T5" fmla="*/ 0 h 104"/>
                      <a:gd name="T6" fmla="*/ 0 w 76"/>
                      <a:gd name="T7" fmla="*/ 0 h 104"/>
                      <a:gd name="T8" fmla="*/ 0 w 76"/>
                      <a:gd name="T9" fmla="*/ 0 h 104"/>
                      <a:gd name="T10" fmla="*/ 0 w 76"/>
                      <a:gd name="T11" fmla="*/ 0 h 104"/>
                      <a:gd name="T12" fmla="*/ 0 w 76"/>
                      <a:gd name="T13" fmla="*/ 0 h 104"/>
                      <a:gd name="T14" fmla="*/ 0 w 76"/>
                      <a:gd name="T15" fmla="*/ 0 h 104"/>
                      <a:gd name="T16" fmla="*/ 0 w 76"/>
                      <a:gd name="T17" fmla="*/ 0 h 104"/>
                      <a:gd name="T18" fmla="*/ 0 w 76"/>
                      <a:gd name="T19" fmla="*/ 0 h 104"/>
                      <a:gd name="T20" fmla="*/ 0 w 76"/>
                      <a:gd name="T21" fmla="*/ 0 h 104"/>
                      <a:gd name="T22" fmla="*/ 0 w 76"/>
                      <a:gd name="T23" fmla="*/ 0 h 104"/>
                      <a:gd name="T24" fmla="*/ 0 w 76"/>
                      <a:gd name="T25" fmla="*/ 0 h 104"/>
                      <a:gd name="T26" fmla="*/ 0 w 76"/>
                      <a:gd name="T27" fmla="*/ 0 h 104"/>
                      <a:gd name="T28" fmla="*/ 0 w 76"/>
                      <a:gd name="T29" fmla="*/ 0 h 104"/>
                      <a:gd name="T30" fmla="*/ 0 w 76"/>
                      <a:gd name="T31" fmla="*/ 0 h 104"/>
                      <a:gd name="T32" fmla="*/ 0 w 76"/>
                      <a:gd name="T33" fmla="*/ 0 h 104"/>
                      <a:gd name="T34" fmla="*/ 0 w 76"/>
                      <a:gd name="T35" fmla="*/ 0 h 104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</a:gdLst>
                    <a:ahLst/>
                    <a:cxnLst>
                      <a:cxn ang="T36">
                        <a:pos x="T0" y="T1"/>
                      </a:cxn>
                      <a:cxn ang="T37">
                        <a:pos x="T2" y="T3"/>
                      </a:cxn>
                      <a:cxn ang="T38">
                        <a:pos x="T4" y="T5"/>
                      </a:cxn>
                      <a:cxn ang="T39">
                        <a:pos x="T6" y="T7"/>
                      </a:cxn>
                      <a:cxn ang="T40">
                        <a:pos x="T8" y="T9"/>
                      </a:cxn>
                      <a:cxn ang="T41">
                        <a:pos x="T10" y="T11"/>
                      </a:cxn>
                      <a:cxn ang="T42">
                        <a:pos x="T12" y="T13"/>
                      </a:cxn>
                      <a:cxn ang="T43">
                        <a:pos x="T14" y="T15"/>
                      </a:cxn>
                      <a:cxn ang="T44">
                        <a:pos x="T16" y="T17"/>
                      </a:cxn>
                      <a:cxn ang="T45">
                        <a:pos x="T18" y="T19"/>
                      </a:cxn>
                      <a:cxn ang="T46">
                        <a:pos x="T20" y="T21"/>
                      </a:cxn>
                      <a:cxn ang="T47">
                        <a:pos x="T22" y="T23"/>
                      </a:cxn>
                      <a:cxn ang="T48">
                        <a:pos x="T24" y="T25"/>
                      </a:cxn>
                      <a:cxn ang="T49">
                        <a:pos x="T26" y="T27"/>
                      </a:cxn>
                      <a:cxn ang="T50">
                        <a:pos x="T28" y="T29"/>
                      </a:cxn>
                      <a:cxn ang="T51">
                        <a:pos x="T30" y="T31"/>
                      </a:cxn>
                      <a:cxn ang="T52">
                        <a:pos x="T32" y="T33"/>
                      </a:cxn>
                      <a:cxn ang="T53">
                        <a:pos x="T34" y="T35"/>
                      </a:cxn>
                    </a:cxnLst>
                    <a:rect l="0" t="0" r="r" b="b"/>
                    <a:pathLst>
                      <a:path w="76" h="104">
                        <a:moveTo>
                          <a:pt x="8" y="18"/>
                        </a:moveTo>
                        <a:cubicBezTo>
                          <a:pt x="10" y="8"/>
                          <a:pt x="9" y="3"/>
                          <a:pt x="18" y="0"/>
                        </a:cubicBezTo>
                        <a:cubicBezTo>
                          <a:pt x="28" y="3"/>
                          <a:pt x="25" y="12"/>
                          <a:pt x="34" y="18"/>
                        </a:cubicBezTo>
                        <a:cubicBezTo>
                          <a:pt x="46" y="16"/>
                          <a:pt x="51" y="8"/>
                          <a:pt x="62" y="4"/>
                        </a:cubicBezTo>
                        <a:cubicBezTo>
                          <a:pt x="76" y="9"/>
                          <a:pt x="56" y="31"/>
                          <a:pt x="46" y="34"/>
                        </a:cubicBezTo>
                        <a:cubicBezTo>
                          <a:pt x="51" y="56"/>
                          <a:pt x="43" y="29"/>
                          <a:pt x="54" y="48"/>
                        </a:cubicBezTo>
                        <a:cubicBezTo>
                          <a:pt x="56" y="52"/>
                          <a:pt x="58" y="60"/>
                          <a:pt x="58" y="60"/>
                        </a:cubicBezTo>
                        <a:cubicBezTo>
                          <a:pt x="55" y="68"/>
                          <a:pt x="54" y="71"/>
                          <a:pt x="46" y="74"/>
                        </a:cubicBezTo>
                        <a:cubicBezTo>
                          <a:pt x="38" y="71"/>
                          <a:pt x="37" y="68"/>
                          <a:pt x="34" y="60"/>
                        </a:cubicBezTo>
                        <a:cubicBezTo>
                          <a:pt x="33" y="50"/>
                          <a:pt x="32" y="33"/>
                          <a:pt x="22" y="48"/>
                        </a:cubicBezTo>
                        <a:cubicBezTo>
                          <a:pt x="25" y="60"/>
                          <a:pt x="23" y="53"/>
                          <a:pt x="28" y="68"/>
                        </a:cubicBezTo>
                        <a:cubicBezTo>
                          <a:pt x="29" y="70"/>
                          <a:pt x="30" y="74"/>
                          <a:pt x="30" y="74"/>
                        </a:cubicBezTo>
                        <a:cubicBezTo>
                          <a:pt x="24" y="84"/>
                          <a:pt x="22" y="93"/>
                          <a:pt x="20" y="104"/>
                        </a:cubicBezTo>
                        <a:cubicBezTo>
                          <a:pt x="17" y="103"/>
                          <a:pt x="14" y="104"/>
                          <a:pt x="12" y="102"/>
                        </a:cubicBezTo>
                        <a:cubicBezTo>
                          <a:pt x="9" y="99"/>
                          <a:pt x="8" y="90"/>
                          <a:pt x="8" y="90"/>
                        </a:cubicBezTo>
                        <a:cubicBezTo>
                          <a:pt x="13" y="75"/>
                          <a:pt x="14" y="64"/>
                          <a:pt x="0" y="54"/>
                        </a:cubicBezTo>
                        <a:cubicBezTo>
                          <a:pt x="1" y="46"/>
                          <a:pt x="1" y="38"/>
                          <a:pt x="2" y="30"/>
                        </a:cubicBezTo>
                        <a:cubicBezTo>
                          <a:pt x="2" y="27"/>
                          <a:pt x="13" y="2"/>
                          <a:pt x="8" y="1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TW" altLang="en-US" smtClean="0">
                      <a:solidFill>
                        <a:srgbClr val="000000"/>
                      </a:solidFill>
                      <a:latin typeface="Arial" pitchFamily="34" charset="0"/>
                      <a:ea typeface="新細明體" pitchFamily="18" charset="-120"/>
                    </a:endParaRPr>
                  </a:p>
                </p:txBody>
              </p:sp>
              <p:sp>
                <p:nvSpPr>
                  <p:cNvPr id="4210" name="Freeform 22"/>
                  <p:cNvSpPr>
                    <a:spLocks/>
                  </p:cNvSpPr>
                  <p:nvPr/>
                </p:nvSpPr>
                <p:spPr bwMode="ltGray">
                  <a:xfrm>
                    <a:off x="1944" y="569"/>
                    <a:ext cx="16" cy="20"/>
                  </a:xfrm>
                  <a:custGeom>
                    <a:avLst/>
                    <a:gdLst>
                      <a:gd name="T0" fmla="*/ 0 w 37"/>
                      <a:gd name="T1" fmla="*/ 0 h 61"/>
                      <a:gd name="T2" fmla="*/ 0 w 37"/>
                      <a:gd name="T3" fmla="*/ 0 h 61"/>
                      <a:gd name="T4" fmla="*/ 0 w 37"/>
                      <a:gd name="T5" fmla="*/ 0 h 61"/>
                      <a:gd name="T6" fmla="*/ 0 w 37"/>
                      <a:gd name="T7" fmla="*/ 0 h 61"/>
                      <a:gd name="T8" fmla="*/ 0 w 37"/>
                      <a:gd name="T9" fmla="*/ 0 h 61"/>
                      <a:gd name="T10" fmla="*/ 0 w 37"/>
                      <a:gd name="T11" fmla="*/ 0 h 61"/>
                      <a:gd name="T12" fmla="*/ 0 w 37"/>
                      <a:gd name="T13" fmla="*/ 0 h 61"/>
                      <a:gd name="T14" fmla="*/ 0 w 37"/>
                      <a:gd name="T15" fmla="*/ 0 h 61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37" h="61">
                        <a:moveTo>
                          <a:pt x="3" y="28"/>
                        </a:moveTo>
                        <a:cubicBezTo>
                          <a:pt x="5" y="14"/>
                          <a:pt x="2" y="7"/>
                          <a:pt x="13" y="0"/>
                        </a:cubicBezTo>
                        <a:cubicBezTo>
                          <a:pt x="26" y="9"/>
                          <a:pt x="23" y="17"/>
                          <a:pt x="15" y="28"/>
                        </a:cubicBezTo>
                        <a:cubicBezTo>
                          <a:pt x="25" y="31"/>
                          <a:pt x="33" y="27"/>
                          <a:pt x="37" y="38"/>
                        </a:cubicBezTo>
                        <a:cubicBezTo>
                          <a:pt x="30" y="45"/>
                          <a:pt x="28" y="47"/>
                          <a:pt x="19" y="44"/>
                        </a:cubicBezTo>
                        <a:cubicBezTo>
                          <a:pt x="13" y="54"/>
                          <a:pt x="18" y="61"/>
                          <a:pt x="5" y="58"/>
                        </a:cubicBezTo>
                        <a:cubicBezTo>
                          <a:pt x="0" y="50"/>
                          <a:pt x="3" y="44"/>
                          <a:pt x="1" y="34"/>
                        </a:cubicBezTo>
                        <a:cubicBezTo>
                          <a:pt x="2" y="32"/>
                          <a:pt x="3" y="28"/>
                          <a:pt x="3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TW" altLang="en-US" smtClean="0">
                      <a:solidFill>
                        <a:srgbClr val="000000"/>
                      </a:solidFill>
                      <a:latin typeface="Arial" pitchFamily="34" charset="0"/>
                      <a:ea typeface="新細明體" pitchFamily="18" charset="-120"/>
                    </a:endParaRPr>
                  </a:p>
                </p:txBody>
              </p:sp>
              <p:sp>
                <p:nvSpPr>
                  <p:cNvPr id="4211" name="Freeform 23"/>
                  <p:cNvSpPr>
                    <a:spLocks/>
                  </p:cNvSpPr>
                  <p:nvPr/>
                </p:nvSpPr>
                <p:spPr bwMode="ltGray">
                  <a:xfrm>
                    <a:off x="1948" y="600"/>
                    <a:ext cx="20" cy="10"/>
                  </a:xfrm>
                  <a:custGeom>
                    <a:avLst/>
                    <a:gdLst>
                      <a:gd name="T0" fmla="*/ 0 w 49"/>
                      <a:gd name="T1" fmla="*/ 0 h 29"/>
                      <a:gd name="T2" fmla="*/ 0 w 49"/>
                      <a:gd name="T3" fmla="*/ 0 h 29"/>
                      <a:gd name="T4" fmla="*/ 0 w 49"/>
                      <a:gd name="T5" fmla="*/ 0 h 29"/>
                      <a:gd name="T6" fmla="*/ 0 w 49"/>
                      <a:gd name="T7" fmla="*/ 0 h 29"/>
                      <a:gd name="T8" fmla="*/ 0 w 49"/>
                      <a:gd name="T9" fmla="*/ 0 h 29"/>
                      <a:gd name="T10" fmla="*/ 0 w 49"/>
                      <a:gd name="T11" fmla="*/ 0 h 29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0" t="0" r="r" b="b"/>
                    <a:pathLst>
                      <a:path w="49" h="29">
                        <a:moveTo>
                          <a:pt x="7" y="0"/>
                        </a:moveTo>
                        <a:cubicBezTo>
                          <a:pt x="15" y="6"/>
                          <a:pt x="19" y="2"/>
                          <a:pt x="29" y="0"/>
                        </a:cubicBezTo>
                        <a:cubicBezTo>
                          <a:pt x="45" y="5"/>
                          <a:pt x="40" y="3"/>
                          <a:pt x="49" y="16"/>
                        </a:cubicBezTo>
                        <a:cubicBezTo>
                          <a:pt x="46" y="29"/>
                          <a:pt x="42" y="21"/>
                          <a:pt x="35" y="14"/>
                        </a:cubicBezTo>
                        <a:cubicBezTo>
                          <a:pt x="26" y="15"/>
                          <a:pt x="12" y="19"/>
                          <a:pt x="3" y="16"/>
                        </a:cubicBezTo>
                        <a:cubicBezTo>
                          <a:pt x="0" y="6"/>
                          <a:pt x="7" y="10"/>
                          <a:pt x="7" y="0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TW" altLang="en-US" smtClean="0">
                      <a:solidFill>
                        <a:srgbClr val="000000"/>
                      </a:solidFill>
                      <a:latin typeface="Arial" pitchFamily="34" charset="0"/>
                      <a:ea typeface="新細明體" pitchFamily="18" charset="-120"/>
                    </a:endParaRPr>
                  </a:p>
                </p:txBody>
              </p:sp>
              <p:sp>
                <p:nvSpPr>
                  <p:cNvPr id="4212" name="Freeform 24"/>
                  <p:cNvSpPr>
                    <a:spLocks/>
                  </p:cNvSpPr>
                  <p:nvPr/>
                </p:nvSpPr>
                <p:spPr bwMode="ltGray">
                  <a:xfrm>
                    <a:off x="1969" y="585"/>
                    <a:ext cx="26" cy="17"/>
                  </a:xfrm>
                  <a:custGeom>
                    <a:avLst/>
                    <a:gdLst>
                      <a:gd name="T0" fmla="*/ 0 w 61"/>
                      <a:gd name="T1" fmla="*/ 0 h 48"/>
                      <a:gd name="T2" fmla="*/ 0 w 61"/>
                      <a:gd name="T3" fmla="*/ 0 h 48"/>
                      <a:gd name="T4" fmla="*/ 0 w 61"/>
                      <a:gd name="T5" fmla="*/ 0 h 48"/>
                      <a:gd name="T6" fmla="*/ 0 w 61"/>
                      <a:gd name="T7" fmla="*/ 0 h 48"/>
                      <a:gd name="T8" fmla="*/ 0 w 61"/>
                      <a:gd name="T9" fmla="*/ 0 h 48"/>
                      <a:gd name="T10" fmla="*/ 0 w 61"/>
                      <a:gd name="T11" fmla="*/ 0 h 48"/>
                      <a:gd name="T12" fmla="*/ 0 w 61"/>
                      <a:gd name="T13" fmla="*/ 0 h 48"/>
                      <a:gd name="T14" fmla="*/ 0 w 61"/>
                      <a:gd name="T15" fmla="*/ 0 h 48"/>
                      <a:gd name="T16" fmla="*/ 0 w 61"/>
                      <a:gd name="T17" fmla="*/ 0 h 48"/>
                      <a:gd name="T18" fmla="*/ 0 w 61"/>
                      <a:gd name="T19" fmla="*/ 0 h 48"/>
                      <a:gd name="T20" fmla="*/ 0 w 61"/>
                      <a:gd name="T21" fmla="*/ 0 h 48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0" t="0" r="r" b="b"/>
                    <a:pathLst>
                      <a:path w="61" h="48">
                        <a:moveTo>
                          <a:pt x="21" y="38"/>
                        </a:moveTo>
                        <a:cubicBezTo>
                          <a:pt x="19" y="34"/>
                          <a:pt x="19" y="29"/>
                          <a:pt x="15" y="26"/>
                        </a:cubicBezTo>
                        <a:cubicBezTo>
                          <a:pt x="12" y="24"/>
                          <a:pt x="3" y="22"/>
                          <a:pt x="3" y="22"/>
                        </a:cubicBezTo>
                        <a:cubicBezTo>
                          <a:pt x="0" y="12"/>
                          <a:pt x="5" y="12"/>
                          <a:pt x="13" y="8"/>
                        </a:cubicBezTo>
                        <a:cubicBezTo>
                          <a:pt x="17" y="6"/>
                          <a:pt x="25" y="0"/>
                          <a:pt x="25" y="0"/>
                        </a:cubicBezTo>
                        <a:cubicBezTo>
                          <a:pt x="37" y="2"/>
                          <a:pt x="41" y="2"/>
                          <a:pt x="49" y="10"/>
                        </a:cubicBezTo>
                        <a:cubicBezTo>
                          <a:pt x="45" y="21"/>
                          <a:pt x="46" y="12"/>
                          <a:pt x="53" y="20"/>
                        </a:cubicBezTo>
                        <a:cubicBezTo>
                          <a:pt x="56" y="24"/>
                          <a:pt x="61" y="32"/>
                          <a:pt x="61" y="32"/>
                        </a:cubicBezTo>
                        <a:cubicBezTo>
                          <a:pt x="56" y="47"/>
                          <a:pt x="53" y="42"/>
                          <a:pt x="41" y="38"/>
                        </a:cubicBezTo>
                        <a:cubicBezTo>
                          <a:pt x="27" y="47"/>
                          <a:pt x="34" y="48"/>
                          <a:pt x="23" y="44"/>
                        </a:cubicBezTo>
                        <a:cubicBezTo>
                          <a:pt x="22" y="42"/>
                          <a:pt x="21" y="38"/>
                          <a:pt x="21" y="3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TW" altLang="en-US" smtClean="0">
                      <a:solidFill>
                        <a:srgbClr val="000000"/>
                      </a:solidFill>
                      <a:latin typeface="Arial" pitchFamily="34" charset="0"/>
                      <a:ea typeface="新細明體" pitchFamily="18" charset="-120"/>
                    </a:endParaRPr>
                  </a:p>
                </p:txBody>
              </p:sp>
              <p:sp>
                <p:nvSpPr>
                  <p:cNvPr id="4213" name="Freeform 25"/>
                  <p:cNvSpPr>
                    <a:spLocks/>
                  </p:cNvSpPr>
                  <p:nvPr/>
                </p:nvSpPr>
                <p:spPr bwMode="ltGray">
                  <a:xfrm>
                    <a:off x="1976" y="593"/>
                    <a:ext cx="122" cy="61"/>
                  </a:xfrm>
                  <a:custGeom>
                    <a:avLst/>
                    <a:gdLst>
                      <a:gd name="T0" fmla="*/ 0 w 286"/>
                      <a:gd name="T1" fmla="*/ 0 h 182"/>
                      <a:gd name="T2" fmla="*/ 0 w 286"/>
                      <a:gd name="T3" fmla="*/ 0 h 182"/>
                      <a:gd name="T4" fmla="*/ 0 w 286"/>
                      <a:gd name="T5" fmla="*/ 0 h 182"/>
                      <a:gd name="T6" fmla="*/ 0 w 286"/>
                      <a:gd name="T7" fmla="*/ 0 h 182"/>
                      <a:gd name="T8" fmla="*/ 0 w 286"/>
                      <a:gd name="T9" fmla="*/ 0 h 182"/>
                      <a:gd name="T10" fmla="*/ 0 w 286"/>
                      <a:gd name="T11" fmla="*/ 0 h 182"/>
                      <a:gd name="T12" fmla="*/ 0 w 286"/>
                      <a:gd name="T13" fmla="*/ 0 h 182"/>
                      <a:gd name="T14" fmla="*/ 0 w 286"/>
                      <a:gd name="T15" fmla="*/ 0 h 182"/>
                      <a:gd name="T16" fmla="*/ 0 w 286"/>
                      <a:gd name="T17" fmla="*/ 0 h 182"/>
                      <a:gd name="T18" fmla="*/ 0 w 286"/>
                      <a:gd name="T19" fmla="*/ 0 h 182"/>
                      <a:gd name="T20" fmla="*/ 0 w 286"/>
                      <a:gd name="T21" fmla="*/ 0 h 182"/>
                      <a:gd name="T22" fmla="*/ 0 w 286"/>
                      <a:gd name="T23" fmla="*/ 0 h 182"/>
                      <a:gd name="T24" fmla="*/ 0 w 286"/>
                      <a:gd name="T25" fmla="*/ 0 h 182"/>
                      <a:gd name="T26" fmla="*/ 0 w 286"/>
                      <a:gd name="T27" fmla="*/ 0 h 182"/>
                      <a:gd name="T28" fmla="*/ 0 w 286"/>
                      <a:gd name="T29" fmla="*/ 0 h 182"/>
                      <a:gd name="T30" fmla="*/ 0 w 286"/>
                      <a:gd name="T31" fmla="*/ 0 h 182"/>
                      <a:gd name="T32" fmla="*/ 0 w 286"/>
                      <a:gd name="T33" fmla="*/ 0 h 182"/>
                      <a:gd name="T34" fmla="*/ 0 w 286"/>
                      <a:gd name="T35" fmla="*/ 0 h 182"/>
                      <a:gd name="T36" fmla="*/ 0 w 286"/>
                      <a:gd name="T37" fmla="*/ 0 h 182"/>
                      <a:gd name="T38" fmla="*/ 0 w 286"/>
                      <a:gd name="T39" fmla="*/ 0 h 182"/>
                      <a:gd name="T40" fmla="*/ 0 w 286"/>
                      <a:gd name="T41" fmla="*/ 0 h 182"/>
                      <a:gd name="T42" fmla="*/ 0 w 286"/>
                      <a:gd name="T43" fmla="*/ 0 h 182"/>
                      <a:gd name="T44" fmla="*/ 0 w 286"/>
                      <a:gd name="T45" fmla="*/ 0 h 182"/>
                      <a:gd name="T46" fmla="*/ 0 w 286"/>
                      <a:gd name="T47" fmla="*/ 0 h 182"/>
                      <a:gd name="T48" fmla="*/ 0 w 286"/>
                      <a:gd name="T49" fmla="*/ 0 h 182"/>
                      <a:gd name="T50" fmla="*/ 0 w 286"/>
                      <a:gd name="T51" fmla="*/ 0 h 182"/>
                      <a:gd name="T52" fmla="*/ 0 w 286"/>
                      <a:gd name="T53" fmla="*/ 0 h 182"/>
                      <a:gd name="T54" fmla="*/ 0 w 286"/>
                      <a:gd name="T55" fmla="*/ 0 h 182"/>
                      <a:gd name="T56" fmla="*/ 0 w 286"/>
                      <a:gd name="T57" fmla="*/ 0 h 182"/>
                      <a:gd name="T58" fmla="*/ 0 w 286"/>
                      <a:gd name="T59" fmla="*/ 0 h 182"/>
                      <a:gd name="T60" fmla="*/ 0 w 286"/>
                      <a:gd name="T61" fmla="*/ 0 h 182"/>
                      <a:gd name="T62" fmla="*/ 0 w 286"/>
                      <a:gd name="T63" fmla="*/ 0 h 182"/>
                      <a:gd name="T64" fmla="*/ 0 w 286"/>
                      <a:gd name="T65" fmla="*/ 0 h 182"/>
                      <a:gd name="T66" fmla="*/ 0 w 286"/>
                      <a:gd name="T67" fmla="*/ 0 h 182"/>
                      <a:gd name="T68" fmla="*/ 0 w 286"/>
                      <a:gd name="T69" fmla="*/ 0 h 182"/>
                      <a:gd name="T70" fmla="*/ 0 w 286"/>
                      <a:gd name="T71" fmla="*/ 0 h 182"/>
                      <a:gd name="T72" fmla="*/ 0 w 286"/>
                      <a:gd name="T73" fmla="*/ 0 h 182"/>
                      <a:gd name="T74" fmla="*/ 0 w 286"/>
                      <a:gd name="T75" fmla="*/ 0 h 182"/>
                      <a:gd name="T76" fmla="*/ 0 w 286"/>
                      <a:gd name="T77" fmla="*/ 0 h 182"/>
                      <a:gd name="T78" fmla="*/ 0 w 286"/>
                      <a:gd name="T79" fmla="*/ 0 h 182"/>
                      <a:gd name="T80" fmla="*/ 0 w 286"/>
                      <a:gd name="T81" fmla="*/ 0 h 182"/>
                      <a:gd name="T82" fmla="*/ 0 w 286"/>
                      <a:gd name="T83" fmla="*/ 0 h 182"/>
                      <a:gd name="T84" fmla="*/ 0 w 286"/>
                      <a:gd name="T85" fmla="*/ 0 h 182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</a:gdLst>
                    <a:ahLst/>
                    <a:cxnLst>
                      <a:cxn ang="T86">
                        <a:pos x="T0" y="T1"/>
                      </a:cxn>
                      <a:cxn ang="T87">
                        <a:pos x="T2" y="T3"/>
                      </a:cxn>
                      <a:cxn ang="T88">
                        <a:pos x="T4" y="T5"/>
                      </a:cxn>
                      <a:cxn ang="T89">
                        <a:pos x="T6" y="T7"/>
                      </a:cxn>
                      <a:cxn ang="T90">
                        <a:pos x="T8" y="T9"/>
                      </a:cxn>
                      <a:cxn ang="T91">
                        <a:pos x="T10" y="T11"/>
                      </a:cxn>
                      <a:cxn ang="T92">
                        <a:pos x="T12" y="T13"/>
                      </a:cxn>
                      <a:cxn ang="T93">
                        <a:pos x="T14" y="T15"/>
                      </a:cxn>
                      <a:cxn ang="T94">
                        <a:pos x="T16" y="T17"/>
                      </a:cxn>
                      <a:cxn ang="T95">
                        <a:pos x="T18" y="T19"/>
                      </a:cxn>
                      <a:cxn ang="T96">
                        <a:pos x="T20" y="T21"/>
                      </a:cxn>
                      <a:cxn ang="T97">
                        <a:pos x="T22" y="T23"/>
                      </a:cxn>
                      <a:cxn ang="T98">
                        <a:pos x="T24" y="T25"/>
                      </a:cxn>
                      <a:cxn ang="T99">
                        <a:pos x="T26" y="T27"/>
                      </a:cxn>
                      <a:cxn ang="T100">
                        <a:pos x="T28" y="T29"/>
                      </a:cxn>
                      <a:cxn ang="T101">
                        <a:pos x="T30" y="T31"/>
                      </a:cxn>
                      <a:cxn ang="T102">
                        <a:pos x="T32" y="T33"/>
                      </a:cxn>
                      <a:cxn ang="T103">
                        <a:pos x="T34" y="T35"/>
                      </a:cxn>
                      <a:cxn ang="T104">
                        <a:pos x="T36" y="T37"/>
                      </a:cxn>
                      <a:cxn ang="T105">
                        <a:pos x="T38" y="T39"/>
                      </a:cxn>
                      <a:cxn ang="T106">
                        <a:pos x="T40" y="T41"/>
                      </a:cxn>
                      <a:cxn ang="T107">
                        <a:pos x="T42" y="T43"/>
                      </a:cxn>
                      <a:cxn ang="T108">
                        <a:pos x="T44" y="T45"/>
                      </a:cxn>
                      <a:cxn ang="T109">
                        <a:pos x="T46" y="T47"/>
                      </a:cxn>
                      <a:cxn ang="T110">
                        <a:pos x="T48" y="T49"/>
                      </a:cxn>
                      <a:cxn ang="T111">
                        <a:pos x="T50" y="T51"/>
                      </a:cxn>
                      <a:cxn ang="T112">
                        <a:pos x="T52" y="T53"/>
                      </a:cxn>
                      <a:cxn ang="T113">
                        <a:pos x="T54" y="T55"/>
                      </a:cxn>
                      <a:cxn ang="T114">
                        <a:pos x="T56" y="T57"/>
                      </a:cxn>
                      <a:cxn ang="T115">
                        <a:pos x="T58" y="T59"/>
                      </a:cxn>
                      <a:cxn ang="T116">
                        <a:pos x="T60" y="T61"/>
                      </a:cxn>
                      <a:cxn ang="T117">
                        <a:pos x="T62" y="T63"/>
                      </a:cxn>
                      <a:cxn ang="T118">
                        <a:pos x="T64" y="T65"/>
                      </a:cxn>
                      <a:cxn ang="T119">
                        <a:pos x="T66" y="T67"/>
                      </a:cxn>
                      <a:cxn ang="T120">
                        <a:pos x="T68" y="T69"/>
                      </a:cxn>
                      <a:cxn ang="T121">
                        <a:pos x="T70" y="T71"/>
                      </a:cxn>
                      <a:cxn ang="T122">
                        <a:pos x="T72" y="T73"/>
                      </a:cxn>
                      <a:cxn ang="T123">
                        <a:pos x="T74" y="T75"/>
                      </a:cxn>
                      <a:cxn ang="T124">
                        <a:pos x="T76" y="T77"/>
                      </a:cxn>
                      <a:cxn ang="T125">
                        <a:pos x="T78" y="T79"/>
                      </a:cxn>
                      <a:cxn ang="T126">
                        <a:pos x="T80" y="T81"/>
                      </a:cxn>
                      <a:cxn ang="T127">
                        <a:pos x="T82" y="T83"/>
                      </a:cxn>
                      <a:cxn ang="T128">
                        <a:pos x="T84" y="T85"/>
                      </a:cxn>
                    </a:cxnLst>
                    <a:rect l="0" t="0" r="r" b="b"/>
                    <a:pathLst>
                      <a:path w="286" h="182">
                        <a:moveTo>
                          <a:pt x="46" y="28"/>
                        </a:moveTo>
                        <a:cubicBezTo>
                          <a:pt x="41" y="14"/>
                          <a:pt x="46" y="17"/>
                          <a:pt x="36" y="14"/>
                        </a:cubicBezTo>
                        <a:cubicBezTo>
                          <a:pt x="31" y="17"/>
                          <a:pt x="26" y="30"/>
                          <a:pt x="26" y="30"/>
                        </a:cubicBezTo>
                        <a:cubicBezTo>
                          <a:pt x="12" y="25"/>
                          <a:pt x="19" y="21"/>
                          <a:pt x="0" y="24"/>
                        </a:cubicBezTo>
                        <a:cubicBezTo>
                          <a:pt x="2" y="33"/>
                          <a:pt x="2" y="37"/>
                          <a:pt x="10" y="42"/>
                        </a:cubicBezTo>
                        <a:cubicBezTo>
                          <a:pt x="12" y="49"/>
                          <a:pt x="14" y="55"/>
                          <a:pt x="16" y="62"/>
                        </a:cubicBezTo>
                        <a:cubicBezTo>
                          <a:pt x="24" y="59"/>
                          <a:pt x="27" y="57"/>
                          <a:pt x="24" y="48"/>
                        </a:cubicBezTo>
                        <a:cubicBezTo>
                          <a:pt x="26" y="47"/>
                          <a:pt x="28" y="43"/>
                          <a:pt x="30" y="44"/>
                        </a:cubicBezTo>
                        <a:cubicBezTo>
                          <a:pt x="48" y="48"/>
                          <a:pt x="36" y="52"/>
                          <a:pt x="48" y="56"/>
                        </a:cubicBezTo>
                        <a:cubicBezTo>
                          <a:pt x="74" y="65"/>
                          <a:pt x="47" y="56"/>
                          <a:pt x="70" y="62"/>
                        </a:cubicBezTo>
                        <a:cubicBezTo>
                          <a:pt x="77" y="64"/>
                          <a:pt x="88" y="72"/>
                          <a:pt x="88" y="72"/>
                        </a:cubicBezTo>
                        <a:cubicBezTo>
                          <a:pt x="96" y="84"/>
                          <a:pt x="102" y="87"/>
                          <a:pt x="106" y="102"/>
                        </a:cubicBezTo>
                        <a:cubicBezTo>
                          <a:pt x="105" y="109"/>
                          <a:pt x="106" y="115"/>
                          <a:pt x="104" y="122"/>
                        </a:cubicBezTo>
                        <a:cubicBezTo>
                          <a:pt x="103" y="126"/>
                          <a:pt x="94" y="132"/>
                          <a:pt x="98" y="134"/>
                        </a:cubicBezTo>
                        <a:cubicBezTo>
                          <a:pt x="106" y="137"/>
                          <a:pt x="122" y="128"/>
                          <a:pt x="122" y="128"/>
                        </a:cubicBezTo>
                        <a:cubicBezTo>
                          <a:pt x="130" y="131"/>
                          <a:pt x="133" y="135"/>
                          <a:pt x="140" y="140"/>
                        </a:cubicBezTo>
                        <a:cubicBezTo>
                          <a:pt x="148" y="145"/>
                          <a:pt x="159" y="145"/>
                          <a:pt x="168" y="148"/>
                        </a:cubicBezTo>
                        <a:cubicBezTo>
                          <a:pt x="170" y="147"/>
                          <a:pt x="173" y="148"/>
                          <a:pt x="174" y="146"/>
                        </a:cubicBezTo>
                        <a:cubicBezTo>
                          <a:pt x="176" y="142"/>
                          <a:pt x="164" y="136"/>
                          <a:pt x="168" y="134"/>
                        </a:cubicBezTo>
                        <a:cubicBezTo>
                          <a:pt x="171" y="132"/>
                          <a:pt x="175" y="135"/>
                          <a:pt x="178" y="136"/>
                        </a:cubicBezTo>
                        <a:cubicBezTo>
                          <a:pt x="182" y="131"/>
                          <a:pt x="186" y="118"/>
                          <a:pt x="186" y="118"/>
                        </a:cubicBezTo>
                        <a:cubicBezTo>
                          <a:pt x="189" y="119"/>
                          <a:pt x="199" y="120"/>
                          <a:pt x="202" y="122"/>
                        </a:cubicBezTo>
                        <a:cubicBezTo>
                          <a:pt x="206" y="124"/>
                          <a:pt x="214" y="130"/>
                          <a:pt x="214" y="130"/>
                        </a:cubicBezTo>
                        <a:cubicBezTo>
                          <a:pt x="224" y="145"/>
                          <a:pt x="228" y="158"/>
                          <a:pt x="244" y="168"/>
                        </a:cubicBezTo>
                        <a:cubicBezTo>
                          <a:pt x="250" y="172"/>
                          <a:pt x="262" y="178"/>
                          <a:pt x="262" y="178"/>
                        </a:cubicBezTo>
                        <a:cubicBezTo>
                          <a:pt x="265" y="178"/>
                          <a:pt x="286" y="182"/>
                          <a:pt x="284" y="170"/>
                        </a:cubicBezTo>
                        <a:cubicBezTo>
                          <a:pt x="283" y="164"/>
                          <a:pt x="268" y="160"/>
                          <a:pt x="268" y="160"/>
                        </a:cubicBezTo>
                        <a:cubicBezTo>
                          <a:pt x="261" y="150"/>
                          <a:pt x="270" y="143"/>
                          <a:pt x="256" y="138"/>
                        </a:cubicBezTo>
                        <a:cubicBezTo>
                          <a:pt x="254" y="136"/>
                          <a:pt x="251" y="135"/>
                          <a:pt x="250" y="132"/>
                        </a:cubicBezTo>
                        <a:cubicBezTo>
                          <a:pt x="248" y="129"/>
                          <a:pt x="250" y="125"/>
                          <a:pt x="248" y="122"/>
                        </a:cubicBezTo>
                        <a:cubicBezTo>
                          <a:pt x="246" y="118"/>
                          <a:pt x="240" y="118"/>
                          <a:pt x="236" y="116"/>
                        </a:cubicBezTo>
                        <a:cubicBezTo>
                          <a:pt x="230" y="107"/>
                          <a:pt x="227" y="100"/>
                          <a:pt x="240" y="96"/>
                        </a:cubicBezTo>
                        <a:cubicBezTo>
                          <a:pt x="236" y="83"/>
                          <a:pt x="236" y="84"/>
                          <a:pt x="220" y="86"/>
                        </a:cubicBezTo>
                        <a:cubicBezTo>
                          <a:pt x="209" y="82"/>
                          <a:pt x="208" y="82"/>
                          <a:pt x="210" y="70"/>
                        </a:cubicBezTo>
                        <a:cubicBezTo>
                          <a:pt x="207" y="60"/>
                          <a:pt x="199" y="57"/>
                          <a:pt x="190" y="54"/>
                        </a:cubicBezTo>
                        <a:cubicBezTo>
                          <a:pt x="181" y="45"/>
                          <a:pt x="181" y="42"/>
                          <a:pt x="168" y="38"/>
                        </a:cubicBezTo>
                        <a:cubicBezTo>
                          <a:pt x="164" y="37"/>
                          <a:pt x="156" y="34"/>
                          <a:pt x="156" y="34"/>
                        </a:cubicBezTo>
                        <a:cubicBezTo>
                          <a:pt x="146" y="24"/>
                          <a:pt x="134" y="21"/>
                          <a:pt x="120" y="16"/>
                        </a:cubicBezTo>
                        <a:cubicBezTo>
                          <a:pt x="113" y="14"/>
                          <a:pt x="108" y="8"/>
                          <a:pt x="102" y="4"/>
                        </a:cubicBezTo>
                        <a:cubicBezTo>
                          <a:pt x="100" y="3"/>
                          <a:pt x="96" y="0"/>
                          <a:pt x="96" y="0"/>
                        </a:cubicBezTo>
                        <a:cubicBezTo>
                          <a:pt x="83" y="2"/>
                          <a:pt x="79" y="1"/>
                          <a:pt x="70" y="10"/>
                        </a:cubicBezTo>
                        <a:cubicBezTo>
                          <a:pt x="67" y="19"/>
                          <a:pt x="63" y="27"/>
                          <a:pt x="56" y="32"/>
                        </a:cubicBezTo>
                        <a:cubicBezTo>
                          <a:pt x="49" y="30"/>
                          <a:pt x="52" y="31"/>
                          <a:pt x="46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TW" altLang="en-US" smtClean="0">
                      <a:solidFill>
                        <a:srgbClr val="000000"/>
                      </a:solidFill>
                      <a:latin typeface="Arial" pitchFamily="34" charset="0"/>
                      <a:ea typeface="新細明體" pitchFamily="18" charset="-120"/>
                    </a:endParaRPr>
                  </a:p>
                </p:txBody>
              </p:sp>
              <p:sp>
                <p:nvSpPr>
                  <p:cNvPr id="4214" name="Freeform 26"/>
                  <p:cNvSpPr>
                    <a:spLocks/>
                  </p:cNvSpPr>
                  <p:nvPr/>
                </p:nvSpPr>
                <p:spPr bwMode="ltGray">
                  <a:xfrm>
                    <a:off x="2082" y="599"/>
                    <a:ext cx="33" cy="26"/>
                  </a:xfrm>
                  <a:custGeom>
                    <a:avLst/>
                    <a:gdLst>
                      <a:gd name="T0" fmla="*/ 0 w 78"/>
                      <a:gd name="T1" fmla="*/ 0 h 78"/>
                      <a:gd name="T2" fmla="*/ 0 w 78"/>
                      <a:gd name="T3" fmla="*/ 0 h 78"/>
                      <a:gd name="T4" fmla="*/ 0 w 78"/>
                      <a:gd name="T5" fmla="*/ 0 h 78"/>
                      <a:gd name="T6" fmla="*/ 0 w 78"/>
                      <a:gd name="T7" fmla="*/ 0 h 78"/>
                      <a:gd name="T8" fmla="*/ 0 w 78"/>
                      <a:gd name="T9" fmla="*/ 0 h 78"/>
                      <a:gd name="T10" fmla="*/ 0 w 78"/>
                      <a:gd name="T11" fmla="*/ 0 h 78"/>
                      <a:gd name="T12" fmla="*/ 0 w 78"/>
                      <a:gd name="T13" fmla="*/ 0 h 78"/>
                      <a:gd name="T14" fmla="*/ 0 w 78"/>
                      <a:gd name="T15" fmla="*/ 0 h 78"/>
                      <a:gd name="T16" fmla="*/ 0 w 78"/>
                      <a:gd name="T17" fmla="*/ 0 h 78"/>
                      <a:gd name="T18" fmla="*/ 0 w 78"/>
                      <a:gd name="T19" fmla="*/ 0 h 78"/>
                      <a:gd name="T20" fmla="*/ 0 w 78"/>
                      <a:gd name="T21" fmla="*/ 0 h 78"/>
                      <a:gd name="T22" fmla="*/ 0 w 78"/>
                      <a:gd name="T23" fmla="*/ 0 h 78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78" h="78">
                        <a:moveTo>
                          <a:pt x="1" y="58"/>
                        </a:moveTo>
                        <a:cubicBezTo>
                          <a:pt x="6" y="44"/>
                          <a:pt x="18" y="57"/>
                          <a:pt x="27" y="60"/>
                        </a:cubicBezTo>
                        <a:cubicBezTo>
                          <a:pt x="35" y="57"/>
                          <a:pt x="38" y="52"/>
                          <a:pt x="45" y="48"/>
                        </a:cubicBezTo>
                        <a:cubicBezTo>
                          <a:pt x="48" y="40"/>
                          <a:pt x="51" y="36"/>
                          <a:pt x="57" y="30"/>
                        </a:cubicBezTo>
                        <a:cubicBezTo>
                          <a:pt x="55" y="23"/>
                          <a:pt x="43" y="14"/>
                          <a:pt x="43" y="14"/>
                        </a:cubicBezTo>
                        <a:cubicBezTo>
                          <a:pt x="33" y="0"/>
                          <a:pt x="30" y="1"/>
                          <a:pt x="43" y="4"/>
                        </a:cubicBezTo>
                        <a:cubicBezTo>
                          <a:pt x="54" y="11"/>
                          <a:pt x="58" y="22"/>
                          <a:pt x="71" y="26"/>
                        </a:cubicBezTo>
                        <a:cubicBezTo>
                          <a:pt x="78" y="37"/>
                          <a:pt x="78" y="46"/>
                          <a:pt x="67" y="54"/>
                        </a:cubicBezTo>
                        <a:cubicBezTo>
                          <a:pt x="51" y="49"/>
                          <a:pt x="53" y="71"/>
                          <a:pt x="33" y="78"/>
                        </a:cubicBezTo>
                        <a:cubicBezTo>
                          <a:pt x="16" y="72"/>
                          <a:pt x="25" y="76"/>
                          <a:pt x="9" y="66"/>
                        </a:cubicBezTo>
                        <a:cubicBezTo>
                          <a:pt x="7" y="65"/>
                          <a:pt x="3" y="62"/>
                          <a:pt x="3" y="62"/>
                        </a:cubicBezTo>
                        <a:cubicBezTo>
                          <a:pt x="0" y="54"/>
                          <a:pt x="13" y="42"/>
                          <a:pt x="1" y="5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TW" altLang="en-US" smtClean="0">
                      <a:solidFill>
                        <a:srgbClr val="000000"/>
                      </a:solidFill>
                      <a:latin typeface="Arial" pitchFamily="34" charset="0"/>
                      <a:ea typeface="新細明體" pitchFamily="18" charset="-120"/>
                    </a:endParaRPr>
                  </a:p>
                </p:txBody>
              </p:sp>
              <p:sp>
                <p:nvSpPr>
                  <p:cNvPr id="4215" name="Freeform 27"/>
                  <p:cNvSpPr>
                    <a:spLocks/>
                  </p:cNvSpPr>
                  <p:nvPr/>
                </p:nvSpPr>
                <p:spPr bwMode="ltGray">
                  <a:xfrm>
                    <a:off x="2152" y="544"/>
                    <a:ext cx="8" cy="6"/>
                  </a:xfrm>
                  <a:custGeom>
                    <a:avLst/>
                    <a:gdLst>
                      <a:gd name="T0" fmla="*/ 0 w 17"/>
                      <a:gd name="T1" fmla="*/ 0 h 18"/>
                      <a:gd name="T2" fmla="*/ 0 w 17"/>
                      <a:gd name="T3" fmla="*/ 0 h 18"/>
                      <a:gd name="T4" fmla="*/ 0 w 17"/>
                      <a:gd name="T5" fmla="*/ 0 h 18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17" h="18">
                        <a:moveTo>
                          <a:pt x="3" y="4"/>
                        </a:moveTo>
                        <a:cubicBezTo>
                          <a:pt x="17" y="7"/>
                          <a:pt x="16" y="18"/>
                          <a:pt x="3" y="14"/>
                        </a:cubicBezTo>
                        <a:cubicBezTo>
                          <a:pt x="0" y="6"/>
                          <a:pt x="7" y="0"/>
                          <a:pt x="3" y="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TW" altLang="en-US" smtClean="0">
                      <a:solidFill>
                        <a:srgbClr val="000000"/>
                      </a:solidFill>
                      <a:latin typeface="Arial" pitchFamily="34" charset="0"/>
                      <a:ea typeface="新細明體" pitchFamily="18" charset="-120"/>
                    </a:endParaRPr>
                  </a:p>
                </p:txBody>
              </p:sp>
              <p:sp>
                <p:nvSpPr>
                  <p:cNvPr id="4216" name="Freeform 28"/>
                  <p:cNvSpPr>
                    <a:spLocks/>
                  </p:cNvSpPr>
                  <p:nvPr/>
                </p:nvSpPr>
                <p:spPr bwMode="ltGray">
                  <a:xfrm>
                    <a:off x="2194" y="584"/>
                    <a:ext cx="11" cy="8"/>
                  </a:xfrm>
                  <a:custGeom>
                    <a:avLst/>
                    <a:gdLst>
                      <a:gd name="T0" fmla="*/ 0 w 26"/>
                      <a:gd name="T1" fmla="*/ 0 h 22"/>
                      <a:gd name="T2" fmla="*/ 0 w 26"/>
                      <a:gd name="T3" fmla="*/ 0 h 22"/>
                      <a:gd name="T4" fmla="*/ 0 w 26"/>
                      <a:gd name="T5" fmla="*/ 0 h 22"/>
                      <a:gd name="T6" fmla="*/ 0 w 26"/>
                      <a:gd name="T7" fmla="*/ 0 h 22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26" h="22">
                        <a:moveTo>
                          <a:pt x="8" y="14"/>
                        </a:moveTo>
                        <a:cubicBezTo>
                          <a:pt x="5" y="6"/>
                          <a:pt x="5" y="3"/>
                          <a:pt x="14" y="0"/>
                        </a:cubicBezTo>
                        <a:cubicBezTo>
                          <a:pt x="26" y="4"/>
                          <a:pt x="23" y="16"/>
                          <a:pt x="14" y="22"/>
                        </a:cubicBezTo>
                        <a:cubicBezTo>
                          <a:pt x="0" y="17"/>
                          <a:pt x="13" y="3"/>
                          <a:pt x="8" y="1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TW" altLang="en-US" smtClean="0">
                      <a:solidFill>
                        <a:srgbClr val="000000"/>
                      </a:solidFill>
                      <a:latin typeface="Arial" pitchFamily="34" charset="0"/>
                      <a:ea typeface="新細明體" pitchFamily="18" charset="-120"/>
                    </a:endParaRPr>
                  </a:p>
                </p:txBody>
              </p:sp>
              <p:sp>
                <p:nvSpPr>
                  <p:cNvPr id="4217" name="Freeform 29"/>
                  <p:cNvSpPr>
                    <a:spLocks/>
                  </p:cNvSpPr>
                  <p:nvPr/>
                </p:nvSpPr>
                <p:spPr bwMode="ltGray">
                  <a:xfrm>
                    <a:off x="2059" y="494"/>
                    <a:ext cx="8" cy="5"/>
                  </a:xfrm>
                  <a:custGeom>
                    <a:avLst/>
                    <a:gdLst>
                      <a:gd name="T0" fmla="*/ 0 w 20"/>
                      <a:gd name="T1" fmla="*/ 0 h 15"/>
                      <a:gd name="T2" fmla="*/ 0 w 20"/>
                      <a:gd name="T3" fmla="*/ 0 h 15"/>
                      <a:gd name="T4" fmla="*/ 0 w 20"/>
                      <a:gd name="T5" fmla="*/ 0 h 15"/>
                      <a:gd name="T6" fmla="*/ 0 w 20"/>
                      <a:gd name="T7" fmla="*/ 0 h 15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20" h="15">
                        <a:moveTo>
                          <a:pt x="7" y="12"/>
                        </a:moveTo>
                        <a:cubicBezTo>
                          <a:pt x="0" y="1"/>
                          <a:pt x="6" y="0"/>
                          <a:pt x="17" y="2"/>
                        </a:cubicBezTo>
                        <a:cubicBezTo>
                          <a:pt x="20" y="10"/>
                          <a:pt x="18" y="15"/>
                          <a:pt x="9" y="12"/>
                        </a:cubicBezTo>
                        <a:cubicBezTo>
                          <a:pt x="4" y="4"/>
                          <a:pt x="4" y="4"/>
                          <a:pt x="7" y="1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TW" altLang="en-US" smtClean="0">
                      <a:solidFill>
                        <a:srgbClr val="000000"/>
                      </a:solidFill>
                      <a:latin typeface="Arial" pitchFamily="34" charset="0"/>
                      <a:ea typeface="新細明體" pitchFamily="18" charset="-120"/>
                    </a:endParaRPr>
                  </a:p>
                </p:txBody>
              </p:sp>
              <p:sp>
                <p:nvSpPr>
                  <p:cNvPr id="4218" name="Freeform 30"/>
                  <p:cNvSpPr>
                    <a:spLocks/>
                  </p:cNvSpPr>
                  <p:nvPr/>
                </p:nvSpPr>
                <p:spPr bwMode="ltGray">
                  <a:xfrm>
                    <a:off x="1988" y="536"/>
                    <a:ext cx="8" cy="5"/>
                  </a:xfrm>
                  <a:custGeom>
                    <a:avLst/>
                    <a:gdLst>
                      <a:gd name="T0" fmla="*/ 0 w 20"/>
                      <a:gd name="T1" fmla="*/ 0 h 15"/>
                      <a:gd name="T2" fmla="*/ 0 w 20"/>
                      <a:gd name="T3" fmla="*/ 0 h 15"/>
                      <a:gd name="T4" fmla="*/ 0 w 20"/>
                      <a:gd name="T5" fmla="*/ 0 h 15"/>
                      <a:gd name="T6" fmla="*/ 0 w 20"/>
                      <a:gd name="T7" fmla="*/ 0 h 15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20" h="15">
                        <a:moveTo>
                          <a:pt x="7" y="12"/>
                        </a:moveTo>
                        <a:cubicBezTo>
                          <a:pt x="0" y="2"/>
                          <a:pt x="3" y="0"/>
                          <a:pt x="15" y="2"/>
                        </a:cubicBezTo>
                        <a:cubicBezTo>
                          <a:pt x="16" y="4"/>
                          <a:pt x="20" y="12"/>
                          <a:pt x="15" y="14"/>
                        </a:cubicBezTo>
                        <a:cubicBezTo>
                          <a:pt x="12" y="15"/>
                          <a:pt x="7" y="12"/>
                          <a:pt x="7" y="1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TW" altLang="en-US" smtClean="0">
                      <a:solidFill>
                        <a:srgbClr val="000000"/>
                      </a:solidFill>
                      <a:latin typeface="Arial" pitchFamily="34" charset="0"/>
                      <a:ea typeface="新細明體" pitchFamily="18" charset="-120"/>
                    </a:endParaRPr>
                  </a:p>
                </p:txBody>
              </p:sp>
              <p:sp>
                <p:nvSpPr>
                  <p:cNvPr id="4219" name="Freeform 31"/>
                  <p:cNvSpPr>
                    <a:spLocks/>
                  </p:cNvSpPr>
                  <p:nvPr/>
                </p:nvSpPr>
                <p:spPr bwMode="ltGray">
                  <a:xfrm>
                    <a:off x="1910" y="523"/>
                    <a:ext cx="34" cy="27"/>
                  </a:xfrm>
                  <a:custGeom>
                    <a:avLst/>
                    <a:gdLst>
                      <a:gd name="T0" fmla="*/ 0 w 80"/>
                      <a:gd name="T1" fmla="*/ 0 h 80"/>
                      <a:gd name="T2" fmla="*/ 0 w 80"/>
                      <a:gd name="T3" fmla="*/ 0 h 80"/>
                      <a:gd name="T4" fmla="*/ 0 w 80"/>
                      <a:gd name="T5" fmla="*/ 0 h 80"/>
                      <a:gd name="T6" fmla="*/ 0 w 80"/>
                      <a:gd name="T7" fmla="*/ 0 h 80"/>
                      <a:gd name="T8" fmla="*/ 0 w 80"/>
                      <a:gd name="T9" fmla="*/ 0 h 80"/>
                      <a:gd name="T10" fmla="*/ 0 w 80"/>
                      <a:gd name="T11" fmla="*/ 0 h 80"/>
                      <a:gd name="T12" fmla="*/ 0 w 80"/>
                      <a:gd name="T13" fmla="*/ 0 h 80"/>
                      <a:gd name="T14" fmla="*/ 0 w 80"/>
                      <a:gd name="T15" fmla="*/ 0 h 80"/>
                      <a:gd name="T16" fmla="*/ 0 w 80"/>
                      <a:gd name="T17" fmla="*/ 0 h 80"/>
                      <a:gd name="T18" fmla="*/ 0 w 80"/>
                      <a:gd name="T19" fmla="*/ 0 h 80"/>
                      <a:gd name="T20" fmla="*/ 0 w 80"/>
                      <a:gd name="T21" fmla="*/ 0 h 80"/>
                      <a:gd name="T22" fmla="*/ 0 w 80"/>
                      <a:gd name="T23" fmla="*/ 0 h 80"/>
                      <a:gd name="T24" fmla="*/ 0 w 80"/>
                      <a:gd name="T25" fmla="*/ 0 h 80"/>
                      <a:gd name="T26" fmla="*/ 0 w 80"/>
                      <a:gd name="T27" fmla="*/ 0 h 80"/>
                      <a:gd name="T28" fmla="*/ 0 w 80"/>
                      <a:gd name="T29" fmla="*/ 0 h 80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</a:gdLst>
                    <a:ahLst/>
                    <a:cxnLst>
                      <a:cxn ang="T30">
                        <a:pos x="T0" y="T1"/>
                      </a:cxn>
                      <a:cxn ang="T31">
                        <a:pos x="T2" y="T3"/>
                      </a:cxn>
                      <a:cxn ang="T32">
                        <a:pos x="T4" y="T5"/>
                      </a:cxn>
                      <a:cxn ang="T33">
                        <a:pos x="T6" y="T7"/>
                      </a:cxn>
                      <a:cxn ang="T34">
                        <a:pos x="T8" y="T9"/>
                      </a:cxn>
                      <a:cxn ang="T35">
                        <a:pos x="T10" y="T11"/>
                      </a:cxn>
                      <a:cxn ang="T36">
                        <a:pos x="T12" y="T13"/>
                      </a:cxn>
                      <a:cxn ang="T37">
                        <a:pos x="T14" y="T15"/>
                      </a:cxn>
                      <a:cxn ang="T38">
                        <a:pos x="T16" y="T17"/>
                      </a:cxn>
                      <a:cxn ang="T39">
                        <a:pos x="T18" y="T19"/>
                      </a:cxn>
                      <a:cxn ang="T40">
                        <a:pos x="T20" y="T21"/>
                      </a:cxn>
                      <a:cxn ang="T41">
                        <a:pos x="T22" y="T23"/>
                      </a:cxn>
                      <a:cxn ang="T42">
                        <a:pos x="T24" y="T25"/>
                      </a:cxn>
                      <a:cxn ang="T43">
                        <a:pos x="T26" y="T27"/>
                      </a:cxn>
                      <a:cxn ang="T44">
                        <a:pos x="T28" y="T29"/>
                      </a:cxn>
                    </a:cxnLst>
                    <a:rect l="0" t="0" r="r" b="b"/>
                    <a:pathLst>
                      <a:path w="80" h="80">
                        <a:moveTo>
                          <a:pt x="0" y="50"/>
                        </a:moveTo>
                        <a:cubicBezTo>
                          <a:pt x="1" y="47"/>
                          <a:pt x="12" y="25"/>
                          <a:pt x="14" y="24"/>
                        </a:cubicBezTo>
                        <a:cubicBezTo>
                          <a:pt x="17" y="22"/>
                          <a:pt x="26" y="20"/>
                          <a:pt x="26" y="20"/>
                        </a:cubicBezTo>
                        <a:cubicBezTo>
                          <a:pt x="34" y="23"/>
                          <a:pt x="40" y="21"/>
                          <a:pt x="48" y="18"/>
                        </a:cubicBezTo>
                        <a:cubicBezTo>
                          <a:pt x="52" y="12"/>
                          <a:pt x="54" y="6"/>
                          <a:pt x="58" y="0"/>
                        </a:cubicBezTo>
                        <a:cubicBezTo>
                          <a:pt x="70" y="4"/>
                          <a:pt x="76" y="28"/>
                          <a:pt x="80" y="40"/>
                        </a:cubicBezTo>
                        <a:cubicBezTo>
                          <a:pt x="75" y="54"/>
                          <a:pt x="80" y="50"/>
                          <a:pt x="70" y="56"/>
                        </a:cubicBezTo>
                        <a:cubicBezTo>
                          <a:pt x="61" y="53"/>
                          <a:pt x="59" y="54"/>
                          <a:pt x="54" y="62"/>
                        </a:cubicBezTo>
                        <a:cubicBezTo>
                          <a:pt x="57" y="71"/>
                          <a:pt x="56" y="75"/>
                          <a:pt x="48" y="80"/>
                        </a:cubicBezTo>
                        <a:cubicBezTo>
                          <a:pt x="40" y="77"/>
                          <a:pt x="39" y="72"/>
                          <a:pt x="32" y="68"/>
                        </a:cubicBezTo>
                        <a:cubicBezTo>
                          <a:pt x="26" y="59"/>
                          <a:pt x="30" y="57"/>
                          <a:pt x="38" y="52"/>
                        </a:cubicBezTo>
                        <a:cubicBezTo>
                          <a:pt x="41" y="42"/>
                          <a:pt x="39" y="34"/>
                          <a:pt x="30" y="28"/>
                        </a:cubicBezTo>
                        <a:cubicBezTo>
                          <a:pt x="20" y="31"/>
                          <a:pt x="30" y="40"/>
                          <a:pt x="20" y="48"/>
                        </a:cubicBezTo>
                        <a:cubicBezTo>
                          <a:pt x="16" y="51"/>
                          <a:pt x="8" y="56"/>
                          <a:pt x="8" y="56"/>
                        </a:cubicBezTo>
                        <a:cubicBezTo>
                          <a:pt x="2" y="50"/>
                          <a:pt x="5" y="50"/>
                          <a:pt x="0" y="50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TW" altLang="en-US" smtClean="0">
                      <a:solidFill>
                        <a:srgbClr val="000000"/>
                      </a:solidFill>
                      <a:latin typeface="Arial" pitchFamily="34" charset="0"/>
                      <a:ea typeface="新細明體" pitchFamily="18" charset="-120"/>
                    </a:endParaRPr>
                  </a:p>
                </p:txBody>
              </p:sp>
              <p:sp>
                <p:nvSpPr>
                  <p:cNvPr id="4220" name="Freeform 32"/>
                  <p:cNvSpPr>
                    <a:spLocks/>
                  </p:cNvSpPr>
                  <p:nvPr/>
                </p:nvSpPr>
                <p:spPr bwMode="ltGray">
                  <a:xfrm>
                    <a:off x="1899" y="466"/>
                    <a:ext cx="40" cy="58"/>
                  </a:xfrm>
                  <a:custGeom>
                    <a:avLst/>
                    <a:gdLst>
                      <a:gd name="T0" fmla="*/ 0 w 94"/>
                      <a:gd name="T1" fmla="*/ 0 h 174"/>
                      <a:gd name="T2" fmla="*/ 0 w 94"/>
                      <a:gd name="T3" fmla="*/ 0 h 174"/>
                      <a:gd name="T4" fmla="*/ 0 w 94"/>
                      <a:gd name="T5" fmla="*/ 0 h 174"/>
                      <a:gd name="T6" fmla="*/ 0 w 94"/>
                      <a:gd name="T7" fmla="*/ 0 h 174"/>
                      <a:gd name="T8" fmla="*/ 0 w 94"/>
                      <a:gd name="T9" fmla="*/ 0 h 174"/>
                      <a:gd name="T10" fmla="*/ 0 w 94"/>
                      <a:gd name="T11" fmla="*/ 0 h 174"/>
                      <a:gd name="T12" fmla="*/ 0 w 94"/>
                      <a:gd name="T13" fmla="*/ 0 h 174"/>
                      <a:gd name="T14" fmla="*/ 0 w 94"/>
                      <a:gd name="T15" fmla="*/ 0 h 174"/>
                      <a:gd name="T16" fmla="*/ 0 w 94"/>
                      <a:gd name="T17" fmla="*/ 0 h 174"/>
                      <a:gd name="T18" fmla="*/ 0 w 94"/>
                      <a:gd name="T19" fmla="*/ 0 h 174"/>
                      <a:gd name="T20" fmla="*/ 0 w 94"/>
                      <a:gd name="T21" fmla="*/ 0 h 174"/>
                      <a:gd name="T22" fmla="*/ 0 w 94"/>
                      <a:gd name="T23" fmla="*/ 0 h 174"/>
                      <a:gd name="T24" fmla="*/ 0 w 94"/>
                      <a:gd name="T25" fmla="*/ 0 h 174"/>
                      <a:gd name="T26" fmla="*/ 0 w 94"/>
                      <a:gd name="T27" fmla="*/ 0 h 174"/>
                      <a:gd name="T28" fmla="*/ 0 w 94"/>
                      <a:gd name="T29" fmla="*/ 0 h 174"/>
                      <a:gd name="T30" fmla="*/ 0 w 94"/>
                      <a:gd name="T31" fmla="*/ 0 h 174"/>
                      <a:gd name="T32" fmla="*/ 0 w 94"/>
                      <a:gd name="T33" fmla="*/ 0 h 174"/>
                      <a:gd name="T34" fmla="*/ 0 w 94"/>
                      <a:gd name="T35" fmla="*/ 0 h 174"/>
                      <a:gd name="T36" fmla="*/ 0 w 94"/>
                      <a:gd name="T37" fmla="*/ 0 h 174"/>
                      <a:gd name="T38" fmla="*/ 0 w 94"/>
                      <a:gd name="T39" fmla="*/ 0 h 174"/>
                      <a:gd name="T40" fmla="*/ 0 w 94"/>
                      <a:gd name="T41" fmla="*/ 0 h 174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</a:gdLst>
                    <a:ahLst/>
                    <a:cxnLst>
                      <a:cxn ang="T42">
                        <a:pos x="T0" y="T1"/>
                      </a:cxn>
                      <a:cxn ang="T43">
                        <a:pos x="T2" y="T3"/>
                      </a:cxn>
                      <a:cxn ang="T44">
                        <a:pos x="T4" y="T5"/>
                      </a:cxn>
                      <a:cxn ang="T45">
                        <a:pos x="T6" y="T7"/>
                      </a:cxn>
                      <a:cxn ang="T46">
                        <a:pos x="T8" y="T9"/>
                      </a:cxn>
                      <a:cxn ang="T47">
                        <a:pos x="T10" y="T11"/>
                      </a:cxn>
                      <a:cxn ang="T48">
                        <a:pos x="T12" y="T13"/>
                      </a:cxn>
                      <a:cxn ang="T49">
                        <a:pos x="T14" y="T15"/>
                      </a:cxn>
                      <a:cxn ang="T50">
                        <a:pos x="T16" y="T17"/>
                      </a:cxn>
                      <a:cxn ang="T51">
                        <a:pos x="T18" y="T19"/>
                      </a:cxn>
                      <a:cxn ang="T52">
                        <a:pos x="T20" y="T21"/>
                      </a:cxn>
                      <a:cxn ang="T53">
                        <a:pos x="T22" y="T23"/>
                      </a:cxn>
                      <a:cxn ang="T54">
                        <a:pos x="T24" y="T25"/>
                      </a:cxn>
                      <a:cxn ang="T55">
                        <a:pos x="T26" y="T27"/>
                      </a:cxn>
                      <a:cxn ang="T56">
                        <a:pos x="T28" y="T29"/>
                      </a:cxn>
                      <a:cxn ang="T57">
                        <a:pos x="T30" y="T31"/>
                      </a:cxn>
                      <a:cxn ang="T58">
                        <a:pos x="T32" y="T33"/>
                      </a:cxn>
                      <a:cxn ang="T59">
                        <a:pos x="T34" y="T35"/>
                      </a:cxn>
                      <a:cxn ang="T60">
                        <a:pos x="T36" y="T37"/>
                      </a:cxn>
                      <a:cxn ang="T61">
                        <a:pos x="T38" y="T39"/>
                      </a:cxn>
                      <a:cxn ang="T62">
                        <a:pos x="T40" y="T41"/>
                      </a:cxn>
                    </a:cxnLst>
                    <a:rect l="0" t="0" r="r" b="b"/>
                    <a:pathLst>
                      <a:path w="94" h="174">
                        <a:moveTo>
                          <a:pt x="14" y="96"/>
                        </a:moveTo>
                        <a:cubicBezTo>
                          <a:pt x="11" y="109"/>
                          <a:pt x="15" y="120"/>
                          <a:pt x="26" y="128"/>
                        </a:cubicBezTo>
                        <a:cubicBezTo>
                          <a:pt x="34" y="120"/>
                          <a:pt x="35" y="119"/>
                          <a:pt x="32" y="108"/>
                        </a:cubicBezTo>
                        <a:cubicBezTo>
                          <a:pt x="35" y="92"/>
                          <a:pt x="39" y="92"/>
                          <a:pt x="52" y="100"/>
                        </a:cubicBezTo>
                        <a:cubicBezTo>
                          <a:pt x="59" y="110"/>
                          <a:pt x="49" y="114"/>
                          <a:pt x="46" y="124"/>
                        </a:cubicBezTo>
                        <a:cubicBezTo>
                          <a:pt x="50" y="137"/>
                          <a:pt x="57" y="129"/>
                          <a:pt x="66" y="126"/>
                        </a:cubicBezTo>
                        <a:cubicBezTo>
                          <a:pt x="77" y="129"/>
                          <a:pt x="79" y="131"/>
                          <a:pt x="76" y="142"/>
                        </a:cubicBezTo>
                        <a:cubicBezTo>
                          <a:pt x="67" y="139"/>
                          <a:pt x="65" y="141"/>
                          <a:pt x="58" y="148"/>
                        </a:cubicBezTo>
                        <a:cubicBezTo>
                          <a:pt x="60" y="160"/>
                          <a:pt x="62" y="170"/>
                          <a:pt x="74" y="174"/>
                        </a:cubicBezTo>
                        <a:cubicBezTo>
                          <a:pt x="77" y="165"/>
                          <a:pt x="74" y="157"/>
                          <a:pt x="84" y="154"/>
                        </a:cubicBezTo>
                        <a:cubicBezTo>
                          <a:pt x="91" y="143"/>
                          <a:pt x="94" y="122"/>
                          <a:pt x="82" y="112"/>
                        </a:cubicBezTo>
                        <a:cubicBezTo>
                          <a:pt x="77" y="108"/>
                          <a:pt x="66" y="108"/>
                          <a:pt x="60" y="106"/>
                        </a:cubicBezTo>
                        <a:cubicBezTo>
                          <a:pt x="65" y="92"/>
                          <a:pt x="66" y="87"/>
                          <a:pt x="50" y="82"/>
                        </a:cubicBezTo>
                        <a:cubicBezTo>
                          <a:pt x="48" y="82"/>
                          <a:pt x="37" y="86"/>
                          <a:pt x="34" y="82"/>
                        </a:cubicBezTo>
                        <a:cubicBezTo>
                          <a:pt x="32" y="79"/>
                          <a:pt x="30" y="70"/>
                          <a:pt x="30" y="70"/>
                        </a:cubicBezTo>
                        <a:cubicBezTo>
                          <a:pt x="32" y="54"/>
                          <a:pt x="32" y="52"/>
                          <a:pt x="42" y="42"/>
                        </a:cubicBezTo>
                        <a:cubicBezTo>
                          <a:pt x="41" y="30"/>
                          <a:pt x="45" y="5"/>
                          <a:pt x="30" y="0"/>
                        </a:cubicBezTo>
                        <a:cubicBezTo>
                          <a:pt x="14" y="4"/>
                          <a:pt x="16" y="4"/>
                          <a:pt x="18" y="22"/>
                        </a:cubicBezTo>
                        <a:cubicBezTo>
                          <a:pt x="16" y="39"/>
                          <a:pt x="15" y="35"/>
                          <a:pt x="4" y="46"/>
                        </a:cubicBezTo>
                        <a:cubicBezTo>
                          <a:pt x="0" y="59"/>
                          <a:pt x="5" y="67"/>
                          <a:pt x="14" y="76"/>
                        </a:cubicBezTo>
                        <a:cubicBezTo>
                          <a:pt x="15" y="80"/>
                          <a:pt x="17" y="93"/>
                          <a:pt x="14" y="9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TW" altLang="en-US" smtClean="0">
                      <a:solidFill>
                        <a:srgbClr val="000000"/>
                      </a:solidFill>
                      <a:latin typeface="Arial" pitchFamily="34" charset="0"/>
                      <a:ea typeface="新細明體" pitchFamily="18" charset="-120"/>
                    </a:endParaRPr>
                  </a:p>
                </p:txBody>
              </p:sp>
              <p:sp>
                <p:nvSpPr>
                  <p:cNvPr id="4221" name="Freeform 33"/>
                  <p:cNvSpPr>
                    <a:spLocks/>
                  </p:cNvSpPr>
                  <p:nvPr/>
                </p:nvSpPr>
                <p:spPr bwMode="ltGray">
                  <a:xfrm>
                    <a:off x="1909" y="508"/>
                    <a:ext cx="14" cy="17"/>
                  </a:xfrm>
                  <a:custGeom>
                    <a:avLst/>
                    <a:gdLst>
                      <a:gd name="T0" fmla="*/ 0 w 32"/>
                      <a:gd name="T1" fmla="*/ 0 h 50"/>
                      <a:gd name="T2" fmla="*/ 0 w 32"/>
                      <a:gd name="T3" fmla="*/ 0 h 50"/>
                      <a:gd name="T4" fmla="*/ 0 w 32"/>
                      <a:gd name="T5" fmla="*/ 0 h 50"/>
                      <a:gd name="T6" fmla="*/ 0 w 32"/>
                      <a:gd name="T7" fmla="*/ 0 h 50"/>
                      <a:gd name="T8" fmla="*/ 0 w 32"/>
                      <a:gd name="T9" fmla="*/ 0 h 50"/>
                      <a:gd name="T10" fmla="*/ 0 w 32"/>
                      <a:gd name="T11" fmla="*/ 0 h 50"/>
                      <a:gd name="T12" fmla="*/ 0 w 32"/>
                      <a:gd name="T13" fmla="*/ 0 h 50"/>
                      <a:gd name="T14" fmla="*/ 0 w 32"/>
                      <a:gd name="T15" fmla="*/ 0 h 5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32" h="50">
                        <a:moveTo>
                          <a:pt x="6" y="24"/>
                        </a:moveTo>
                        <a:cubicBezTo>
                          <a:pt x="0" y="15"/>
                          <a:pt x="3" y="6"/>
                          <a:pt x="12" y="0"/>
                        </a:cubicBezTo>
                        <a:cubicBezTo>
                          <a:pt x="23" y="3"/>
                          <a:pt x="23" y="5"/>
                          <a:pt x="20" y="16"/>
                        </a:cubicBezTo>
                        <a:cubicBezTo>
                          <a:pt x="21" y="19"/>
                          <a:pt x="20" y="22"/>
                          <a:pt x="22" y="24"/>
                        </a:cubicBezTo>
                        <a:cubicBezTo>
                          <a:pt x="23" y="26"/>
                          <a:pt x="27" y="24"/>
                          <a:pt x="28" y="26"/>
                        </a:cubicBezTo>
                        <a:cubicBezTo>
                          <a:pt x="30" y="29"/>
                          <a:pt x="32" y="38"/>
                          <a:pt x="32" y="38"/>
                        </a:cubicBezTo>
                        <a:cubicBezTo>
                          <a:pt x="29" y="46"/>
                          <a:pt x="26" y="47"/>
                          <a:pt x="18" y="50"/>
                        </a:cubicBezTo>
                        <a:cubicBezTo>
                          <a:pt x="12" y="41"/>
                          <a:pt x="18" y="24"/>
                          <a:pt x="6" y="2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TW" altLang="en-US" smtClean="0">
                      <a:solidFill>
                        <a:srgbClr val="000000"/>
                      </a:solidFill>
                      <a:latin typeface="Arial" pitchFamily="34" charset="0"/>
                      <a:ea typeface="新細明體" pitchFamily="18" charset="-120"/>
                    </a:endParaRPr>
                  </a:p>
                </p:txBody>
              </p:sp>
              <p:sp>
                <p:nvSpPr>
                  <p:cNvPr id="4222" name="Freeform 34"/>
                  <p:cNvSpPr>
                    <a:spLocks/>
                  </p:cNvSpPr>
                  <p:nvPr/>
                </p:nvSpPr>
                <p:spPr bwMode="ltGray">
                  <a:xfrm>
                    <a:off x="1881" y="512"/>
                    <a:ext cx="19" cy="17"/>
                  </a:xfrm>
                  <a:custGeom>
                    <a:avLst/>
                    <a:gdLst>
                      <a:gd name="T0" fmla="*/ 0 w 43"/>
                      <a:gd name="T1" fmla="*/ 0 h 50"/>
                      <a:gd name="T2" fmla="*/ 0 w 43"/>
                      <a:gd name="T3" fmla="*/ 0 h 50"/>
                      <a:gd name="T4" fmla="*/ 0 w 43"/>
                      <a:gd name="T5" fmla="*/ 0 h 50"/>
                      <a:gd name="T6" fmla="*/ 0 w 43"/>
                      <a:gd name="T7" fmla="*/ 0 h 50"/>
                      <a:gd name="T8" fmla="*/ 0 w 43"/>
                      <a:gd name="T9" fmla="*/ 0 h 50"/>
                      <a:gd name="T10" fmla="*/ 0 w 43"/>
                      <a:gd name="T11" fmla="*/ 0 h 50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0" t="0" r="r" b="b"/>
                    <a:pathLst>
                      <a:path w="43" h="50">
                        <a:moveTo>
                          <a:pt x="0" y="44"/>
                        </a:moveTo>
                        <a:cubicBezTo>
                          <a:pt x="6" y="38"/>
                          <a:pt x="18" y="29"/>
                          <a:pt x="22" y="20"/>
                        </a:cubicBezTo>
                        <a:cubicBezTo>
                          <a:pt x="27" y="10"/>
                          <a:pt x="25" y="4"/>
                          <a:pt x="36" y="0"/>
                        </a:cubicBezTo>
                        <a:cubicBezTo>
                          <a:pt x="43" y="11"/>
                          <a:pt x="36" y="24"/>
                          <a:pt x="24" y="28"/>
                        </a:cubicBezTo>
                        <a:cubicBezTo>
                          <a:pt x="21" y="38"/>
                          <a:pt x="12" y="47"/>
                          <a:pt x="2" y="50"/>
                        </a:cubicBezTo>
                        <a:cubicBezTo>
                          <a:pt x="1" y="48"/>
                          <a:pt x="0" y="44"/>
                          <a:pt x="0" y="4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TW" altLang="en-US" smtClean="0">
                      <a:solidFill>
                        <a:srgbClr val="000000"/>
                      </a:solidFill>
                      <a:latin typeface="Arial" pitchFamily="34" charset="0"/>
                      <a:ea typeface="新細明體" pitchFamily="18" charset="-120"/>
                    </a:endParaRPr>
                  </a:p>
                </p:txBody>
              </p:sp>
              <p:sp>
                <p:nvSpPr>
                  <p:cNvPr id="4223" name="Freeform 35"/>
                  <p:cNvSpPr>
                    <a:spLocks/>
                  </p:cNvSpPr>
                  <p:nvPr/>
                </p:nvSpPr>
                <p:spPr bwMode="ltGray">
                  <a:xfrm>
                    <a:off x="2930" y="489"/>
                    <a:ext cx="299" cy="179"/>
                  </a:xfrm>
                  <a:custGeom>
                    <a:avLst/>
                    <a:gdLst>
                      <a:gd name="T0" fmla="*/ 1 w 471"/>
                      <a:gd name="T1" fmla="*/ 1 h 281"/>
                      <a:gd name="T2" fmla="*/ 1 w 471"/>
                      <a:gd name="T3" fmla="*/ 1 h 281"/>
                      <a:gd name="T4" fmla="*/ 1 w 471"/>
                      <a:gd name="T5" fmla="*/ 1 h 281"/>
                      <a:gd name="T6" fmla="*/ 1 w 471"/>
                      <a:gd name="T7" fmla="*/ 1 h 281"/>
                      <a:gd name="T8" fmla="*/ 1 w 471"/>
                      <a:gd name="T9" fmla="*/ 1 h 281"/>
                      <a:gd name="T10" fmla="*/ 0 w 471"/>
                      <a:gd name="T11" fmla="*/ 1 h 281"/>
                      <a:gd name="T12" fmla="*/ 1 w 471"/>
                      <a:gd name="T13" fmla="*/ 1 h 281"/>
                      <a:gd name="T14" fmla="*/ 1 w 471"/>
                      <a:gd name="T15" fmla="*/ 1 h 281"/>
                      <a:gd name="T16" fmla="*/ 1 w 471"/>
                      <a:gd name="T17" fmla="*/ 1 h 281"/>
                      <a:gd name="T18" fmla="*/ 1 w 471"/>
                      <a:gd name="T19" fmla="*/ 1 h 281"/>
                      <a:gd name="T20" fmla="*/ 1 w 471"/>
                      <a:gd name="T21" fmla="*/ 1 h 281"/>
                      <a:gd name="T22" fmla="*/ 1 w 471"/>
                      <a:gd name="T23" fmla="*/ 1 h 281"/>
                      <a:gd name="T24" fmla="*/ 1 w 471"/>
                      <a:gd name="T25" fmla="*/ 1 h 281"/>
                      <a:gd name="T26" fmla="*/ 1 w 471"/>
                      <a:gd name="T27" fmla="*/ 1 h 281"/>
                      <a:gd name="T28" fmla="*/ 1 w 471"/>
                      <a:gd name="T29" fmla="*/ 1 h 281"/>
                      <a:gd name="T30" fmla="*/ 1 w 471"/>
                      <a:gd name="T31" fmla="*/ 1 h 281"/>
                      <a:gd name="T32" fmla="*/ 1 w 471"/>
                      <a:gd name="T33" fmla="*/ 1 h 281"/>
                      <a:gd name="T34" fmla="*/ 1 w 471"/>
                      <a:gd name="T35" fmla="*/ 0 h 281"/>
                      <a:gd name="T36" fmla="*/ 1 w 471"/>
                      <a:gd name="T37" fmla="*/ 1 h 281"/>
                      <a:gd name="T38" fmla="*/ 1 w 471"/>
                      <a:gd name="T39" fmla="*/ 1 h 281"/>
                      <a:gd name="T40" fmla="*/ 1 w 471"/>
                      <a:gd name="T41" fmla="*/ 1 h 281"/>
                      <a:gd name="T42" fmla="*/ 1 w 471"/>
                      <a:gd name="T43" fmla="*/ 1 h 281"/>
                      <a:gd name="T44" fmla="*/ 1 w 471"/>
                      <a:gd name="T45" fmla="*/ 1 h 281"/>
                      <a:gd name="T46" fmla="*/ 1 w 471"/>
                      <a:gd name="T47" fmla="*/ 1 h 281"/>
                      <a:gd name="T48" fmla="*/ 1 w 471"/>
                      <a:gd name="T49" fmla="*/ 1 h 281"/>
                      <a:gd name="T50" fmla="*/ 1 w 471"/>
                      <a:gd name="T51" fmla="*/ 1 h 281"/>
                      <a:gd name="T52" fmla="*/ 1 w 471"/>
                      <a:gd name="T53" fmla="*/ 1 h 281"/>
                      <a:gd name="T54" fmla="*/ 1 w 471"/>
                      <a:gd name="T55" fmla="*/ 1 h 281"/>
                      <a:gd name="T56" fmla="*/ 1 w 471"/>
                      <a:gd name="T57" fmla="*/ 1 h 281"/>
                      <a:gd name="T58" fmla="*/ 1 w 471"/>
                      <a:gd name="T59" fmla="*/ 1 h 281"/>
                      <a:gd name="T60" fmla="*/ 1 w 471"/>
                      <a:gd name="T61" fmla="*/ 1 h 281"/>
                      <a:gd name="T62" fmla="*/ 1 w 471"/>
                      <a:gd name="T63" fmla="*/ 1 h 281"/>
                      <a:gd name="T64" fmla="*/ 1 w 471"/>
                      <a:gd name="T65" fmla="*/ 1 h 281"/>
                      <a:gd name="T66" fmla="*/ 1 w 471"/>
                      <a:gd name="T67" fmla="*/ 1 h 281"/>
                      <a:gd name="T68" fmla="*/ 1 w 471"/>
                      <a:gd name="T69" fmla="*/ 1 h 281"/>
                      <a:gd name="T70" fmla="*/ 1 w 471"/>
                      <a:gd name="T71" fmla="*/ 1 h 281"/>
                      <a:gd name="T72" fmla="*/ 1 w 471"/>
                      <a:gd name="T73" fmla="*/ 1 h 281"/>
                      <a:gd name="T74" fmla="*/ 1 w 471"/>
                      <a:gd name="T75" fmla="*/ 1 h 281"/>
                      <a:gd name="T76" fmla="*/ 1 w 471"/>
                      <a:gd name="T77" fmla="*/ 1 h 281"/>
                      <a:gd name="T78" fmla="*/ 1 w 471"/>
                      <a:gd name="T79" fmla="*/ 1 h 281"/>
                      <a:gd name="T80" fmla="*/ 1 w 471"/>
                      <a:gd name="T81" fmla="*/ 1 h 281"/>
                      <a:gd name="T82" fmla="*/ 1 w 471"/>
                      <a:gd name="T83" fmla="*/ 1 h 281"/>
                      <a:gd name="T84" fmla="*/ 1 w 471"/>
                      <a:gd name="T85" fmla="*/ 1 h 281"/>
                      <a:gd name="T86" fmla="*/ 1 w 471"/>
                      <a:gd name="T87" fmla="*/ 1 h 281"/>
                      <a:gd name="T88" fmla="*/ 1 w 471"/>
                      <a:gd name="T89" fmla="*/ 1 h 281"/>
                      <a:gd name="T90" fmla="*/ 1 w 471"/>
                      <a:gd name="T91" fmla="*/ 1 h 281"/>
                      <a:gd name="T92" fmla="*/ 1 w 471"/>
                      <a:gd name="T93" fmla="*/ 1 h 281"/>
                      <a:gd name="T94" fmla="*/ 1 w 471"/>
                      <a:gd name="T95" fmla="*/ 1 h 281"/>
                      <a:gd name="T96" fmla="*/ 1 w 471"/>
                      <a:gd name="T97" fmla="*/ 1 h 281"/>
                      <a:gd name="T98" fmla="*/ 1 w 471"/>
                      <a:gd name="T99" fmla="*/ 1 h 281"/>
                      <a:gd name="T100" fmla="*/ 1 w 471"/>
                      <a:gd name="T101" fmla="*/ 1 h 281"/>
                      <a:gd name="T102" fmla="*/ 1 w 471"/>
                      <a:gd name="T103" fmla="*/ 1 h 281"/>
                      <a:gd name="T104" fmla="*/ 1 w 471"/>
                      <a:gd name="T105" fmla="*/ 1 h 281"/>
                      <a:gd name="T106" fmla="*/ 1 w 471"/>
                      <a:gd name="T107" fmla="*/ 1 h 281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</a:gdLst>
                    <a:ahLst/>
                    <a:cxnLst>
                      <a:cxn ang="T108">
                        <a:pos x="T0" y="T1"/>
                      </a:cxn>
                      <a:cxn ang="T109">
                        <a:pos x="T2" y="T3"/>
                      </a:cxn>
                      <a:cxn ang="T110">
                        <a:pos x="T4" y="T5"/>
                      </a:cxn>
                      <a:cxn ang="T111">
                        <a:pos x="T6" y="T7"/>
                      </a:cxn>
                      <a:cxn ang="T112">
                        <a:pos x="T8" y="T9"/>
                      </a:cxn>
                      <a:cxn ang="T113">
                        <a:pos x="T10" y="T11"/>
                      </a:cxn>
                      <a:cxn ang="T114">
                        <a:pos x="T12" y="T13"/>
                      </a:cxn>
                      <a:cxn ang="T115">
                        <a:pos x="T14" y="T15"/>
                      </a:cxn>
                      <a:cxn ang="T116">
                        <a:pos x="T16" y="T17"/>
                      </a:cxn>
                      <a:cxn ang="T117">
                        <a:pos x="T18" y="T19"/>
                      </a:cxn>
                      <a:cxn ang="T118">
                        <a:pos x="T20" y="T21"/>
                      </a:cxn>
                      <a:cxn ang="T119">
                        <a:pos x="T22" y="T23"/>
                      </a:cxn>
                      <a:cxn ang="T120">
                        <a:pos x="T24" y="T25"/>
                      </a:cxn>
                      <a:cxn ang="T121">
                        <a:pos x="T26" y="T27"/>
                      </a:cxn>
                      <a:cxn ang="T122">
                        <a:pos x="T28" y="T29"/>
                      </a:cxn>
                      <a:cxn ang="T123">
                        <a:pos x="T30" y="T31"/>
                      </a:cxn>
                      <a:cxn ang="T124">
                        <a:pos x="T32" y="T33"/>
                      </a:cxn>
                      <a:cxn ang="T125">
                        <a:pos x="T34" y="T35"/>
                      </a:cxn>
                      <a:cxn ang="T126">
                        <a:pos x="T36" y="T37"/>
                      </a:cxn>
                      <a:cxn ang="T127">
                        <a:pos x="T38" y="T39"/>
                      </a:cxn>
                      <a:cxn ang="T128">
                        <a:pos x="T40" y="T41"/>
                      </a:cxn>
                      <a:cxn ang="T129">
                        <a:pos x="T42" y="T43"/>
                      </a:cxn>
                      <a:cxn ang="T130">
                        <a:pos x="T44" y="T45"/>
                      </a:cxn>
                      <a:cxn ang="T131">
                        <a:pos x="T46" y="T47"/>
                      </a:cxn>
                      <a:cxn ang="T132">
                        <a:pos x="T48" y="T49"/>
                      </a:cxn>
                      <a:cxn ang="T133">
                        <a:pos x="T50" y="T51"/>
                      </a:cxn>
                      <a:cxn ang="T134">
                        <a:pos x="T52" y="T53"/>
                      </a:cxn>
                      <a:cxn ang="T135">
                        <a:pos x="T54" y="T55"/>
                      </a:cxn>
                      <a:cxn ang="T136">
                        <a:pos x="T56" y="T57"/>
                      </a:cxn>
                      <a:cxn ang="T137">
                        <a:pos x="T58" y="T59"/>
                      </a:cxn>
                      <a:cxn ang="T138">
                        <a:pos x="T60" y="T61"/>
                      </a:cxn>
                      <a:cxn ang="T139">
                        <a:pos x="T62" y="T63"/>
                      </a:cxn>
                      <a:cxn ang="T140">
                        <a:pos x="T64" y="T65"/>
                      </a:cxn>
                      <a:cxn ang="T141">
                        <a:pos x="T66" y="T67"/>
                      </a:cxn>
                      <a:cxn ang="T142">
                        <a:pos x="T68" y="T69"/>
                      </a:cxn>
                      <a:cxn ang="T143">
                        <a:pos x="T70" y="T71"/>
                      </a:cxn>
                      <a:cxn ang="T144">
                        <a:pos x="T72" y="T73"/>
                      </a:cxn>
                      <a:cxn ang="T145">
                        <a:pos x="T74" y="T75"/>
                      </a:cxn>
                      <a:cxn ang="T146">
                        <a:pos x="T76" y="T77"/>
                      </a:cxn>
                      <a:cxn ang="T147">
                        <a:pos x="T78" y="T79"/>
                      </a:cxn>
                      <a:cxn ang="T148">
                        <a:pos x="T80" y="T81"/>
                      </a:cxn>
                      <a:cxn ang="T149">
                        <a:pos x="T82" y="T83"/>
                      </a:cxn>
                      <a:cxn ang="T150">
                        <a:pos x="T84" y="T85"/>
                      </a:cxn>
                      <a:cxn ang="T151">
                        <a:pos x="T86" y="T87"/>
                      </a:cxn>
                      <a:cxn ang="T152">
                        <a:pos x="T88" y="T89"/>
                      </a:cxn>
                      <a:cxn ang="T153">
                        <a:pos x="T90" y="T91"/>
                      </a:cxn>
                      <a:cxn ang="T154">
                        <a:pos x="T92" y="T93"/>
                      </a:cxn>
                      <a:cxn ang="T155">
                        <a:pos x="T94" y="T95"/>
                      </a:cxn>
                      <a:cxn ang="T156">
                        <a:pos x="T96" y="T97"/>
                      </a:cxn>
                      <a:cxn ang="T157">
                        <a:pos x="T98" y="T99"/>
                      </a:cxn>
                      <a:cxn ang="T158">
                        <a:pos x="T100" y="T101"/>
                      </a:cxn>
                      <a:cxn ang="T159">
                        <a:pos x="T102" y="T103"/>
                      </a:cxn>
                      <a:cxn ang="T160">
                        <a:pos x="T104" y="T105"/>
                      </a:cxn>
                      <a:cxn ang="T161">
                        <a:pos x="T106" y="T107"/>
                      </a:cxn>
                    </a:cxnLst>
                    <a:rect l="0" t="0" r="r" b="b"/>
                    <a:pathLst>
                      <a:path w="471" h="281">
                        <a:moveTo>
                          <a:pt x="21" y="280"/>
                        </a:moveTo>
                        <a:cubicBezTo>
                          <a:pt x="32" y="281"/>
                          <a:pt x="25" y="253"/>
                          <a:pt x="24" y="250"/>
                        </a:cubicBezTo>
                        <a:cubicBezTo>
                          <a:pt x="23" y="248"/>
                          <a:pt x="22" y="245"/>
                          <a:pt x="22" y="245"/>
                        </a:cubicBezTo>
                        <a:cubicBezTo>
                          <a:pt x="21" y="243"/>
                          <a:pt x="20" y="221"/>
                          <a:pt x="16" y="218"/>
                        </a:cubicBezTo>
                        <a:cubicBezTo>
                          <a:pt x="13" y="216"/>
                          <a:pt x="4" y="215"/>
                          <a:pt x="4" y="215"/>
                        </a:cubicBezTo>
                        <a:cubicBezTo>
                          <a:pt x="0" y="207"/>
                          <a:pt x="3" y="200"/>
                          <a:pt x="0" y="191"/>
                        </a:cubicBezTo>
                        <a:cubicBezTo>
                          <a:pt x="2" y="185"/>
                          <a:pt x="7" y="186"/>
                          <a:pt x="12" y="180"/>
                        </a:cubicBezTo>
                        <a:cubicBezTo>
                          <a:pt x="14" y="172"/>
                          <a:pt x="14" y="169"/>
                          <a:pt x="6" y="165"/>
                        </a:cubicBezTo>
                        <a:cubicBezTo>
                          <a:pt x="4" y="163"/>
                          <a:pt x="2" y="162"/>
                          <a:pt x="2" y="160"/>
                        </a:cubicBezTo>
                        <a:cubicBezTo>
                          <a:pt x="2" y="150"/>
                          <a:pt x="16" y="123"/>
                          <a:pt x="28" y="120"/>
                        </a:cubicBezTo>
                        <a:cubicBezTo>
                          <a:pt x="32" y="111"/>
                          <a:pt x="40" y="105"/>
                          <a:pt x="44" y="96"/>
                        </a:cubicBezTo>
                        <a:cubicBezTo>
                          <a:pt x="39" y="83"/>
                          <a:pt x="38" y="85"/>
                          <a:pt x="42" y="70"/>
                        </a:cubicBezTo>
                        <a:cubicBezTo>
                          <a:pt x="38" y="60"/>
                          <a:pt x="34" y="48"/>
                          <a:pt x="24" y="43"/>
                        </a:cubicBezTo>
                        <a:cubicBezTo>
                          <a:pt x="18" y="36"/>
                          <a:pt x="10" y="37"/>
                          <a:pt x="20" y="32"/>
                        </a:cubicBezTo>
                        <a:cubicBezTo>
                          <a:pt x="27" y="34"/>
                          <a:pt x="26" y="32"/>
                          <a:pt x="26" y="36"/>
                        </a:cubicBezTo>
                        <a:cubicBezTo>
                          <a:pt x="34" y="41"/>
                          <a:pt x="39" y="39"/>
                          <a:pt x="48" y="35"/>
                        </a:cubicBezTo>
                        <a:cubicBezTo>
                          <a:pt x="45" y="22"/>
                          <a:pt x="48" y="14"/>
                          <a:pt x="64" y="11"/>
                        </a:cubicBezTo>
                        <a:cubicBezTo>
                          <a:pt x="71" y="8"/>
                          <a:pt x="75" y="3"/>
                          <a:pt x="82" y="0"/>
                        </a:cubicBezTo>
                        <a:cubicBezTo>
                          <a:pt x="84" y="1"/>
                          <a:pt x="88" y="0"/>
                          <a:pt x="88" y="2"/>
                        </a:cubicBezTo>
                        <a:cubicBezTo>
                          <a:pt x="90" y="12"/>
                          <a:pt x="75" y="13"/>
                          <a:pt x="92" y="9"/>
                        </a:cubicBezTo>
                        <a:cubicBezTo>
                          <a:pt x="94" y="8"/>
                          <a:pt x="96" y="5"/>
                          <a:pt x="98" y="5"/>
                        </a:cubicBezTo>
                        <a:cubicBezTo>
                          <a:pt x="102" y="4"/>
                          <a:pt x="106" y="7"/>
                          <a:pt x="110" y="8"/>
                        </a:cubicBezTo>
                        <a:cubicBezTo>
                          <a:pt x="112" y="8"/>
                          <a:pt x="116" y="9"/>
                          <a:pt x="116" y="9"/>
                        </a:cubicBezTo>
                        <a:cubicBezTo>
                          <a:pt x="122" y="16"/>
                          <a:pt x="129" y="13"/>
                          <a:pt x="141" y="14"/>
                        </a:cubicBezTo>
                        <a:cubicBezTo>
                          <a:pt x="143" y="21"/>
                          <a:pt x="147" y="22"/>
                          <a:pt x="155" y="24"/>
                        </a:cubicBezTo>
                        <a:cubicBezTo>
                          <a:pt x="159" y="22"/>
                          <a:pt x="163" y="20"/>
                          <a:pt x="167" y="17"/>
                        </a:cubicBezTo>
                        <a:cubicBezTo>
                          <a:pt x="169" y="16"/>
                          <a:pt x="173" y="14"/>
                          <a:pt x="173" y="14"/>
                        </a:cubicBezTo>
                        <a:cubicBezTo>
                          <a:pt x="195" y="26"/>
                          <a:pt x="175" y="20"/>
                          <a:pt x="195" y="14"/>
                        </a:cubicBezTo>
                        <a:cubicBezTo>
                          <a:pt x="207" y="17"/>
                          <a:pt x="201" y="26"/>
                          <a:pt x="211" y="32"/>
                        </a:cubicBezTo>
                        <a:cubicBezTo>
                          <a:pt x="214" y="38"/>
                          <a:pt x="224" y="55"/>
                          <a:pt x="231" y="59"/>
                        </a:cubicBezTo>
                        <a:cubicBezTo>
                          <a:pt x="241" y="70"/>
                          <a:pt x="235" y="67"/>
                          <a:pt x="245" y="70"/>
                        </a:cubicBezTo>
                        <a:cubicBezTo>
                          <a:pt x="249" y="69"/>
                          <a:pt x="253" y="69"/>
                          <a:pt x="257" y="68"/>
                        </a:cubicBezTo>
                        <a:cubicBezTo>
                          <a:pt x="261" y="67"/>
                          <a:pt x="270" y="65"/>
                          <a:pt x="270" y="65"/>
                        </a:cubicBezTo>
                        <a:cubicBezTo>
                          <a:pt x="278" y="66"/>
                          <a:pt x="283" y="67"/>
                          <a:pt x="290" y="71"/>
                        </a:cubicBezTo>
                        <a:cubicBezTo>
                          <a:pt x="304" y="88"/>
                          <a:pt x="282" y="62"/>
                          <a:pt x="300" y="81"/>
                        </a:cubicBezTo>
                        <a:cubicBezTo>
                          <a:pt x="302" y="84"/>
                          <a:pt x="308" y="90"/>
                          <a:pt x="308" y="90"/>
                        </a:cubicBezTo>
                        <a:cubicBezTo>
                          <a:pt x="311" y="98"/>
                          <a:pt x="315" y="103"/>
                          <a:pt x="318" y="111"/>
                        </a:cubicBezTo>
                        <a:cubicBezTo>
                          <a:pt x="319" y="114"/>
                          <a:pt x="321" y="117"/>
                          <a:pt x="322" y="120"/>
                        </a:cubicBezTo>
                        <a:cubicBezTo>
                          <a:pt x="323" y="122"/>
                          <a:pt x="324" y="125"/>
                          <a:pt x="324" y="125"/>
                        </a:cubicBezTo>
                        <a:cubicBezTo>
                          <a:pt x="321" y="132"/>
                          <a:pt x="313" y="134"/>
                          <a:pt x="310" y="142"/>
                        </a:cubicBezTo>
                        <a:cubicBezTo>
                          <a:pt x="313" y="151"/>
                          <a:pt x="317" y="146"/>
                          <a:pt x="322" y="141"/>
                        </a:cubicBezTo>
                        <a:cubicBezTo>
                          <a:pt x="341" y="143"/>
                          <a:pt x="339" y="142"/>
                          <a:pt x="342" y="155"/>
                        </a:cubicBezTo>
                        <a:cubicBezTo>
                          <a:pt x="351" y="150"/>
                          <a:pt x="355" y="152"/>
                          <a:pt x="364" y="157"/>
                        </a:cubicBezTo>
                        <a:cubicBezTo>
                          <a:pt x="369" y="162"/>
                          <a:pt x="372" y="166"/>
                          <a:pt x="380" y="168"/>
                        </a:cubicBezTo>
                        <a:cubicBezTo>
                          <a:pt x="381" y="169"/>
                          <a:pt x="383" y="171"/>
                          <a:pt x="382" y="172"/>
                        </a:cubicBezTo>
                        <a:cubicBezTo>
                          <a:pt x="380" y="176"/>
                          <a:pt x="368" y="172"/>
                          <a:pt x="382" y="176"/>
                        </a:cubicBezTo>
                        <a:cubicBezTo>
                          <a:pt x="386" y="175"/>
                          <a:pt x="390" y="173"/>
                          <a:pt x="394" y="172"/>
                        </a:cubicBezTo>
                        <a:cubicBezTo>
                          <a:pt x="396" y="172"/>
                          <a:pt x="400" y="171"/>
                          <a:pt x="400" y="171"/>
                        </a:cubicBezTo>
                        <a:cubicBezTo>
                          <a:pt x="413" y="177"/>
                          <a:pt x="427" y="179"/>
                          <a:pt x="439" y="185"/>
                        </a:cubicBezTo>
                        <a:cubicBezTo>
                          <a:pt x="441" y="190"/>
                          <a:pt x="445" y="194"/>
                          <a:pt x="447" y="199"/>
                        </a:cubicBezTo>
                        <a:cubicBezTo>
                          <a:pt x="453" y="198"/>
                          <a:pt x="460" y="195"/>
                          <a:pt x="465" y="201"/>
                        </a:cubicBezTo>
                        <a:cubicBezTo>
                          <a:pt x="468" y="205"/>
                          <a:pt x="471" y="215"/>
                          <a:pt x="471" y="215"/>
                        </a:cubicBezTo>
                        <a:cubicBezTo>
                          <a:pt x="468" y="231"/>
                          <a:pt x="469" y="248"/>
                          <a:pt x="451" y="258"/>
                        </a:cubicBezTo>
                        <a:cubicBezTo>
                          <a:pt x="447" y="262"/>
                          <a:pt x="437" y="275"/>
                          <a:pt x="435" y="281"/>
                        </a:cubicBezTo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TW" altLang="en-US" smtClean="0">
                      <a:solidFill>
                        <a:srgbClr val="000000"/>
                      </a:solidFill>
                      <a:latin typeface="Arial" pitchFamily="34" charset="0"/>
                      <a:ea typeface="新細明體" pitchFamily="18" charset="-120"/>
                    </a:endParaRPr>
                  </a:p>
                </p:txBody>
              </p:sp>
              <p:sp>
                <p:nvSpPr>
                  <p:cNvPr id="4224" name="Freeform 36"/>
                  <p:cNvSpPr>
                    <a:spLocks/>
                  </p:cNvSpPr>
                  <p:nvPr/>
                </p:nvSpPr>
                <p:spPr bwMode="ltGray">
                  <a:xfrm>
                    <a:off x="2534" y="242"/>
                    <a:ext cx="420" cy="283"/>
                  </a:xfrm>
                  <a:custGeom>
                    <a:avLst/>
                    <a:gdLst>
                      <a:gd name="T0" fmla="*/ 0 w 984"/>
                      <a:gd name="T1" fmla="*/ 0 h 844"/>
                      <a:gd name="T2" fmla="*/ 0 w 984"/>
                      <a:gd name="T3" fmla="*/ 0 h 844"/>
                      <a:gd name="T4" fmla="*/ 0 w 984"/>
                      <a:gd name="T5" fmla="*/ 0 h 844"/>
                      <a:gd name="T6" fmla="*/ 0 w 984"/>
                      <a:gd name="T7" fmla="*/ 0 h 844"/>
                      <a:gd name="T8" fmla="*/ 0 w 984"/>
                      <a:gd name="T9" fmla="*/ 0 h 844"/>
                      <a:gd name="T10" fmla="*/ 0 w 984"/>
                      <a:gd name="T11" fmla="*/ 0 h 844"/>
                      <a:gd name="T12" fmla="*/ 0 w 984"/>
                      <a:gd name="T13" fmla="*/ 0 h 844"/>
                      <a:gd name="T14" fmla="*/ 0 w 984"/>
                      <a:gd name="T15" fmla="*/ 0 h 844"/>
                      <a:gd name="T16" fmla="*/ 0 w 984"/>
                      <a:gd name="T17" fmla="*/ 0 h 844"/>
                      <a:gd name="T18" fmla="*/ 0 w 984"/>
                      <a:gd name="T19" fmla="*/ 0 h 844"/>
                      <a:gd name="T20" fmla="*/ 0 w 984"/>
                      <a:gd name="T21" fmla="*/ 0 h 844"/>
                      <a:gd name="T22" fmla="*/ 0 w 984"/>
                      <a:gd name="T23" fmla="*/ 0 h 844"/>
                      <a:gd name="T24" fmla="*/ 0 w 984"/>
                      <a:gd name="T25" fmla="*/ 0 h 844"/>
                      <a:gd name="T26" fmla="*/ 0 w 984"/>
                      <a:gd name="T27" fmla="*/ 0 h 844"/>
                      <a:gd name="T28" fmla="*/ 0 w 984"/>
                      <a:gd name="T29" fmla="*/ 0 h 844"/>
                      <a:gd name="T30" fmla="*/ 0 w 984"/>
                      <a:gd name="T31" fmla="*/ 0 h 844"/>
                      <a:gd name="T32" fmla="*/ 0 w 984"/>
                      <a:gd name="T33" fmla="*/ 0 h 844"/>
                      <a:gd name="T34" fmla="*/ 0 w 984"/>
                      <a:gd name="T35" fmla="*/ 0 h 844"/>
                      <a:gd name="T36" fmla="*/ 0 w 984"/>
                      <a:gd name="T37" fmla="*/ 0 h 844"/>
                      <a:gd name="T38" fmla="*/ 0 w 984"/>
                      <a:gd name="T39" fmla="*/ 0 h 844"/>
                      <a:gd name="T40" fmla="*/ 0 w 984"/>
                      <a:gd name="T41" fmla="*/ 0 h 844"/>
                      <a:gd name="T42" fmla="*/ 0 w 984"/>
                      <a:gd name="T43" fmla="*/ 0 h 844"/>
                      <a:gd name="T44" fmla="*/ 0 w 984"/>
                      <a:gd name="T45" fmla="*/ 0 h 844"/>
                      <a:gd name="T46" fmla="*/ 0 w 984"/>
                      <a:gd name="T47" fmla="*/ 0 h 844"/>
                      <a:gd name="T48" fmla="*/ 0 w 984"/>
                      <a:gd name="T49" fmla="*/ 0 h 844"/>
                      <a:gd name="T50" fmla="*/ 0 w 984"/>
                      <a:gd name="T51" fmla="*/ 0 h 844"/>
                      <a:gd name="T52" fmla="*/ 0 w 984"/>
                      <a:gd name="T53" fmla="*/ 0 h 844"/>
                      <a:gd name="T54" fmla="*/ 0 w 984"/>
                      <a:gd name="T55" fmla="*/ 0 h 844"/>
                      <a:gd name="T56" fmla="*/ 0 w 984"/>
                      <a:gd name="T57" fmla="*/ 0 h 844"/>
                      <a:gd name="T58" fmla="*/ 0 w 984"/>
                      <a:gd name="T59" fmla="*/ 0 h 844"/>
                      <a:gd name="T60" fmla="*/ 0 w 984"/>
                      <a:gd name="T61" fmla="*/ 0 h 844"/>
                      <a:gd name="T62" fmla="*/ 0 w 984"/>
                      <a:gd name="T63" fmla="*/ 0 h 844"/>
                      <a:gd name="T64" fmla="*/ 0 w 984"/>
                      <a:gd name="T65" fmla="*/ 0 h 844"/>
                      <a:gd name="T66" fmla="*/ 0 w 984"/>
                      <a:gd name="T67" fmla="*/ 0 h 844"/>
                      <a:gd name="T68" fmla="*/ 0 w 984"/>
                      <a:gd name="T69" fmla="*/ 0 h 844"/>
                      <a:gd name="T70" fmla="*/ 0 w 984"/>
                      <a:gd name="T71" fmla="*/ 0 h 844"/>
                      <a:gd name="T72" fmla="*/ 0 w 984"/>
                      <a:gd name="T73" fmla="*/ 0 h 844"/>
                      <a:gd name="T74" fmla="*/ 0 w 984"/>
                      <a:gd name="T75" fmla="*/ 0 h 844"/>
                      <a:gd name="T76" fmla="*/ 0 w 984"/>
                      <a:gd name="T77" fmla="*/ 0 h 844"/>
                      <a:gd name="T78" fmla="*/ 0 w 984"/>
                      <a:gd name="T79" fmla="*/ 0 h 844"/>
                      <a:gd name="T80" fmla="*/ 0 w 984"/>
                      <a:gd name="T81" fmla="*/ 0 h 844"/>
                      <a:gd name="T82" fmla="*/ 0 w 984"/>
                      <a:gd name="T83" fmla="*/ 0 h 844"/>
                      <a:gd name="T84" fmla="*/ 0 w 984"/>
                      <a:gd name="T85" fmla="*/ 0 h 844"/>
                      <a:gd name="T86" fmla="*/ 0 w 984"/>
                      <a:gd name="T87" fmla="*/ 0 h 844"/>
                      <a:gd name="T88" fmla="*/ 0 w 984"/>
                      <a:gd name="T89" fmla="*/ 0 h 844"/>
                      <a:gd name="T90" fmla="*/ 0 w 984"/>
                      <a:gd name="T91" fmla="*/ 0 h 844"/>
                      <a:gd name="T92" fmla="*/ 0 w 984"/>
                      <a:gd name="T93" fmla="*/ 0 h 844"/>
                      <a:gd name="T94" fmla="*/ 0 w 984"/>
                      <a:gd name="T95" fmla="*/ 0 h 844"/>
                      <a:gd name="T96" fmla="*/ 0 w 984"/>
                      <a:gd name="T97" fmla="*/ 0 h 844"/>
                      <a:gd name="T98" fmla="*/ 0 w 984"/>
                      <a:gd name="T99" fmla="*/ 0 h 844"/>
                      <a:gd name="T100" fmla="*/ 0 w 984"/>
                      <a:gd name="T101" fmla="*/ 0 h 844"/>
                      <a:gd name="T102" fmla="*/ 0 w 984"/>
                      <a:gd name="T103" fmla="*/ 0 h 844"/>
                      <a:gd name="T104" fmla="*/ 0 w 984"/>
                      <a:gd name="T105" fmla="*/ 0 h 844"/>
                      <a:gd name="T106" fmla="*/ 0 w 984"/>
                      <a:gd name="T107" fmla="*/ 0 h 844"/>
                      <a:gd name="T108" fmla="*/ 0 w 984"/>
                      <a:gd name="T109" fmla="*/ 0 h 844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</a:gdLst>
                    <a:ahLst/>
                    <a:cxnLst>
                      <a:cxn ang="T110">
                        <a:pos x="T0" y="T1"/>
                      </a:cxn>
                      <a:cxn ang="T111">
                        <a:pos x="T2" y="T3"/>
                      </a:cxn>
                      <a:cxn ang="T112">
                        <a:pos x="T4" y="T5"/>
                      </a:cxn>
                      <a:cxn ang="T113">
                        <a:pos x="T6" y="T7"/>
                      </a:cxn>
                      <a:cxn ang="T114">
                        <a:pos x="T8" y="T9"/>
                      </a:cxn>
                      <a:cxn ang="T115">
                        <a:pos x="T10" y="T11"/>
                      </a:cxn>
                      <a:cxn ang="T116">
                        <a:pos x="T12" y="T13"/>
                      </a:cxn>
                      <a:cxn ang="T117">
                        <a:pos x="T14" y="T15"/>
                      </a:cxn>
                      <a:cxn ang="T118">
                        <a:pos x="T16" y="T17"/>
                      </a:cxn>
                      <a:cxn ang="T119">
                        <a:pos x="T18" y="T19"/>
                      </a:cxn>
                      <a:cxn ang="T120">
                        <a:pos x="T20" y="T21"/>
                      </a:cxn>
                      <a:cxn ang="T121">
                        <a:pos x="T22" y="T23"/>
                      </a:cxn>
                      <a:cxn ang="T122">
                        <a:pos x="T24" y="T25"/>
                      </a:cxn>
                      <a:cxn ang="T123">
                        <a:pos x="T26" y="T27"/>
                      </a:cxn>
                      <a:cxn ang="T124">
                        <a:pos x="T28" y="T29"/>
                      </a:cxn>
                      <a:cxn ang="T125">
                        <a:pos x="T30" y="T31"/>
                      </a:cxn>
                      <a:cxn ang="T126">
                        <a:pos x="T32" y="T33"/>
                      </a:cxn>
                      <a:cxn ang="T127">
                        <a:pos x="T34" y="T35"/>
                      </a:cxn>
                      <a:cxn ang="T128">
                        <a:pos x="T36" y="T37"/>
                      </a:cxn>
                      <a:cxn ang="T129">
                        <a:pos x="T38" y="T39"/>
                      </a:cxn>
                      <a:cxn ang="T130">
                        <a:pos x="T40" y="T41"/>
                      </a:cxn>
                      <a:cxn ang="T131">
                        <a:pos x="T42" y="T43"/>
                      </a:cxn>
                      <a:cxn ang="T132">
                        <a:pos x="T44" y="T45"/>
                      </a:cxn>
                      <a:cxn ang="T133">
                        <a:pos x="T46" y="T47"/>
                      </a:cxn>
                      <a:cxn ang="T134">
                        <a:pos x="T48" y="T49"/>
                      </a:cxn>
                      <a:cxn ang="T135">
                        <a:pos x="T50" y="T51"/>
                      </a:cxn>
                      <a:cxn ang="T136">
                        <a:pos x="T52" y="T53"/>
                      </a:cxn>
                      <a:cxn ang="T137">
                        <a:pos x="T54" y="T55"/>
                      </a:cxn>
                      <a:cxn ang="T138">
                        <a:pos x="T56" y="T57"/>
                      </a:cxn>
                      <a:cxn ang="T139">
                        <a:pos x="T58" y="T59"/>
                      </a:cxn>
                      <a:cxn ang="T140">
                        <a:pos x="T60" y="T61"/>
                      </a:cxn>
                      <a:cxn ang="T141">
                        <a:pos x="T62" y="T63"/>
                      </a:cxn>
                      <a:cxn ang="T142">
                        <a:pos x="T64" y="T65"/>
                      </a:cxn>
                      <a:cxn ang="T143">
                        <a:pos x="T66" y="T67"/>
                      </a:cxn>
                      <a:cxn ang="T144">
                        <a:pos x="T68" y="T69"/>
                      </a:cxn>
                      <a:cxn ang="T145">
                        <a:pos x="T70" y="T71"/>
                      </a:cxn>
                      <a:cxn ang="T146">
                        <a:pos x="T72" y="T73"/>
                      </a:cxn>
                      <a:cxn ang="T147">
                        <a:pos x="T74" y="T75"/>
                      </a:cxn>
                      <a:cxn ang="T148">
                        <a:pos x="T76" y="T77"/>
                      </a:cxn>
                      <a:cxn ang="T149">
                        <a:pos x="T78" y="T79"/>
                      </a:cxn>
                      <a:cxn ang="T150">
                        <a:pos x="T80" y="T81"/>
                      </a:cxn>
                      <a:cxn ang="T151">
                        <a:pos x="T82" y="T83"/>
                      </a:cxn>
                      <a:cxn ang="T152">
                        <a:pos x="T84" y="T85"/>
                      </a:cxn>
                      <a:cxn ang="T153">
                        <a:pos x="T86" y="T87"/>
                      </a:cxn>
                      <a:cxn ang="T154">
                        <a:pos x="T88" y="T89"/>
                      </a:cxn>
                      <a:cxn ang="T155">
                        <a:pos x="T90" y="T91"/>
                      </a:cxn>
                      <a:cxn ang="T156">
                        <a:pos x="T92" y="T93"/>
                      </a:cxn>
                      <a:cxn ang="T157">
                        <a:pos x="T94" y="T95"/>
                      </a:cxn>
                      <a:cxn ang="T158">
                        <a:pos x="T96" y="T97"/>
                      </a:cxn>
                      <a:cxn ang="T159">
                        <a:pos x="T98" y="T99"/>
                      </a:cxn>
                      <a:cxn ang="T160">
                        <a:pos x="T100" y="T101"/>
                      </a:cxn>
                      <a:cxn ang="T161">
                        <a:pos x="T102" y="T103"/>
                      </a:cxn>
                      <a:cxn ang="T162">
                        <a:pos x="T104" y="T105"/>
                      </a:cxn>
                      <a:cxn ang="T163">
                        <a:pos x="T106" y="T107"/>
                      </a:cxn>
                      <a:cxn ang="T164">
                        <a:pos x="T108" y="T109"/>
                      </a:cxn>
                    </a:cxnLst>
                    <a:rect l="0" t="0" r="r" b="b"/>
                    <a:pathLst>
                      <a:path w="984" h="844">
                        <a:moveTo>
                          <a:pt x="82" y="38"/>
                        </a:moveTo>
                        <a:lnTo>
                          <a:pt x="406" y="6"/>
                        </a:lnTo>
                        <a:cubicBezTo>
                          <a:pt x="497" y="22"/>
                          <a:pt x="465" y="0"/>
                          <a:pt x="474" y="54"/>
                        </a:cubicBezTo>
                        <a:cubicBezTo>
                          <a:pt x="492" y="48"/>
                          <a:pt x="484" y="40"/>
                          <a:pt x="502" y="34"/>
                        </a:cubicBezTo>
                        <a:cubicBezTo>
                          <a:pt x="510" y="37"/>
                          <a:pt x="517" y="46"/>
                          <a:pt x="526" y="46"/>
                        </a:cubicBezTo>
                        <a:cubicBezTo>
                          <a:pt x="534" y="46"/>
                          <a:pt x="550" y="38"/>
                          <a:pt x="550" y="38"/>
                        </a:cubicBezTo>
                        <a:cubicBezTo>
                          <a:pt x="556" y="55"/>
                          <a:pt x="552" y="60"/>
                          <a:pt x="542" y="74"/>
                        </a:cubicBezTo>
                        <a:cubicBezTo>
                          <a:pt x="555" y="114"/>
                          <a:pt x="550" y="102"/>
                          <a:pt x="578" y="130"/>
                        </a:cubicBezTo>
                        <a:cubicBezTo>
                          <a:pt x="584" y="148"/>
                          <a:pt x="590" y="148"/>
                          <a:pt x="606" y="138"/>
                        </a:cubicBezTo>
                        <a:cubicBezTo>
                          <a:pt x="600" y="119"/>
                          <a:pt x="594" y="107"/>
                          <a:pt x="586" y="90"/>
                        </a:cubicBezTo>
                        <a:cubicBezTo>
                          <a:pt x="583" y="82"/>
                          <a:pt x="578" y="66"/>
                          <a:pt x="578" y="66"/>
                        </a:cubicBezTo>
                        <a:cubicBezTo>
                          <a:pt x="585" y="44"/>
                          <a:pt x="597" y="56"/>
                          <a:pt x="606" y="70"/>
                        </a:cubicBezTo>
                        <a:cubicBezTo>
                          <a:pt x="609" y="86"/>
                          <a:pt x="608" y="117"/>
                          <a:pt x="626" y="90"/>
                        </a:cubicBezTo>
                        <a:cubicBezTo>
                          <a:pt x="648" y="97"/>
                          <a:pt x="646" y="104"/>
                          <a:pt x="642" y="126"/>
                        </a:cubicBezTo>
                        <a:cubicBezTo>
                          <a:pt x="650" y="150"/>
                          <a:pt x="665" y="141"/>
                          <a:pt x="682" y="130"/>
                        </a:cubicBezTo>
                        <a:cubicBezTo>
                          <a:pt x="689" y="108"/>
                          <a:pt x="673" y="124"/>
                          <a:pt x="682" y="98"/>
                        </a:cubicBezTo>
                        <a:cubicBezTo>
                          <a:pt x="683" y="94"/>
                          <a:pt x="690" y="96"/>
                          <a:pt x="694" y="94"/>
                        </a:cubicBezTo>
                        <a:cubicBezTo>
                          <a:pt x="698" y="92"/>
                          <a:pt x="702" y="89"/>
                          <a:pt x="706" y="86"/>
                        </a:cubicBezTo>
                        <a:cubicBezTo>
                          <a:pt x="717" y="54"/>
                          <a:pt x="688" y="54"/>
                          <a:pt x="742" y="46"/>
                        </a:cubicBezTo>
                        <a:cubicBezTo>
                          <a:pt x="748" y="27"/>
                          <a:pt x="741" y="9"/>
                          <a:pt x="762" y="2"/>
                        </a:cubicBezTo>
                        <a:cubicBezTo>
                          <a:pt x="788" y="11"/>
                          <a:pt x="777" y="38"/>
                          <a:pt x="802" y="46"/>
                        </a:cubicBezTo>
                        <a:cubicBezTo>
                          <a:pt x="831" y="36"/>
                          <a:pt x="805" y="63"/>
                          <a:pt x="798" y="70"/>
                        </a:cubicBezTo>
                        <a:cubicBezTo>
                          <a:pt x="789" y="96"/>
                          <a:pt x="787" y="96"/>
                          <a:pt x="802" y="118"/>
                        </a:cubicBezTo>
                        <a:cubicBezTo>
                          <a:pt x="801" y="122"/>
                          <a:pt x="801" y="127"/>
                          <a:pt x="798" y="130"/>
                        </a:cubicBezTo>
                        <a:cubicBezTo>
                          <a:pt x="794" y="133"/>
                          <a:pt x="784" y="129"/>
                          <a:pt x="782" y="134"/>
                        </a:cubicBezTo>
                        <a:cubicBezTo>
                          <a:pt x="780" y="142"/>
                          <a:pt x="790" y="158"/>
                          <a:pt x="790" y="158"/>
                        </a:cubicBezTo>
                        <a:cubicBezTo>
                          <a:pt x="786" y="161"/>
                          <a:pt x="783" y="165"/>
                          <a:pt x="778" y="166"/>
                        </a:cubicBezTo>
                        <a:cubicBezTo>
                          <a:pt x="774" y="167"/>
                          <a:pt x="769" y="159"/>
                          <a:pt x="766" y="162"/>
                        </a:cubicBezTo>
                        <a:cubicBezTo>
                          <a:pt x="758" y="170"/>
                          <a:pt x="794" y="182"/>
                          <a:pt x="794" y="182"/>
                        </a:cubicBezTo>
                        <a:cubicBezTo>
                          <a:pt x="804" y="211"/>
                          <a:pt x="775" y="190"/>
                          <a:pt x="762" y="186"/>
                        </a:cubicBezTo>
                        <a:cubicBezTo>
                          <a:pt x="767" y="194"/>
                          <a:pt x="773" y="202"/>
                          <a:pt x="778" y="210"/>
                        </a:cubicBezTo>
                        <a:cubicBezTo>
                          <a:pt x="783" y="218"/>
                          <a:pt x="802" y="226"/>
                          <a:pt x="802" y="226"/>
                        </a:cubicBezTo>
                        <a:cubicBezTo>
                          <a:pt x="813" y="242"/>
                          <a:pt x="804" y="245"/>
                          <a:pt x="810" y="262"/>
                        </a:cubicBezTo>
                        <a:cubicBezTo>
                          <a:pt x="803" y="282"/>
                          <a:pt x="793" y="301"/>
                          <a:pt x="786" y="322"/>
                        </a:cubicBezTo>
                        <a:cubicBezTo>
                          <a:pt x="783" y="330"/>
                          <a:pt x="778" y="346"/>
                          <a:pt x="778" y="346"/>
                        </a:cubicBezTo>
                        <a:cubicBezTo>
                          <a:pt x="785" y="366"/>
                          <a:pt x="817" y="394"/>
                          <a:pt x="830" y="414"/>
                        </a:cubicBezTo>
                        <a:cubicBezTo>
                          <a:pt x="835" y="422"/>
                          <a:pt x="841" y="430"/>
                          <a:pt x="846" y="438"/>
                        </a:cubicBezTo>
                        <a:cubicBezTo>
                          <a:pt x="849" y="442"/>
                          <a:pt x="854" y="450"/>
                          <a:pt x="854" y="450"/>
                        </a:cubicBezTo>
                        <a:cubicBezTo>
                          <a:pt x="853" y="457"/>
                          <a:pt x="855" y="466"/>
                          <a:pt x="850" y="470"/>
                        </a:cubicBezTo>
                        <a:cubicBezTo>
                          <a:pt x="844" y="475"/>
                          <a:pt x="831" y="451"/>
                          <a:pt x="830" y="450"/>
                        </a:cubicBezTo>
                        <a:cubicBezTo>
                          <a:pt x="811" y="431"/>
                          <a:pt x="789" y="421"/>
                          <a:pt x="774" y="398"/>
                        </a:cubicBezTo>
                        <a:cubicBezTo>
                          <a:pt x="769" y="379"/>
                          <a:pt x="766" y="371"/>
                          <a:pt x="746" y="378"/>
                        </a:cubicBezTo>
                        <a:cubicBezTo>
                          <a:pt x="717" y="368"/>
                          <a:pt x="730" y="368"/>
                          <a:pt x="706" y="374"/>
                        </a:cubicBezTo>
                        <a:cubicBezTo>
                          <a:pt x="688" y="402"/>
                          <a:pt x="699" y="395"/>
                          <a:pt x="678" y="402"/>
                        </a:cubicBezTo>
                        <a:cubicBezTo>
                          <a:pt x="654" y="386"/>
                          <a:pt x="650" y="390"/>
                          <a:pt x="618" y="394"/>
                        </a:cubicBezTo>
                        <a:cubicBezTo>
                          <a:pt x="607" y="411"/>
                          <a:pt x="601" y="426"/>
                          <a:pt x="590" y="442"/>
                        </a:cubicBezTo>
                        <a:cubicBezTo>
                          <a:pt x="600" y="471"/>
                          <a:pt x="593" y="459"/>
                          <a:pt x="606" y="478"/>
                        </a:cubicBezTo>
                        <a:cubicBezTo>
                          <a:pt x="593" y="518"/>
                          <a:pt x="622" y="548"/>
                          <a:pt x="642" y="578"/>
                        </a:cubicBezTo>
                        <a:cubicBezTo>
                          <a:pt x="651" y="591"/>
                          <a:pt x="651" y="601"/>
                          <a:pt x="666" y="606"/>
                        </a:cubicBezTo>
                        <a:cubicBezTo>
                          <a:pt x="680" y="627"/>
                          <a:pt x="691" y="623"/>
                          <a:pt x="710" y="610"/>
                        </a:cubicBezTo>
                        <a:cubicBezTo>
                          <a:pt x="729" y="616"/>
                          <a:pt x="729" y="606"/>
                          <a:pt x="734" y="590"/>
                        </a:cubicBezTo>
                        <a:cubicBezTo>
                          <a:pt x="735" y="577"/>
                          <a:pt x="731" y="562"/>
                          <a:pt x="738" y="550"/>
                        </a:cubicBezTo>
                        <a:cubicBezTo>
                          <a:pt x="742" y="543"/>
                          <a:pt x="762" y="542"/>
                          <a:pt x="762" y="542"/>
                        </a:cubicBezTo>
                        <a:cubicBezTo>
                          <a:pt x="783" y="547"/>
                          <a:pt x="786" y="552"/>
                          <a:pt x="774" y="570"/>
                        </a:cubicBezTo>
                        <a:cubicBezTo>
                          <a:pt x="779" y="590"/>
                          <a:pt x="790" y="605"/>
                          <a:pt x="770" y="618"/>
                        </a:cubicBezTo>
                        <a:cubicBezTo>
                          <a:pt x="769" y="622"/>
                          <a:pt x="764" y="626"/>
                          <a:pt x="766" y="630"/>
                        </a:cubicBezTo>
                        <a:cubicBezTo>
                          <a:pt x="768" y="634"/>
                          <a:pt x="775" y="634"/>
                          <a:pt x="778" y="638"/>
                        </a:cubicBezTo>
                        <a:cubicBezTo>
                          <a:pt x="788" y="651"/>
                          <a:pt x="786" y="660"/>
                          <a:pt x="802" y="670"/>
                        </a:cubicBezTo>
                        <a:cubicBezTo>
                          <a:pt x="810" y="667"/>
                          <a:pt x="818" y="665"/>
                          <a:pt x="826" y="662"/>
                        </a:cubicBezTo>
                        <a:cubicBezTo>
                          <a:pt x="830" y="661"/>
                          <a:pt x="838" y="658"/>
                          <a:pt x="838" y="658"/>
                        </a:cubicBezTo>
                        <a:cubicBezTo>
                          <a:pt x="857" y="664"/>
                          <a:pt x="864" y="680"/>
                          <a:pt x="870" y="698"/>
                        </a:cubicBezTo>
                        <a:cubicBezTo>
                          <a:pt x="859" y="731"/>
                          <a:pt x="887" y="794"/>
                          <a:pt x="922" y="806"/>
                        </a:cubicBezTo>
                        <a:cubicBezTo>
                          <a:pt x="938" y="801"/>
                          <a:pt x="941" y="792"/>
                          <a:pt x="958" y="798"/>
                        </a:cubicBezTo>
                        <a:cubicBezTo>
                          <a:pt x="984" y="837"/>
                          <a:pt x="928" y="784"/>
                          <a:pt x="942" y="826"/>
                        </a:cubicBezTo>
                        <a:cubicBezTo>
                          <a:pt x="936" y="844"/>
                          <a:pt x="930" y="844"/>
                          <a:pt x="914" y="834"/>
                        </a:cubicBezTo>
                        <a:cubicBezTo>
                          <a:pt x="903" y="817"/>
                          <a:pt x="890" y="821"/>
                          <a:pt x="874" y="810"/>
                        </a:cubicBezTo>
                        <a:cubicBezTo>
                          <a:pt x="851" y="776"/>
                          <a:pt x="882" y="816"/>
                          <a:pt x="854" y="794"/>
                        </a:cubicBezTo>
                        <a:cubicBezTo>
                          <a:pt x="843" y="785"/>
                          <a:pt x="840" y="768"/>
                          <a:pt x="830" y="758"/>
                        </a:cubicBezTo>
                        <a:cubicBezTo>
                          <a:pt x="824" y="739"/>
                          <a:pt x="817" y="724"/>
                          <a:pt x="798" y="718"/>
                        </a:cubicBezTo>
                        <a:cubicBezTo>
                          <a:pt x="791" y="696"/>
                          <a:pt x="800" y="712"/>
                          <a:pt x="778" y="710"/>
                        </a:cubicBezTo>
                        <a:cubicBezTo>
                          <a:pt x="767" y="709"/>
                          <a:pt x="746" y="702"/>
                          <a:pt x="746" y="702"/>
                        </a:cubicBezTo>
                        <a:cubicBezTo>
                          <a:pt x="729" y="691"/>
                          <a:pt x="720" y="674"/>
                          <a:pt x="702" y="662"/>
                        </a:cubicBezTo>
                        <a:cubicBezTo>
                          <a:pt x="694" y="665"/>
                          <a:pt x="687" y="673"/>
                          <a:pt x="678" y="674"/>
                        </a:cubicBezTo>
                        <a:cubicBezTo>
                          <a:pt x="657" y="677"/>
                          <a:pt x="630" y="657"/>
                          <a:pt x="614" y="646"/>
                        </a:cubicBezTo>
                        <a:cubicBezTo>
                          <a:pt x="600" y="637"/>
                          <a:pt x="580" y="639"/>
                          <a:pt x="566" y="630"/>
                        </a:cubicBezTo>
                        <a:cubicBezTo>
                          <a:pt x="546" y="617"/>
                          <a:pt x="525" y="607"/>
                          <a:pt x="506" y="594"/>
                        </a:cubicBezTo>
                        <a:cubicBezTo>
                          <a:pt x="513" y="572"/>
                          <a:pt x="509" y="551"/>
                          <a:pt x="490" y="538"/>
                        </a:cubicBezTo>
                        <a:cubicBezTo>
                          <a:pt x="485" y="522"/>
                          <a:pt x="476" y="515"/>
                          <a:pt x="462" y="506"/>
                        </a:cubicBezTo>
                        <a:cubicBezTo>
                          <a:pt x="441" y="474"/>
                          <a:pt x="469" y="513"/>
                          <a:pt x="442" y="486"/>
                        </a:cubicBezTo>
                        <a:cubicBezTo>
                          <a:pt x="436" y="480"/>
                          <a:pt x="436" y="468"/>
                          <a:pt x="430" y="462"/>
                        </a:cubicBezTo>
                        <a:cubicBezTo>
                          <a:pt x="427" y="459"/>
                          <a:pt x="422" y="459"/>
                          <a:pt x="418" y="458"/>
                        </a:cubicBezTo>
                        <a:cubicBezTo>
                          <a:pt x="407" y="447"/>
                          <a:pt x="382" y="430"/>
                          <a:pt x="382" y="430"/>
                        </a:cubicBezTo>
                        <a:cubicBezTo>
                          <a:pt x="371" y="413"/>
                          <a:pt x="358" y="399"/>
                          <a:pt x="346" y="382"/>
                        </a:cubicBezTo>
                        <a:cubicBezTo>
                          <a:pt x="344" y="378"/>
                          <a:pt x="345" y="373"/>
                          <a:pt x="342" y="370"/>
                        </a:cubicBezTo>
                        <a:cubicBezTo>
                          <a:pt x="339" y="367"/>
                          <a:pt x="334" y="367"/>
                          <a:pt x="330" y="366"/>
                        </a:cubicBezTo>
                        <a:cubicBezTo>
                          <a:pt x="322" y="390"/>
                          <a:pt x="342" y="398"/>
                          <a:pt x="354" y="414"/>
                        </a:cubicBezTo>
                        <a:cubicBezTo>
                          <a:pt x="368" y="432"/>
                          <a:pt x="372" y="446"/>
                          <a:pt x="390" y="458"/>
                        </a:cubicBezTo>
                        <a:cubicBezTo>
                          <a:pt x="409" y="487"/>
                          <a:pt x="399" y="475"/>
                          <a:pt x="418" y="494"/>
                        </a:cubicBezTo>
                        <a:cubicBezTo>
                          <a:pt x="423" y="510"/>
                          <a:pt x="428" y="517"/>
                          <a:pt x="442" y="526"/>
                        </a:cubicBezTo>
                        <a:cubicBezTo>
                          <a:pt x="450" y="550"/>
                          <a:pt x="432" y="533"/>
                          <a:pt x="422" y="526"/>
                        </a:cubicBezTo>
                        <a:cubicBezTo>
                          <a:pt x="399" y="492"/>
                          <a:pt x="430" y="532"/>
                          <a:pt x="402" y="510"/>
                        </a:cubicBezTo>
                        <a:cubicBezTo>
                          <a:pt x="398" y="507"/>
                          <a:pt x="397" y="501"/>
                          <a:pt x="394" y="498"/>
                        </a:cubicBezTo>
                        <a:cubicBezTo>
                          <a:pt x="391" y="495"/>
                          <a:pt x="386" y="493"/>
                          <a:pt x="382" y="490"/>
                        </a:cubicBezTo>
                        <a:cubicBezTo>
                          <a:pt x="377" y="474"/>
                          <a:pt x="370" y="471"/>
                          <a:pt x="354" y="466"/>
                        </a:cubicBezTo>
                        <a:cubicBezTo>
                          <a:pt x="344" y="452"/>
                          <a:pt x="340" y="447"/>
                          <a:pt x="346" y="430"/>
                        </a:cubicBezTo>
                        <a:cubicBezTo>
                          <a:pt x="338" y="418"/>
                          <a:pt x="314" y="402"/>
                          <a:pt x="314" y="402"/>
                        </a:cubicBezTo>
                        <a:cubicBezTo>
                          <a:pt x="306" y="390"/>
                          <a:pt x="298" y="378"/>
                          <a:pt x="290" y="366"/>
                        </a:cubicBezTo>
                        <a:cubicBezTo>
                          <a:pt x="284" y="357"/>
                          <a:pt x="273" y="354"/>
                          <a:pt x="266" y="346"/>
                        </a:cubicBezTo>
                        <a:cubicBezTo>
                          <a:pt x="263" y="342"/>
                          <a:pt x="262" y="337"/>
                          <a:pt x="258" y="334"/>
                        </a:cubicBezTo>
                        <a:cubicBezTo>
                          <a:pt x="243" y="324"/>
                          <a:pt x="225" y="324"/>
                          <a:pt x="210" y="314"/>
                        </a:cubicBezTo>
                        <a:cubicBezTo>
                          <a:pt x="201" y="300"/>
                          <a:pt x="194" y="291"/>
                          <a:pt x="178" y="286"/>
                        </a:cubicBezTo>
                        <a:cubicBezTo>
                          <a:pt x="160" y="260"/>
                          <a:pt x="192" y="247"/>
                          <a:pt x="154" y="238"/>
                        </a:cubicBezTo>
                        <a:cubicBezTo>
                          <a:pt x="111" y="209"/>
                          <a:pt x="106" y="149"/>
                          <a:pt x="90" y="102"/>
                        </a:cubicBezTo>
                        <a:cubicBezTo>
                          <a:pt x="86" y="90"/>
                          <a:pt x="76" y="73"/>
                          <a:pt x="66" y="66"/>
                        </a:cubicBezTo>
                        <a:cubicBezTo>
                          <a:pt x="58" y="60"/>
                          <a:pt x="42" y="50"/>
                          <a:pt x="42" y="50"/>
                        </a:cubicBezTo>
                        <a:cubicBezTo>
                          <a:pt x="39" y="46"/>
                          <a:pt x="38" y="41"/>
                          <a:pt x="34" y="38"/>
                        </a:cubicBezTo>
                        <a:cubicBezTo>
                          <a:pt x="27" y="34"/>
                          <a:pt x="10" y="30"/>
                          <a:pt x="10" y="30"/>
                        </a:cubicBezTo>
                        <a:cubicBezTo>
                          <a:pt x="0" y="1"/>
                          <a:pt x="31" y="17"/>
                          <a:pt x="46" y="22"/>
                        </a:cubicBezTo>
                        <a:cubicBezTo>
                          <a:pt x="65" y="51"/>
                          <a:pt x="61" y="41"/>
                          <a:pt x="86" y="58"/>
                        </a:cubicBezTo>
                        <a:cubicBezTo>
                          <a:pt x="94" y="70"/>
                          <a:pt x="94" y="93"/>
                          <a:pt x="102" y="70"/>
                        </a:cubicBezTo>
                        <a:cubicBezTo>
                          <a:pt x="95" y="49"/>
                          <a:pt x="82" y="62"/>
                          <a:pt x="82" y="3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TW" altLang="en-US" smtClean="0">
                      <a:solidFill>
                        <a:srgbClr val="000000"/>
                      </a:solidFill>
                      <a:latin typeface="Arial" pitchFamily="34" charset="0"/>
                      <a:ea typeface="新細明體" pitchFamily="18" charset="-120"/>
                    </a:endParaRPr>
                  </a:p>
                </p:txBody>
              </p:sp>
              <p:sp>
                <p:nvSpPr>
                  <p:cNvPr id="4225" name="Freeform 37"/>
                  <p:cNvSpPr>
                    <a:spLocks/>
                  </p:cNvSpPr>
                  <p:nvPr/>
                </p:nvSpPr>
                <p:spPr bwMode="ltGray">
                  <a:xfrm>
                    <a:off x="2405" y="445"/>
                    <a:ext cx="15" cy="16"/>
                  </a:xfrm>
                  <a:custGeom>
                    <a:avLst/>
                    <a:gdLst>
                      <a:gd name="T0" fmla="*/ 0 w 36"/>
                      <a:gd name="T1" fmla="*/ 0 h 48"/>
                      <a:gd name="T2" fmla="*/ 0 w 36"/>
                      <a:gd name="T3" fmla="*/ 0 h 48"/>
                      <a:gd name="T4" fmla="*/ 0 w 36"/>
                      <a:gd name="T5" fmla="*/ 0 h 48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36" h="48">
                        <a:moveTo>
                          <a:pt x="6" y="28"/>
                        </a:moveTo>
                        <a:cubicBezTo>
                          <a:pt x="25" y="0"/>
                          <a:pt x="36" y="31"/>
                          <a:pt x="10" y="48"/>
                        </a:cubicBezTo>
                        <a:cubicBezTo>
                          <a:pt x="0" y="34"/>
                          <a:pt x="0" y="40"/>
                          <a:pt x="6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TW" altLang="en-US" smtClean="0">
                      <a:solidFill>
                        <a:srgbClr val="000000"/>
                      </a:solidFill>
                      <a:latin typeface="Arial" pitchFamily="34" charset="0"/>
                      <a:ea typeface="新細明體" pitchFamily="18" charset="-120"/>
                    </a:endParaRPr>
                  </a:p>
                </p:txBody>
              </p:sp>
              <p:sp>
                <p:nvSpPr>
                  <p:cNvPr id="4226" name="Freeform 38"/>
                  <p:cNvSpPr>
                    <a:spLocks/>
                  </p:cNvSpPr>
                  <p:nvPr/>
                </p:nvSpPr>
                <p:spPr bwMode="ltGray">
                  <a:xfrm>
                    <a:off x="2393" y="439"/>
                    <a:ext cx="16" cy="12"/>
                  </a:xfrm>
                  <a:custGeom>
                    <a:avLst/>
                    <a:gdLst>
                      <a:gd name="T0" fmla="*/ 0 w 36"/>
                      <a:gd name="T1" fmla="*/ 0 h 37"/>
                      <a:gd name="T2" fmla="*/ 0 w 36"/>
                      <a:gd name="T3" fmla="*/ 0 h 37"/>
                      <a:gd name="T4" fmla="*/ 0 w 36"/>
                      <a:gd name="T5" fmla="*/ 0 h 37"/>
                      <a:gd name="T6" fmla="*/ 0 w 36"/>
                      <a:gd name="T7" fmla="*/ 0 h 37"/>
                      <a:gd name="T8" fmla="*/ 0 w 36"/>
                      <a:gd name="T9" fmla="*/ 0 h 3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36" h="37">
                        <a:moveTo>
                          <a:pt x="0" y="5"/>
                        </a:moveTo>
                        <a:cubicBezTo>
                          <a:pt x="4" y="4"/>
                          <a:pt x="8" y="0"/>
                          <a:pt x="12" y="1"/>
                        </a:cubicBezTo>
                        <a:cubicBezTo>
                          <a:pt x="21" y="4"/>
                          <a:pt x="36" y="17"/>
                          <a:pt x="36" y="17"/>
                        </a:cubicBezTo>
                        <a:cubicBezTo>
                          <a:pt x="29" y="37"/>
                          <a:pt x="22" y="26"/>
                          <a:pt x="8" y="17"/>
                        </a:cubicBezTo>
                        <a:cubicBezTo>
                          <a:pt x="5" y="13"/>
                          <a:pt x="0" y="5"/>
                          <a:pt x="0" y="5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TW" altLang="en-US" smtClean="0">
                      <a:solidFill>
                        <a:srgbClr val="000000"/>
                      </a:solidFill>
                      <a:latin typeface="Arial" pitchFamily="34" charset="0"/>
                      <a:ea typeface="新細明體" pitchFamily="18" charset="-120"/>
                    </a:endParaRPr>
                  </a:p>
                </p:txBody>
              </p:sp>
              <p:sp>
                <p:nvSpPr>
                  <p:cNvPr id="4227" name="Freeform 39"/>
                  <p:cNvSpPr>
                    <a:spLocks/>
                  </p:cNvSpPr>
                  <p:nvPr/>
                </p:nvSpPr>
                <p:spPr bwMode="ltGray">
                  <a:xfrm>
                    <a:off x="2878" y="406"/>
                    <a:ext cx="73" cy="33"/>
                  </a:xfrm>
                  <a:custGeom>
                    <a:avLst/>
                    <a:gdLst>
                      <a:gd name="T0" fmla="*/ 0 w 170"/>
                      <a:gd name="T1" fmla="*/ 0 h 96"/>
                      <a:gd name="T2" fmla="*/ 0 w 170"/>
                      <a:gd name="T3" fmla="*/ 0 h 96"/>
                      <a:gd name="T4" fmla="*/ 0 w 170"/>
                      <a:gd name="T5" fmla="*/ 0 h 96"/>
                      <a:gd name="T6" fmla="*/ 0 w 170"/>
                      <a:gd name="T7" fmla="*/ 0 h 96"/>
                      <a:gd name="T8" fmla="*/ 0 w 170"/>
                      <a:gd name="T9" fmla="*/ 0 h 96"/>
                      <a:gd name="T10" fmla="*/ 0 w 170"/>
                      <a:gd name="T11" fmla="*/ 0 h 96"/>
                      <a:gd name="T12" fmla="*/ 0 w 170"/>
                      <a:gd name="T13" fmla="*/ 0 h 96"/>
                      <a:gd name="T14" fmla="*/ 0 w 170"/>
                      <a:gd name="T15" fmla="*/ 0 h 96"/>
                      <a:gd name="T16" fmla="*/ 0 w 170"/>
                      <a:gd name="T17" fmla="*/ 0 h 96"/>
                      <a:gd name="T18" fmla="*/ 0 w 170"/>
                      <a:gd name="T19" fmla="*/ 0 h 96"/>
                      <a:gd name="T20" fmla="*/ 0 w 170"/>
                      <a:gd name="T21" fmla="*/ 0 h 96"/>
                      <a:gd name="T22" fmla="*/ 0 w 170"/>
                      <a:gd name="T23" fmla="*/ 0 h 9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0" h="96">
                        <a:moveTo>
                          <a:pt x="0" y="49"/>
                        </a:moveTo>
                        <a:cubicBezTo>
                          <a:pt x="5" y="33"/>
                          <a:pt x="12" y="30"/>
                          <a:pt x="28" y="25"/>
                        </a:cubicBezTo>
                        <a:cubicBezTo>
                          <a:pt x="20" y="0"/>
                          <a:pt x="42" y="16"/>
                          <a:pt x="56" y="21"/>
                        </a:cubicBezTo>
                        <a:cubicBezTo>
                          <a:pt x="56" y="21"/>
                          <a:pt x="77" y="6"/>
                          <a:pt x="80" y="9"/>
                        </a:cubicBezTo>
                        <a:cubicBezTo>
                          <a:pt x="85" y="14"/>
                          <a:pt x="71" y="23"/>
                          <a:pt x="64" y="25"/>
                        </a:cubicBezTo>
                        <a:cubicBezTo>
                          <a:pt x="82" y="37"/>
                          <a:pt x="103" y="42"/>
                          <a:pt x="124" y="49"/>
                        </a:cubicBezTo>
                        <a:cubicBezTo>
                          <a:pt x="136" y="53"/>
                          <a:pt x="160" y="65"/>
                          <a:pt x="160" y="65"/>
                        </a:cubicBezTo>
                        <a:cubicBezTo>
                          <a:pt x="170" y="96"/>
                          <a:pt x="134" y="83"/>
                          <a:pt x="116" y="77"/>
                        </a:cubicBezTo>
                        <a:cubicBezTo>
                          <a:pt x="109" y="57"/>
                          <a:pt x="116" y="66"/>
                          <a:pt x="88" y="57"/>
                        </a:cubicBezTo>
                        <a:cubicBezTo>
                          <a:pt x="84" y="56"/>
                          <a:pt x="76" y="53"/>
                          <a:pt x="76" y="53"/>
                        </a:cubicBezTo>
                        <a:cubicBezTo>
                          <a:pt x="57" y="34"/>
                          <a:pt x="53" y="37"/>
                          <a:pt x="24" y="41"/>
                        </a:cubicBezTo>
                        <a:cubicBezTo>
                          <a:pt x="9" y="51"/>
                          <a:pt x="17" y="49"/>
                          <a:pt x="0" y="49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TW" altLang="en-US" smtClean="0">
                      <a:solidFill>
                        <a:srgbClr val="000000"/>
                      </a:solidFill>
                      <a:latin typeface="Arial" pitchFamily="34" charset="0"/>
                      <a:ea typeface="新細明體" pitchFamily="18" charset="-120"/>
                    </a:endParaRPr>
                  </a:p>
                </p:txBody>
              </p:sp>
              <p:sp>
                <p:nvSpPr>
                  <p:cNvPr id="4228" name="Freeform 40"/>
                  <p:cNvSpPr>
                    <a:spLocks/>
                  </p:cNvSpPr>
                  <p:nvPr/>
                </p:nvSpPr>
                <p:spPr bwMode="ltGray">
                  <a:xfrm>
                    <a:off x="2955" y="433"/>
                    <a:ext cx="59" cy="15"/>
                  </a:xfrm>
                  <a:custGeom>
                    <a:avLst/>
                    <a:gdLst>
                      <a:gd name="T0" fmla="*/ 0 w 138"/>
                      <a:gd name="T1" fmla="*/ 0 h 44"/>
                      <a:gd name="T2" fmla="*/ 0 w 138"/>
                      <a:gd name="T3" fmla="*/ 0 h 44"/>
                      <a:gd name="T4" fmla="*/ 0 w 138"/>
                      <a:gd name="T5" fmla="*/ 0 h 44"/>
                      <a:gd name="T6" fmla="*/ 0 w 138"/>
                      <a:gd name="T7" fmla="*/ 0 h 44"/>
                      <a:gd name="T8" fmla="*/ 0 w 138"/>
                      <a:gd name="T9" fmla="*/ 0 h 44"/>
                      <a:gd name="T10" fmla="*/ 0 w 138"/>
                      <a:gd name="T11" fmla="*/ 0 h 44"/>
                      <a:gd name="T12" fmla="*/ 0 w 138"/>
                      <a:gd name="T13" fmla="*/ 0 h 44"/>
                      <a:gd name="T14" fmla="*/ 0 w 138"/>
                      <a:gd name="T15" fmla="*/ 0 h 44"/>
                      <a:gd name="T16" fmla="*/ 0 w 138"/>
                      <a:gd name="T17" fmla="*/ 0 h 44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0" t="0" r="r" b="b"/>
                    <a:pathLst>
                      <a:path w="138" h="44">
                        <a:moveTo>
                          <a:pt x="0" y="0"/>
                        </a:moveTo>
                        <a:cubicBezTo>
                          <a:pt x="19" y="3"/>
                          <a:pt x="35" y="10"/>
                          <a:pt x="52" y="4"/>
                        </a:cubicBezTo>
                        <a:cubicBezTo>
                          <a:pt x="87" y="11"/>
                          <a:pt x="61" y="15"/>
                          <a:pt x="88" y="24"/>
                        </a:cubicBezTo>
                        <a:cubicBezTo>
                          <a:pt x="96" y="23"/>
                          <a:pt x="104" y="19"/>
                          <a:pt x="112" y="20"/>
                        </a:cubicBezTo>
                        <a:cubicBezTo>
                          <a:pt x="138" y="23"/>
                          <a:pt x="118" y="41"/>
                          <a:pt x="108" y="44"/>
                        </a:cubicBezTo>
                        <a:cubicBezTo>
                          <a:pt x="78" y="34"/>
                          <a:pt x="92" y="34"/>
                          <a:pt x="64" y="40"/>
                        </a:cubicBezTo>
                        <a:cubicBezTo>
                          <a:pt x="41" y="37"/>
                          <a:pt x="22" y="41"/>
                          <a:pt x="0" y="36"/>
                        </a:cubicBezTo>
                        <a:cubicBezTo>
                          <a:pt x="6" y="11"/>
                          <a:pt x="7" y="27"/>
                          <a:pt x="28" y="20"/>
                        </a:cubicBezTo>
                        <a:cubicBezTo>
                          <a:pt x="17" y="13"/>
                          <a:pt x="0" y="13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TW" altLang="en-US" smtClean="0">
                      <a:solidFill>
                        <a:srgbClr val="000000"/>
                      </a:solidFill>
                      <a:latin typeface="Arial" pitchFamily="34" charset="0"/>
                      <a:ea typeface="新細明體" pitchFamily="18" charset="-120"/>
                    </a:endParaRPr>
                  </a:p>
                </p:txBody>
              </p:sp>
              <p:sp>
                <p:nvSpPr>
                  <p:cNvPr id="4229" name="Freeform 41"/>
                  <p:cNvSpPr>
                    <a:spLocks/>
                  </p:cNvSpPr>
                  <p:nvPr/>
                </p:nvSpPr>
                <p:spPr bwMode="ltGray">
                  <a:xfrm>
                    <a:off x="2924" y="441"/>
                    <a:ext cx="24" cy="14"/>
                  </a:xfrm>
                  <a:custGeom>
                    <a:avLst/>
                    <a:gdLst>
                      <a:gd name="T0" fmla="*/ 0 w 57"/>
                      <a:gd name="T1" fmla="*/ 0 h 42"/>
                      <a:gd name="T2" fmla="*/ 0 w 57"/>
                      <a:gd name="T3" fmla="*/ 0 h 42"/>
                      <a:gd name="T4" fmla="*/ 0 w 57"/>
                      <a:gd name="T5" fmla="*/ 0 h 42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57" h="42">
                        <a:moveTo>
                          <a:pt x="17" y="25"/>
                        </a:moveTo>
                        <a:cubicBezTo>
                          <a:pt x="0" y="0"/>
                          <a:pt x="21" y="9"/>
                          <a:pt x="37" y="13"/>
                        </a:cubicBezTo>
                        <a:cubicBezTo>
                          <a:pt x="57" y="42"/>
                          <a:pt x="30" y="25"/>
                          <a:pt x="17" y="25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TW" altLang="en-US" smtClean="0">
                      <a:solidFill>
                        <a:srgbClr val="000000"/>
                      </a:solidFill>
                      <a:latin typeface="Arial" pitchFamily="34" charset="0"/>
                      <a:ea typeface="新細明體" pitchFamily="18" charset="-120"/>
                    </a:endParaRPr>
                  </a:p>
                </p:txBody>
              </p:sp>
              <p:sp>
                <p:nvSpPr>
                  <p:cNvPr id="4230" name="Freeform 42"/>
                  <p:cNvSpPr>
                    <a:spLocks/>
                  </p:cNvSpPr>
                  <p:nvPr/>
                </p:nvSpPr>
                <p:spPr bwMode="ltGray">
                  <a:xfrm>
                    <a:off x="2908" y="398"/>
                    <a:ext cx="16" cy="18"/>
                  </a:xfrm>
                  <a:custGeom>
                    <a:avLst/>
                    <a:gdLst>
                      <a:gd name="T0" fmla="*/ 0 w 39"/>
                      <a:gd name="T1" fmla="*/ 0 h 52"/>
                      <a:gd name="T2" fmla="*/ 0 w 39"/>
                      <a:gd name="T3" fmla="*/ 0 h 52"/>
                      <a:gd name="T4" fmla="*/ 0 w 39"/>
                      <a:gd name="T5" fmla="*/ 0 h 52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39" h="52">
                        <a:moveTo>
                          <a:pt x="19" y="32"/>
                        </a:moveTo>
                        <a:cubicBezTo>
                          <a:pt x="13" y="14"/>
                          <a:pt x="0" y="13"/>
                          <a:pt x="19" y="0"/>
                        </a:cubicBezTo>
                        <a:cubicBezTo>
                          <a:pt x="23" y="5"/>
                          <a:pt x="39" y="52"/>
                          <a:pt x="19" y="3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TW" altLang="en-US" smtClean="0">
                      <a:solidFill>
                        <a:srgbClr val="000000"/>
                      </a:solidFill>
                      <a:latin typeface="Arial" pitchFamily="34" charset="0"/>
                      <a:ea typeface="新細明體" pitchFamily="18" charset="-120"/>
                    </a:endParaRPr>
                  </a:p>
                </p:txBody>
              </p:sp>
              <p:sp>
                <p:nvSpPr>
                  <p:cNvPr id="4231" name="Freeform 43"/>
                  <p:cNvSpPr>
                    <a:spLocks/>
                  </p:cNvSpPr>
                  <p:nvPr/>
                </p:nvSpPr>
                <p:spPr bwMode="ltGray">
                  <a:xfrm>
                    <a:off x="3035" y="452"/>
                    <a:ext cx="19" cy="27"/>
                  </a:xfrm>
                  <a:custGeom>
                    <a:avLst/>
                    <a:gdLst>
                      <a:gd name="T0" fmla="*/ 0 w 44"/>
                      <a:gd name="T1" fmla="*/ 0 h 80"/>
                      <a:gd name="T2" fmla="*/ 0 w 44"/>
                      <a:gd name="T3" fmla="*/ 0 h 80"/>
                      <a:gd name="T4" fmla="*/ 0 w 44"/>
                      <a:gd name="T5" fmla="*/ 0 h 80"/>
                      <a:gd name="T6" fmla="*/ 0 w 44"/>
                      <a:gd name="T7" fmla="*/ 0 h 80"/>
                      <a:gd name="T8" fmla="*/ 0 w 44"/>
                      <a:gd name="T9" fmla="*/ 0 h 80"/>
                      <a:gd name="T10" fmla="*/ 0 w 44"/>
                      <a:gd name="T11" fmla="*/ 0 h 80"/>
                      <a:gd name="T12" fmla="*/ 0 w 44"/>
                      <a:gd name="T13" fmla="*/ 0 h 80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44" h="80">
                        <a:moveTo>
                          <a:pt x="4" y="9"/>
                        </a:moveTo>
                        <a:cubicBezTo>
                          <a:pt x="9" y="17"/>
                          <a:pt x="18" y="24"/>
                          <a:pt x="20" y="33"/>
                        </a:cubicBezTo>
                        <a:cubicBezTo>
                          <a:pt x="21" y="38"/>
                          <a:pt x="21" y="45"/>
                          <a:pt x="24" y="49"/>
                        </a:cubicBezTo>
                        <a:cubicBezTo>
                          <a:pt x="27" y="52"/>
                          <a:pt x="32" y="52"/>
                          <a:pt x="36" y="53"/>
                        </a:cubicBezTo>
                        <a:cubicBezTo>
                          <a:pt x="41" y="68"/>
                          <a:pt x="44" y="80"/>
                          <a:pt x="24" y="73"/>
                        </a:cubicBezTo>
                        <a:cubicBezTo>
                          <a:pt x="19" y="55"/>
                          <a:pt x="11" y="37"/>
                          <a:pt x="0" y="21"/>
                        </a:cubicBezTo>
                        <a:cubicBezTo>
                          <a:pt x="4" y="4"/>
                          <a:pt x="4" y="0"/>
                          <a:pt x="4" y="9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TW" altLang="en-US" smtClean="0">
                      <a:solidFill>
                        <a:srgbClr val="000000"/>
                      </a:solidFill>
                      <a:latin typeface="Arial" pitchFamily="34" charset="0"/>
                      <a:ea typeface="新細明體" pitchFamily="18" charset="-120"/>
                    </a:endParaRPr>
                  </a:p>
                </p:txBody>
              </p:sp>
              <p:sp>
                <p:nvSpPr>
                  <p:cNvPr id="4232" name="Freeform 44"/>
                  <p:cNvSpPr>
                    <a:spLocks/>
                  </p:cNvSpPr>
                  <p:nvPr/>
                </p:nvSpPr>
                <p:spPr bwMode="ltGray">
                  <a:xfrm>
                    <a:off x="2696" y="247"/>
                    <a:ext cx="205" cy="41"/>
                  </a:xfrm>
                  <a:custGeom>
                    <a:avLst/>
                    <a:gdLst>
                      <a:gd name="T0" fmla="*/ 1 w 323"/>
                      <a:gd name="T1" fmla="*/ 1 h 64"/>
                      <a:gd name="T2" fmla="*/ 1 w 323"/>
                      <a:gd name="T3" fmla="*/ 1 h 64"/>
                      <a:gd name="T4" fmla="*/ 1 w 323"/>
                      <a:gd name="T5" fmla="*/ 0 h 64"/>
                      <a:gd name="T6" fmla="*/ 1 w 323"/>
                      <a:gd name="T7" fmla="*/ 0 h 64"/>
                      <a:gd name="T8" fmla="*/ 1 w 323"/>
                      <a:gd name="T9" fmla="*/ 1 h 64"/>
                      <a:gd name="T10" fmla="*/ 1 w 323"/>
                      <a:gd name="T11" fmla="*/ 1 h 64"/>
                      <a:gd name="T12" fmla="*/ 1 w 323"/>
                      <a:gd name="T13" fmla="*/ 1 h 64"/>
                      <a:gd name="T14" fmla="*/ 1 w 323"/>
                      <a:gd name="T15" fmla="*/ 1 h 64"/>
                      <a:gd name="T16" fmla="*/ 1 w 323"/>
                      <a:gd name="T17" fmla="*/ 1 h 64"/>
                      <a:gd name="T18" fmla="*/ 1 w 323"/>
                      <a:gd name="T19" fmla="*/ 1 h 64"/>
                      <a:gd name="T20" fmla="*/ 1 w 323"/>
                      <a:gd name="T21" fmla="*/ 1 h 64"/>
                      <a:gd name="T22" fmla="*/ 1 w 323"/>
                      <a:gd name="T23" fmla="*/ 1 h 64"/>
                      <a:gd name="T24" fmla="*/ 1 w 323"/>
                      <a:gd name="T25" fmla="*/ 1 h 64"/>
                      <a:gd name="T26" fmla="*/ 1 w 323"/>
                      <a:gd name="T27" fmla="*/ 1 h 64"/>
                      <a:gd name="T28" fmla="*/ 1 w 323"/>
                      <a:gd name="T29" fmla="*/ 1 h 64"/>
                      <a:gd name="T30" fmla="*/ 1 w 323"/>
                      <a:gd name="T31" fmla="*/ 1 h 64"/>
                      <a:gd name="T32" fmla="*/ 1 w 323"/>
                      <a:gd name="T33" fmla="*/ 1 h 64"/>
                      <a:gd name="T34" fmla="*/ 1 w 323"/>
                      <a:gd name="T35" fmla="*/ 1 h 64"/>
                      <a:gd name="T36" fmla="*/ 1 w 323"/>
                      <a:gd name="T37" fmla="*/ 1 h 64"/>
                      <a:gd name="T38" fmla="*/ 1 w 323"/>
                      <a:gd name="T39" fmla="*/ 1 h 64"/>
                      <a:gd name="T40" fmla="*/ 1 w 323"/>
                      <a:gd name="T41" fmla="*/ 1 h 64"/>
                      <a:gd name="T42" fmla="*/ 1 w 323"/>
                      <a:gd name="T43" fmla="*/ 1 h 64"/>
                      <a:gd name="T44" fmla="*/ 1 w 323"/>
                      <a:gd name="T45" fmla="*/ 1 h 64"/>
                      <a:gd name="T46" fmla="*/ 1 w 323"/>
                      <a:gd name="T47" fmla="*/ 1 h 64"/>
                      <a:gd name="T48" fmla="*/ 1 w 323"/>
                      <a:gd name="T49" fmla="*/ 1 h 64"/>
                      <a:gd name="T50" fmla="*/ 1 w 323"/>
                      <a:gd name="T51" fmla="*/ 1 h 64"/>
                      <a:gd name="T52" fmla="*/ 1 w 323"/>
                      <a:gd name="T53" fmla="*/ 0 h 64"/>
                      <a:gd name="T54" fmla="*/ 1 w 323"/>
                      <a:gd name="T55" fmla="*/ 1 h 64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</a:gdLst>
                    <a:ahLst/>
                    <a:cxnLst>
                      <a:cxn ang="T56">
                        <a:pos x="T0" y="T1"/>
                      </a:cxn>
                      <a:cxn ang="T57">
                        <a:pos x="T2" y="T3"/>
                      </a:cxn>
                      <a:cxn ang="T58">
                        <a:pos x="T4" y="T5"/>
                      </a:cxn>
                      <a:cxn ang="T59">
                        <a:pos x="T6" y="T7"/>
                      </a:cxn>
                      <a:cxn ang="T60">
                        <a:pos x="T8" y="T9"/>
                      </a:cxn>
                      <a:cxn ang="T61">
                        <a:pos x="T10" y="T11"/>
                      </a:cxn>
                      <a:cxn ang="T62">
                        <a:pos x="T12" y="T13"/>
                      </a:cxn>
                      <a:cxn ang="T63">
                        <a:pos x="T14" y="T15"/>
                      </a:cxn>
                      <a:cxn ang="T64">
                        <a:pos x="T16" y="T17"/>
                      </a:cxn>
                      <a:cxn ang="T65">
                        <a:pos x="T18" y="T19"/>
                      </a:cxn>
                      <a:cxn ang="T66">
                        <a:pos x="T20" y="T21"/>
                      </a:cxn>
                      <a:cxn ang="T67">
                        <a:pos x="T22" y="T23"/>
                      </a:cxn>
                      <a:cxn ang="T68">
                        <a:pos x="T24" y="T25"/>
                      </a:cxn>
                      <a:cxn ang="T69">
                        <a:pos x="T26" y="T27"/>
                      </a:cxn>
                      <a:cxn ang="T70">
                        <a:pos x="T28" y="T29"/>
                      </a:cxn>
                      <a:cxn ang="T71">
                        <a:pos x="T30" y="T31"/>
                      </a:cxn>
                      <a:cxn ang="T72">
                        <a:pos x="T32" y="T33"/>
                      </a:cxn>
                      <a:cxn ang="T73">
                        <a:pos x="T34" y="T35"/>
                      </a:cxn>
                      <a:cxn ang="T74">
                        <a:pos x="T36" y="T37"/>
                      </a:cxn>
                      <a:cxn ang="T75">
                        <a:pos x="T38" y="T39"/>
                      </a:cxn>
                      <a:cxn ang="T76">
                        <a:pos x="T40" y="T41"/>
                      </a:cxn>
                      <a:cxn ang="T77">
                        <a:pos x="T42" y="T43"/>
                      </a:cxn>
                      <a:cxn ang="T78">
                        <a:pos x="T44" y="T45"/>
                      </a:cxn>
                      <a:cxn ang="T79">
                        <a:pos x="T46" y="T47"/>
                      </a:cxn>
                      <a:cxn ang="T80">
                        <a:pos x="T48" y="T49"/>
                      </a:cxn>
                      <a:cxn ang="T81">
                        <a:pos x="T50" y="T51"/>
                      </a:cxn>
                      <a:cxn ang="T82">
                        <a:pos x="T52" y="T53"/>
                      </a:cxn>
                      <a:cxn ang="T83">
                        <a:pos x="T54" y="T55"/>
                      </a:cxn>
                    </a:cxnLst>
                    <a:rect l="0" t="0" r="r" b="b"/>
                    <a:pathLst>
                      <a:path w="323" h="64">
                        <a:moveTo>
                          <a:pt x="220" y="1"/>
                        </a:moveTo>
                        <a:cubicBezTo>
                          <a:pt x="215" y="12"/>
                          <a:pt x="225" y="17"/>
                          <a:pt x="231" y="8"/>
                        </a:cubicBezTo>
                        <a:cubicBezTo>
                          <a:pt x="235" y="0"/>
                          <a:pt x="229" y="7"/>
                          <a:pt x="235" y="0"/>
                        </a:cubicBezTo>
                        <a:lnTo>
                          <a:pt x="265" y="0"/>
                        </a:lnTo>
                        <a:cubicBezTo>
                          <a:pt x="277" y="6"/>
                          <a:pt x="276" y="11"/>
                          <a:pt x="287" y="17"/>
                        </a:cubicBezTo>
                        <a:cubicBezTo>
                          <a:pt x="308" y="11"/>
                          <a:pt x="293" y="7"/>
                          <a:pt x="319" y="10"/>
                        </a:cubicBezTo>
                        <a:cubicBezTo>
                          <a:pt x="323" y="19"/>
                          <a:pt x="321" y="22"/>
                          <a:pt x="314" y="29"/>
                        </a:cubicBezTo>
                        <a:cubicBezTo>
                          <a:pt x="312" y="39"/>
                          <a:pt x="313" y="50"/>
                          <a:pt x="298" y="46"/>
                        </a:cubicBezTo>
                        <a:cubicBezTo>
                          <a:pt x="297" y="40"/>
                          <a:pt x="298" y="34"/>
                          <a:pt x="295" y="29"/>
                        </a:cubicBezTo>
                        <a:cubicBezTo>
                          <a:pt x="294" y="27"/>
                          <a:pt x="290" y="31"/>
                          <a:pt x="287" y="31"/>
                        </a:cubicBezTo>
                        <a:cubicBezTo>
                          <a:pt x="284" y="31"/>
                          <a:pt x="282" y="30"/>
                          <a:pt x="279" y="29"/>
                        </a:cubicBezTo>
                        <a:cubicBezTo>
                          <a:pt x="274" y="27"/>
                          <a:pt x="263" y="21"/>
                          <a:pt x="263" y="21"/>
                        </a:cubicBezTo>
                        <a:cubicBezTo>
                          <a:pt x="249" y="23"/>
                          <a:pt x="241" y="31"/>
                          <a:pt x="228" y="38"/>
                        </a:cubicBezTo>
                        <a:cubicBezTo>
                          <a:pt x="220" y="41"/>
                          <a:pt x="209" y="42"/>
                          <a:pt x="201" y="44"/>
                        </a:cubicBezTo>
                        <a:cubicBezTo>
                          <a:pt x="193" y="54"/>
                          <a:pt x="200" y="53"/>
                          <a:pt x="212" y="57"/>
                        </a:cubicBezTo>
                        <a:cubicBezTo>
                          <a:pt x="200" y="62"/>
                          <a:pt x="199" y="57"/>
                          <a:pt x="188" y="63"/>
                        </a:cubicBezTo>
                        <a:cubicBezTo>
                          <a:pt x="181" y="62"/>
                          <a:pt x="174" y="64"/>
                          <a:pt x="169" y="61"/>
                        </a:cubicBezTo>
                        <a:cubicBezTo>
                          <a:pt x="166" y="59"/>
                          <a:pt x="175" y="59"/>
                          <a:pt x="177" y="57"/>
                        </a:cubicBezTo>
                        <a:cubicBezTo>
                          <a:pt x="181" y="48"/>
                          <a:pt x="149" y="28"/>
                          <a:pt x="171" y="40"/>
                        </a:cubicBezTo>
                        <a:cubicBezTo>
                          <a:pt x="184" y="55"/>
                          <a:pt x="184" y="36"/>
                          <a:pt x="169" y="31"/>
                        </a:cubicBezTo>
                        <a:cubicBezTo>
                          <a:pt x="167" y="27"/>
                          <a:pt x="167" y="22"/>
                          <a:pt x="158" y="23"/>
                        </a:cubicBezTo>
                        <a:cubicBezTo>
                          <a:pt x="153" y="23"/>
                          <a:pt x="142" y="27"/>
                          <a:pt x="142" y="27"/>
                        </a:cubicBezTo>
                        <a:cubicBezTo>
                          <a:pt x="136" y="39"/>
                          <a:pt x="143" y="31"/>
                          <a:pt x="134" y="27"/>
                        </a:cubicBezTo>
                        <a:cubicBezTo>
                          <a:pt x="130" y="25"/>
                          <a:pt x="126" y="25"/>
                          <a:pt x="123" y="25"/>
                        </a:cubicBezTo>
                        <a:cubicBezTo>
                          <a:pt x="117" y="11"/>
                          <a:pt x="100" y="6"/>
                          <a:pt x="83" y="2"/>
                        </a:cubicBezTo>
                        <a:cubicBezTo>
                          <a:pt x="70" y="4"/>
                          <a:pt x="69" y="9"/>
                          <a:pt x="59" y="14"/>
                        </a:cubicBezTo>
                        <a:cubicBezTo>
                          <a:pt x="45" y="14"/>
                          <a:pt x="0" y="12"/>
                          <a:pt x="1" y="0"/>
                        </a:cubicBezTo>
                        <a:lnTo>
                          <a:pt x="220" y="1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TW" altLang="en-US" smtClean="0">
                      <a:solidFill>
                        <a:srgbClr val="000000"/>
                      </a:solidFill>
                      <a:latin typeface="Arial" pitchFamily="34" charset="0"/>
                      <a:ea typeface="新細明體" pitchFamily="18" charset="-120"/>
                    </a:endParaRPr>
                  </a:p>
                </p:txBody>
              </p:sp>
              <p:sp>
                <p:nvSpPr>
                  <p:cNvPr id="4233" name="Freeform 45"/>
                  <p:cNvSpPr>
                    <a:spLocks/>
                  </p:cNvSpPr>
                  <p:nvPr/>
                </p:nvSpPr>
                <p:spPr bwMode="ltGray">
                  <a:xfrm>
                    <a:off x="2515" y="246"/>
                    <a:ext cx="190" cy="20"/>
                  </a:xfrm>
                  <a:custGeom>
                    <a:avLst/>
                    <a:gdLst>
                      <a:gd name="T0" fmla="*/ 1 w 300"/>
                      <a:gd name="T1" fmla="*/ 1 h 31"/>
                      <a:gd name="T2" fmla="*/ 1 w 300"/>
                      <a:gd name="T3" fmla="*/ 1 h 31"/>
                      <a:gd name="T4" fmla="*/ 1 w 300"/>
                      <a:gd name="T5" fmla="*/ 0 h 31"/>
                      <a:gd name="T6" fmla="*/ 1 w 300"/>
                      <a:gd name="T7" fmla="*/ 1 h 31"/>
                      <a:gd name="T8" fmla="*/ 1 w 300"/>
                      <a:gd name="T9" fmla="*/ 1 h 31"/>
                      <a:gd name="T10" fmla="*/ 1 w 300"/>
                      <a:gd name="T11" fmla="*/ 1 h 31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0" t="0" r="r" b="b"/>
                    <a:pathLst>
                      <a:path w="300" h="31">
                        <a:moveTo>
                          <a:pt x="105" y="31"/>
                        </a:moveTo>
                        <a:cubicBezTo>
                          <a:pt x="83" y="19"/>
                          <a:pt x="0" y="6"/>
                          <a:pt x="30" y="1"/>
                        </a:cubicBezTo>
                        <a:lnTo>
                          <a:pt x="285" y="0"/>
                        </a:lnTo>
                        <a:cubicBezTo>
                          <a:pt x="296" y="4"/>
                          <a:pt x="300" y="5"/>
                          <a:pt x="296" y="14"/>
                        </a:cubicBezTo>
                        <a:cubicBezTo>
                          <a:pt x="285" y="11"/>
                          <a:pt x="276" y="16"/>
                          <a:pt x="264" y="16"/>
                        </a:cubicBezTo>
                        <a:lnTo>
                          <a:pt x="105" y="31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TW" altLang="en-US" smtClean="0">
                      <a:solidFill>
                        <a:srgbClr val="000000"/>
                      </a:solidFill>
                      <a:latin typeface="Arial" pitchFamily="34" charset="0"/>
                      <a:ea typeface="新細明體" pitchFamily="18" charset="-120"/>
                    </a:endParaRPr>
                  </a:p>
                </p:txBody>
              </p:sp>
              <p:sp>
                <p:nvSpPr>
                  <p:cNvPr id="4234" name="Freeform 46"/>
                  <p:cNvSpPr>
                    <a:spLocks/>
                  </p:cNvSpPr>
                  <p:nvPr/>
                </p:nvSpPr>
                <p:spPr bwMode="ltGray">
                  <a:xfrm>
                    <a:off x="2096" y="275"/>
                    <a:ext cx="18" cy="10"/>
                  </a:xfrm>
                  <a:custGeom>
                    <a:avLst/>
                    <a:gdLst>
                      <a:gd name="T0" fmla="*/ 0 w 41"/>
                      <a:gd name="T1" fmla="*/ 0 h 29"/>
                      <a:gd name="T2" fmla="*/ 0 w 41"/>
                      <a:gd name="T3" fmla="*/ 0 h 29"/>
                      <a:gd name="T4" fmla="*/ 0 w 41"/>
                      <a:gd name="T5" fmla="*/ 0 h 29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41" h="29">
                        <a:moveTo>
                          <a:pt x="0" y="25"/>
                        </a:moveTo>
                        <a:cubicBezTo>
                          <a:pt x="10" y="11"/>
                          <a:pt x="41" y="0"/>
                          <a:pt x="12" y="29"/>
                        </a:cubicBezTo>
                        <a:cubicBezTo>
                          <a:pt x="8" y="28"/>
                          <a:pt x="0" y="25"/>
                          <a:pt x="0" y="25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TW" altLang="en-US" smtClean="0">
                      <a:solidFill>
                        <a:srgbClr val="000000"/>
                      </a:solidFill>
                      <a:latin typeface="Arial" pitchFamily="34" charset="0"/>
                      <a:ea typeface="新細明體" pitchFamily="18" charset="-120"/>
                    </a:endParaRPr>
                  </a:p>
                </p:txBody>
              </p:sp>
              <p:sp>
                <p:nvSpPr>
                  <p:cNvPr id="4235" name="Freeform 47"/>
                  <p:cNvSpPr>
                    <a:spLocks/>
                  </p:cNvSpPr>
                  <p:nvPr/>
                </p:nvSpPr>
                <p:spPr bwMode="ltGray">
                  <a:xfrm>
                    <a:off x="1606" y="246"/>
                    <a:ext cx="436" cy="152"/>
                  </a:xfrm>
                  <a:custGeom>
                    <a:avLst/>
                    <a:gdLst>
                      <a:gd name="T0" fmla="*/ 73 w 436"/>
                      <a:gd name="T1" fmla="*/ 1 h 152"/>
                      <a:gd name="T2" fmla="*/ 436 w 436"/>
                      <a:gd name="T3" fmla="*/ 0 h 152"/>
                      <a:gd name="T4" fmla="*/ 416 w 436"/>
                      <a:gd name="T5" fmla="*/ 54 h 152"/>
                      <a:gd name="T6" fmla="*/ 397 w 436"/>
                      <a:gd name="T7" fmla="*/ 68 h 152"/>
                      <a:gd name="T8" fmla="*/ 392 w 436"/>
                      <a:gd name="T9" fmla="*/ 70 h 152"/>
                      <a:gd name="T10" fmla="*/ 375 w 436"/>
                      <a:gd name="T11" fmla="*/ 73 h 152"/>
                      <a:gd name="T12" fmla="*/ 361 w 436"/>
                      <a:gd name="T13" fmla="*/ 88 h 152"/>
                      <a:gd name="T14" fmla="*/ 362 w 436"/>
                      <a:gd name="T15" fmla="*/ 99 h 152"/>
                      <a:gd name="T16" fmla="*/ 364 w 436"/>
                      <a:gd name="T17" fmla="*/ 107 h 152"/>
                      <a:gd name="T18" fmla="*/ 366 w 436"/>
                      <a:gd name="T19" fmla="*/ 113 h 152"/>
                      <a:gd name="T20" fmla="*/ 362 w 436"/>
                      <a:gd name="T21" fmla="*/ 122 h 152"/>
                      <a:gd name="T22" fmla="*/ 351 w 436"/>
                      <a:gd name="T23" fmla="*/ 120 h 152"/>
                      <a:gd name="T24" fmla="*/ 342 w 436"/>
                      <a:gd name="T25" fmla="*/ 129 h 152"/>
                      <a:gd name="T26" fmla="*/ 347 w 436"/>
                      <a:gd name="T27" fmla="*/ 105 h 152"/>
                      <a:gd name="T28" fmla="*/ 338 w 436"/>
                      <a:gd name="T29" fmla="*/ 100 h 152"/>
                      <a:gd name="T30" fmla="*/ 344 w 436"/>
                      <a:gd name="T31" fmla="*/ 93 h 152"/>
                      <a:gd name="T32" fmla="*/ 342 w 436"/>
                      <a:gd name="T33" fmla="*/ 89 h 152"/>
                      <a:gd name="T34" fmla="*/ 320 w 436"/>
                      <a:gd name="T35" fmla="*/ 94 h 152"/>
                      <a:gd name="T36" fmla="*/ 317 w 436"/>
                      <a:gd name="T37" fmla="*/ 85 h 152"/>
                      <a:gd name="T38" fmla="*/ 297 w 436"/>
                      <a:gd name="T39" fmla="*/ 94 h 152"/>
                      <a:gd name="T40" fmla="*/ 320 w 436"/>
                      <a:gd name="T41" fmla="*/ 103 h 152"/>
                      <a:gd name="T42" fmla="*/ 305 w 436"/>
                      <a:gd name="T43" fmla="*/ 117 h 152"/>
                      <a:gd name="T44" fmla="*/ 311 w 436"/>
                      <a:gd name="T45" fmla="*/ 126 h 152"/>
                      <a:gd name="T46" fmla="*/ 315 w 436"/>
                      <a:gd name="T47" fmla="*/ 138 h 152"/>
                      <a:gd name="T48" fmla="*/ 309 w 436"/>
                      <a:gd name="T49" fmla="*/ 139 h 152"/>
                      <a:gd name="T50" fmla="*/ 314 w 436"/>
                      <a:gd name="T51" fmla="*/ 144 h 152"/>
                      <a:gd name="T52" fmla="*/ 307 w 436"/>
                      <a:gd name="T53" fmla="*/ 152 h 152"/>
                      <a:gd name="T54" fmla="*/ 0 w 436"/>
                      <a:gd name="T55" fmla="*/ 149 h 152"/>
                      <a:gd name="T56" fmla="*/ 73 w 436"/>
                      <a:gd name="T57" fmla="*/ 1 h 152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436" h="152">
                        <a:moveTo>
                          <a:pt x="73" y="1"/>
                        </a:moveTo>
                        <a:lnTo>
                          <a:pt x="436" y="0"/>
                        </a:lnTo>
                        <a:cubicBezTo>
                          <a:pt x="430" y="15"/>
                          <a:pt x="429" y="42"/>
                          <a:pt x="416" y="54"/>
                        </a:cubicBezTo>
                        <a:cubicBezTo>
                          <a:pt x="410" y="60"/>
                          <a:pt x="405" y="63"/>
                          <a:pt x="397" y="68"/>
                        </a:cubicBezTo>
                        <a:cubicBezTo>
                          <a:pt x="396" y="69"/>
                          <a:pt x="392" y="70"/>
                          <a:pt x="392" y="70"/>
                        </a:cubicBezTo>
                        <a:cubicBezTo>
                          <a:pt x="377" y="63"/>
                          <a:pt x="385" y="68"/>
                          <a:pt x="375" y="73"/>
                        </a:cubicBezTo>
                        <a:cubicBezTo>
                          <a:pt x="371" y="82"/>
                          <a:pt x="371" y="83"/>
                          <a:pt x="361" y="88"/>
                        </a:cubicBezTo>
                        <a:cubicBezTo>
                          <a:pt x="359" y="92"/>
                          <a:pt x="364" y="93"/>
                          <a:pt x="362" y="99"/>
                        </a:cubicBezTo>
                        <a:cubicBezTo>
                          <a:pt x="363" y="102"/>
                          <a:pt x="364" y="105"/>
                          <a:pt x="364" y="107"/>
                        </a:cubicBezTo>
                        <a:cubicBezTo>
                          <a:pt x="365" y="109"/>
                          <a:pt x="366" y="111"/>
                          <a:pt x="366" y="113"/>
                        </a:cubicBezTo>
                        <a:cubicBezTo>
                          <a:pt x="365" y="115"/>
                          <a:pt x="364" y="120"/>
                          <a:pt x="362" y="122"/>
                        </a:cubicBezTo>
                        <a:cubicBezTo>
                          <a:pt x="359" y="123"/>
                          <a:pt x="354" y="119"/>
                          <a:pt x="351" y="120"/>
                        </a:cubicBezTo>
                        <a:cubicBezTo>
                          <a:pt x="347" y="129"/>
                          <a:pt x="352" y="127"/>
                          <a:pt x="342" y="129"/>
                        </a:cubicBezTo>
                        <a:cubicBezTo>
                          <a:pt x="340" y="123"/>
                          <a:pt x="345" y="111"/>
                          <a:pt x="347" y="105"/>
                        </a:cubicBezTo>
                        <a:cubicBezTo>
                          <a:pt x="347" y="100"/>
                          <a:pt x="338" y="102"/>
                          <a:pt x="338" y="100"/>
                        </a:cubicBezTo>
                        <a:cubicBezTo>
                          <a:pt x="338" y="98"/>
                          <a:pt x="344" y="95"/>
                          <a:pt x="344" y="93"/>
                        </a:cubicBezTo>
                        <a:cubicBezTo>
                          <a:pt x="344" y="92"/>
                          <a:pt x="344" y="89"/>
                          <a:pt x="342" y="89"/>
                        </a:cubicBezTo>
                        <a:cubicBezTo>
                          <a:pt x="339" y="89"/>
                          <a:pt x="324" y="94"/>
                          <a:pt x="320" y="94"/>
                        </a:cubicBezTo>
                        <a:cubicBezTo>
                          <a:pt x="317" y="86"/>
                          <a:pt x="328" y="88"/>
                          <a:pt x="317" y="85"/>
                        </a:cubicBezTo>
                        <a:cubicBezTo>
                          <a:pt x="311" y="91"/>
                          <a:pt x="306" y="93"/>
                          <a:pt x="297" y="94"/>
                        </a:cubicBezTo>
                        <a:cubicBezTo>
                          <a:pt x="300" y="104"/>
                          <a:pt x="307" y="101"/>
                          <a:pt x="320" y="103"/>
                        </a:cubicBezTo>
                        <a:cubicBezTo>
                          <a:pt x="318" y="109"/>
                          <a:pt x="311" y="111"/>
                          <a:pt x="305" y="117"/>
                        </a:cubicBezTo>
                        <a:lnTo>
                          <a:pt x="311" y="126"/>
                        </a:lnTo>
                        <a:lnTo>
                          <a:pt x="315" y="138"/>
                        </a:lnTo>
                        <a:lnTo>
                          <a:pt x="309" y="139"/>
                        </a:lnTo>
                        <a:lnTo>
                          <a:pt x="314" y="144"/>
                        </a:lnTo>
                        <a:lnTo>
                          <a:pt x="307" y="152"/>
                        </a:lnTo>
                        <a:lnTo>
                          <a:pt x="0" y="149"/>
                        </a:lnTo>
                        <a:lnTo>
                          <a:pt x="73" y="1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TW" altLang="en-US" smtClean="0">
                      <a:solidFill>
                        <a:srgbClr val="000000"/>
                      </a:solidFill>
                      <a:latin typeface="Arial" pitchFamily="34" charset="0"/>
                      <a:ea typeface="新細明體" pitchFamily="18" charset="-120"/>
                    </a:endParaRPr>
                  </a:p>
                </p:txBody>
              </p:sp>
              <p:sp>
                <p:nvSpPr>
                  <p:cNvPr id="4236" name="Freeform 48"/>
                  <p:cNvSpPr>
                    <a:spLocks/>
                  </p:cNvSpPr>
                  <p:nvPr/>
                </p:nvSpPr>
                <p:spPr bwMode="ltGray">
                  <a:xfrm>
                    <a:off x="2043" y="241"/>
                    <a:ext cx="20" cy="55"/>
                  </a:xfrm>
                  <a:custGeom>
                    <a:avLst/>
                    <a:gdLst>
                      <a:gd name="T0" fmla="*/ 0 w 47"/>
                      <a:gd name="T1" fmla="*/ 0 h 165"/>
                      <a:gd name="T2" fmla="*/ 0 w 47"/>
                      <a:gd name="T3" fmla="*/ 0 h 165"/>
                      <a:gd name="T4" fmla="*/ 0 w 47"/>
                      <a:gd name="T5" fmla="*/ 0 h 165"/>
                      <a:gd name="T6" fmla="*/ 0 w 47"/>
                      <a:gd name="T7" fmla="*/ 0 h 165"/>
                      <a:gd name="T8" fmla="*/ 0 w 47"/>
                      <a:gd name="T9" fmla="*/ 0 h 165"/>
                      <a:gd name="T10" fmla="*/ 0 w 47"/>
                      <a:gd name="T11" fmla="*/ 0 h 165"/>
                      <a:gd name="T12" fmla="*/ 0 w 47"/>
                      <a:gd name="T13" fmla="*/ 0 h 165"/>
                      <a:gd name="T14" fmla="*/ 0 w 47"/>
                      <a:gd name="T15" fmla="*/ 0 h 165"/>
                      <a:gd name="T16" fmla="*/ 0 w 47"/>
                      <a:gd name="T17" fmla="*/ 0 h 165"/>
                      <a:gd name="T18" fmla="*/ 0 w 47"/>
                      <a:gd name="T19" fmla="*/ 0 h 165"/>
                      <a:gd name="T20" fmla="*/ 0 w 47"/>
                      <a:gd name="T21" fmla="*/ 0 h 165"/>
                      <a:gd name="T22" fmla="*/ 0 w 47"/>
                      <a:gd name="T23" fmla="*/ 0 h 165"/>
                      <a:gd name="T24" fmla="*/ 0 w 47"/>
                      <a:gd name="T25" fmla="*/ 0 h 165"/>
                      <a:gd name="T26" fmla="*/ 0 w 47"/>
                      <a:gd name="T27" fmla="*/ 0 h 165"/>
                      <a:gd name="T28" fmla="*/ 0 w 47"/>
                      <a:gd name="T29" fmla="*/ 0 h 165"/>
                      <a:gd name="T30" fmla="*/ 0 w 47"/>
                      <a:gd name="T31" fmla="*/ 0 h 165"/>
                      <a:gd name="T32" fmla="*/ 0 w 47"/>
                      <a:gd name="T33" fmla="*/ 0 h 165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</a:gdLst>
                    <a:ahLst/>
                    <a:cxnLst>
                      <a:cxn ang="T34">
                        <a:pos x="T0" y="T1"/>
                      </a:cxn>
                      <a:cxn ang="T35">
                        <a:pos x="T2" y="T3"/>
                      </a:cxn>
                      <a:cxn ang="T36">
                        <a:pos x="T4" y="T5"/>
                      </a:cxn>
                      <a:cxn ang="T37">
                        <a:pos x="T6" y="T7"/>
                      </a:cxn>
                      <a:cxn ang="T38">
                        <a:pos x="T8" y="T9"/>
                      </a:cxn>
                      <a:cxn ang="T39">
                        <a:pos x="T10" y="T11"/>
                      </a:cxn>
                      <a:cxn ang="T40">
                        <a:pos x="T12" y="T13"/>
                      </a:cxn>
                      <a:cxn ang="T41">
                        <a:pos x="T14" y="T15"/>
                      </a:cxn>
                      <a:cxn ang="T42">
                        <a:pos x="T16" y="T17"/>
                      </a:cxn>
                      <a:cxn ang="T43">
                        <a:pos x="T18" y="T19"/>
                      </a:cxn>
                      <a:cxn ang="T44">
                        <a:pos x="T20" y="T21"/>
                      </a:cxn>
                      <a:cxn ang="T45">
                        <a:pos x="T22" y="T23"/>
                      </a:cxn>
                      <a:cxn ang="T46">
                        <a:pos x="T24" y="T25"/>
                      </a:cxn>
                      <a:cxn ang="T47">
                        <a:pos x="T26" y="T27"/>
                      </a:cxn>
                      <a:cxn ang="T48">
                        <a:pos x="T28" y="T29"/>
                      </a:cxn>
                      <a:cxn ang="T49">
                        <a:pos x="T30" y="T31"/>
                      </a:cxn>
                      <a:cxn ang="T50">
                        <a:pos x="T32" y="T33"/>
                      </a:cxn>
                    </a:cxnLst>
                    <a:rect l="0" t="0" r="r" b="b"/>
                    <a:pathLst>
                      <a:path w="47" h="165">
                        <a:moveTo>
                          <a:pt x="5" y="156"/>
                        </a:moveTo>
                        <a:cubicBezTo>
                          <a:pt x="0" y="141"/>
                          <a:pt x="1" y="118"/>
                          <a:pt x="15" y="108"/>
                        </a:cubicBezTo>
                        <a:cubicBezTo>
                          <a:pt x="16" y="95"/>
                          <a:pt x="17" y="81"/>
                          <a:pt x="17" y="68"/>
                        </a:cubicBezTo>
                        <a:cubicBezTo>
                          <a:pt x="17" y="58"/>
                          <a:pt x="11" y="40"/>
                          <a:pt x="11" y="40"/>
                        </a:cubicBezTo>
                        <a:cubicBezTo>
                          <a:pt x="14" y="20"/>
                          <a:pt x="11" y="29"/>
                          <a:pt x="17" y="12"/>
                        </a:cubicBezTo>
                        <a:cubicBezTo>
                          <a:pt x="18" y="8"/>
                          <a:pt x="21" y="0"/>
                          <a:pt x="21" y="0"/>
                        </a:cubicBezTo>
                        <a:cubicBezTo>
                          <a:pt x="38" y="6"/>
                          <a:pt x="33" y="7"/>
                          <a:pt x="31" y="30"/>
                        </a:cubicBezTo>
                        <a:cubicBezTo>
                          <a:pt x="38" y="52"/>
                          <a:pt x="40" y="76"/>
                          <a:pt x="47" y="98"/>
                        </a:cubicBezTo>
                        <a:cubicBezTo>
                          <a:pt x="44" y="116"/>
                          <a:pt x="45" y="113"/>
                          <a:pt x="31" y="108"/>
                        </a:cubicBezTo>
                        <a:cubicBezTo>
                          <a:pt x="25" y="118"/>
                          <a:pt x="28" y="112"/>
                          <a:pt x="23" y="126"/>
                        </a:cubicBezTo>
                        <a:cubicBezTo>
                          <a:pt x="22" y="128"/>
                          <a:pt x="21" y="132"/>
                          <a:pt x="21" y="132"/>
                        </a:cubicBezTo>
                        <a:cubicBezTo>
                          <a:pt x="23" y="133"/>
                          <a:pt x="26" y="132"/>
                          <a:pt x="27" y="134"/>
                        </a:cubicBezTo>
                        <a:cubicBezTo>
                          <a:pt x="29" y="137"/>
                          <a:pt x="31" y="146"/>
                          <a:pt x="31" y="146"/>
                        </a:cubicBezTo>
                        <a:cubicBezTo>
                          <a:pt x="27" y="165"/>
                          <a:pt x="23" y="155"/>
                          <a:pt x="13" y="148"/>
                        </a:cubicBezTo>
                        <a:cubicBezTo>
                          <a:pt x="11" y="152"/>
                          <a:pt x="11" y="160"/>
                          <a:pt x="7" y="160"/>
                        </a:cubicBezTo>
                        <a:cubicBezTo>
                          <a:pt x="5" y="160"/>
                          <a:pt x="4" y="156"/>
                          <a:pt x="3" y="154"/>
                        </a:cubicBezTo>
                        <a:cubicBezTo>
                          <a:pt x="3" y="153"/>
                          <a:pt x="4" y="155"/>
                          <a:pt x="5" y="15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TW" altLang="en-US" smtClean="0">
                      <a:solidFill>
                        <a:srgbClr val="000000"/>
                      </a:solidFill>
                      <a:latin typeface="Arial" pitchFamily="34" charset="0"/>
                      <a:ea typeface="新細明體" pitchFamily="18" charset="-120"/>
                    </a:endParaRPr>
                  </a:p>
                </p:txBody>
              </p:sp>
              <p:sp>
                <p:nvSpPr>
                  <p:cNvPr id="4237" name="Freeform 49"/>
                  <p:cNvSpPr>
                    <a:spLocks/>
                  </p:cNvSpPr>
                  <p:nvPr/>
                </p:nvSpPr>
                <p:spPr bwMode="ltGray">
                  <a:xfrm>
                    <a:off x="2031" y="287"/>
                    <a:ext cx="59" cy="34"/>
                  </a:xfrm>
                  <a:custGeom>
                    <a:avLst/>
                    <a:gdLst>
                      <a:gd name="T0" fmla="*/ 0 w 138"/>
                      <a:gd name="T1" fmla="*/ 0 h 103"/>
                      <a:gd name="T2" fmla="*/ 0 w 138"/>
                      <a:gd name="T3" fmla="*/ 0 h 103"/>
                      <a:gd name="T4" fmla="*/ 0 w 138"/>
                      <a:gd name="T5" fmla="*/ 0 h 103"/>
                      <a:gd name="T6" fmla="*/ 0 w 138"/>
                      <a:gd name="T7" fmla="*/ 0 h 103"/>
                      <a:gd name="T8" fmla="*/ 0 w 138"/>
                      <a:gd name="T9" fmla="*/ 0 h 103"/>
                      <a:gd name="T10" fmla="*/ 0 w 138"/>
                      <a:gd name="T11" fmla="*/ 0 h 103"/>
                      <a:gd name="T12" fmla="*/ 0 w 138"/>
                      <a:gd name="T13" fmla="*/ 0 h 103"/>
                      <a:gd name="T14" fmla="*/ 0 w 138"/>
                      <a:gd name="T15" fmla="*/ 0 h 103"/>
                      <a:gd name="T16" fmla="*/ 0 w 138"/>
                      <a:gd name="T17" fmla="*/ 0 h 103"/>
                      <a:gd name="T18" fmla="*/ 0 w 138"/>
                      <a:gd name="T19" fmla="*/ 0 h 103"/>
                      <a:gd name="T20" fmla="*/ 0 w 138"/>
                      <a:gd name="T21" fmla="*/ 0 h 103"/>
                      <a:gd name="T22" fmla="*/ 0 w 138"/>
                      <a:gd name="T23" fmla="*/ 0 h 103"/>
                      <a:gd name="T24" fmla="*/ 0 w 138"/>
                      <a:gd name="T25" fmla="*/ 0 h 103"/>
                      <a:gd name="T26" fmla="*/ 0 w 138"/>
                      <a:gd name="T27" fmla="*/ 0 h 103"/>
                      <a:gd name="T28" fmla="*/ 0 w 138"/>
                      <a:gd name="T29" fmla="*/ 0 h 103"/>
                      <a:gd name="T30" fmla="*/ 0 w 138"/>
                      <a:gd name="T31" fmla="*/ 0 h 103"/>
                      <a:gd name="T32" fmla="*/ 0 w 138"/>
                      <a:gd name="T33" fmla="*/ 0 h 103"/>
                      <a:gd name="T34" fmla="*/ 0 w 138"/>
                      <a:gd name="T35" fmla="*/ 0 h 103"/>
                      <a:gd name="T36" fmla="*/ 0 w 138"/>
                      <a:gd name="T37" fmla="*/ 0 h 103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</a:gdLst>
                    <a:ahLst/>
                    <a:cxnLst>
                      <a:cxn ang="T38">
                        <a:pos x="T0" y="T1"/>
                      </a:cxn>
                      <a:cxn ang="T39">
                        <a:pos x="T2" y="T3"/>
                      </a:cxn>
                      <a:cxn ang="T40">
                        <a:pos x="T4" y="T5"/>
                      </a:cxn>
                      <a:cxn ang="T41">
                        <a:pos x="T6" y="T7"/>
                      </a:cxn>
                      <a:cxn ang="T42">
                        <a:pos x="T8" y="T9"/>
                      </a:cxn>
                      <a:cxn ang="T43">
                        <a:pos x="T10" y="T11"/>
                      </a:cxn>
                      <a:cxn ang="T44">
                        <a:pos x="T12" y="T13"/>
                      </a:cxn>
                      <a:cxn ang="T45">
                        <a:pos x="T14" y="T15"/>
                      </a:cxn>
                      <a:cxn ang="T46">
                        <a:pos x="T16" y="T17"/>
                      </a:cxn>
                      <a:cxn ang="T47">
                        <a:pos x="T18" y="T19"/>
                      </a:cxn>
                      <a:cxn ang="T48">
                        <a:pos x="T20" y="T21"/>
                      </a:cxn>
                      <a:cxn ang="T49">
                        <a:pos x="T22" y="T23"/>
                      </a:cxn>
                      <a:cxn ang="T50">
                        <a:pos x="T24" y="T25"/>
                      </a:cxn>
                      <a:cxn ang="T51">
                        <a:pos x="T26" y="T27"/>
                      </a:cxn>
                      <a:cxn ang="T52">
                        <a:pos x="T28" y="T29"/>
                      </a:cxn>
                      <a:cxn ang="T53">
                        <a:pos x="T30" y="T31"/>
                      </a:cxn>
                      <a:cxn ang="T54">
                        <a:pos x="T32" y="T33"/>
                      </a:cxn>
                      <a:cxn ang="T55">
                        <a:pos x="T34" y="T35"/>
                      </a:cxn>
                      <a:cxn ang="T56">
                        <a:pos x="T36" y="T37"/>
                      </a:cxn>
                    </a:cxnLst>
                    <a:rect l="0" t="0" r="r" b="b"/>
                    <a:pathLst>
                      <a:path w="138" h="103">
                        <a:moveTo>
                          <a:pt x="26" y="61"/>
                        </a:moveTo>
                        <a:cubicBezTo>
                          <a:pt x="29" y="53"/>
                          <a:pt x="33" y="51"/>
                          <a:pt x="30" y="43"/>
                        </a:cubicBezTo>
                        <a:cubicBezTo>
                          <a:pt x="33" y="27"/>
                          <a:pt x="37" y="24"/>
                          <a:pt x="50" y="33"/>
                        </a:cubicBezTo>
                        <a:cubicBezTo>
                          <a:pt x="51" y="37"/>
                          <a:pt x="53" y="41"/>
                          <a:pt x="54" y="45"/>
                        </a:cubicBezTo>
                        <a:cubicBezTo>
                          <a:pt x="55" y="49"/>
                          <a:pt x="66" y="49"/>
                          <a:pt x="66" y="49"/>
                        </a:cubicBezTo>
                        <a:cubicBezTo>
                          <a:pt x="75" y="43"/>
                          <a:pt x="77" y="45"/>
                          <a:pt x="80" y="55"/>
                        </a:cubicBezTo>
                        <a:cubicBezTo>
                          <a:pt x="92" y="47"/>
                          <a:pt x="101" y="37"/>
                          <a:pt x="116" y="33"/>
                        </a:cubicBezTo>
                        <a:cubicBezTo>
                          <a:pt x="125" y="19"/>
                          <a:pt x="120" y="24"/>
                          <a:pt x="130" y="17"/>
                        </a:cubicBezTo>
                        <a:cubicBezTo>
                          <a:pt x="134" y="11"/>
                          <a:pt x="134" y="0"/>
                          <a:pt x="138" y="11"/>
                        </a:cubicBezTo>
                        <a:cubicBezTo>
                          <a:pt x="135" y="31"/>
                          <a:pt x="126" y="45"/>
                          <a:pt x="106" y="49"/>
                        </a:cubicBezTo>
                        <a:cubicBezTo>
                          <a:pt x="97" y="55"/>
                          <a:pt x="93" y="61"/>
                          <a:pt x="84" y="67"/>
                        </a:cubicBezTo>
                        <a:cubicBezTo>
                          <a:pt x="80" y="79"/>
                          <a:pt x="79" y="79"/>
                          <a:pt x="66" y="81"/>
                        </a:cubicBezTo>
                        <a:cubicBezTo>
                          <a:pt x="60" y="90"/>
                          <a:pt x="57" y="97"/>
                          <a:pt x="48" y="103"/>
                        </a:cubicBezTo>
                        <a:cubicBezTo>
                          <a:pt x="42" y="94"/>
                          <a:pt x="37" y="93"/>
                          <a:pt x="26" y="89"/>
                        </a:cubicBezTo>
                        <a:cubicBezTo>
                          <a:pt x="24" y="88"/>
                          <a:pt x="20" y="87"/>
                          <a:pt x="20" y="87"/>
                        </a:cubicBezTo>
                        <a:cubicBezTo>
                          <a:pt x="10" y="90"/>
                          <a:pt x="14" y="94"/>
                          <a:pt x="22" y="97"/>
                        </a:cubicBezTo>
                        <a:cubicBezTo>
                          <a:pt x="14" y="103"/>
                          <a:pt x="9" y="100"/>
                          <a:pt x="0" y="97"/>
                        </a:cubicBezTo>
                        <a:cubicBezTo>
                          <a:pt x="2" y="87"/>
                          <a:pt x="1" y="82"/>
                          <a:pt x="10" y="79"/>
                        </a:cubicBezTo>
                        <a:cubicBezTo>
                          <a:pt x="15" y="63"/>
                          <a:pt x="14" y="69"/>
                          <a:pt x="26" y="6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TW" altLang="en-US" smtClean="0">
                      <a:solidFill>
                        <a:srgbClr val="000000"/>
                      </a:solidFill>
                      <a:latin typeface="Arial" pitchFamily="34" charset="0"/>
                      <a:ea typeface="新細明體" pitchFamily="18" charset="-120"/>
                    </a:endParaRPr>
                  </a:p>
                </p:txBody>
              </p:sp>
              <p:sp>
                <p:nvSpPr>
                  <p:cNvPr id="4238" name="Freeform 50"/>
                  <p:cNvSpPr>
                    <a:spLocks/>
                  </p:cNvSpPr>
                  <p:nvPr/>
                </p:nvSpPr>
                <p:spPr bwMode="ltGray">
                  <a:xfrm>
                    <a:off x="1968" y="319"/>
                    <a:ext cx="80" cy="72"/>
                  </a:xfrm>
                  <a:custGeom>
                    <a:avLst/>
                    <a:gdLst>
                      <a:gd name="T0" fmla="*/ 0 w 188"/>
                      <a:gd name="T1" fmla="*/ 0 h 214"/>
                      <a:gd name="T2" fmla="*/ 0 w 188"/>
                      <a:gd name="T3" fmla="*/ 0 h 214"/>
                      <a:gd name="T4" fmla="*/ 0 w 188"/>
                      <a:gd name="T5" fmla="*/ 0 h 214"/>
                      <a:gd name="T6" fmla="*/ 0 w 188"/>
                      <a:gd name="T7" fmla="*/ 0 h 214"/>
                      <a:gd name="T8" fmla="*/ 0 w 188"/>
                      <a:gd name="T9" fmla="*/ 0 h 214"/>
                      <a:gd name="T10" fmla="*/ 0 w 188"/>
                      <a:gd name="T11" fmla="*/ 0 h 214"/>
                      <a:gd name="T12" fmla="*/ 0 w 188"/>
                      <a:gd name="T13" fmla="*/ 0 h 214"/>
                      <a:gd name="T14" fmla="*/ 0 w 188"/>
                      <a:gd name="T15" fmla="*/ 0 h 214"/>
                      <a:gd name="T16" fmla="*/ 0 w 188"/>
                      <a:gd name="T17" fmla="*/ 0 h 214"/>
                      <a:gd name="T18" fmla="*/ 0 w 188"/>
                      <a:gd name="T19" fmla="*/ 0 h 214"/>
                      <a:gd name="T20" fmla="*/ 0 w 188"/>
                      <a:gd name="T21" fmla="*/ 0 h 214"/>
                      <a:gd name="T22" fmla="*/ 0 w 188"/>
                      <a:gd name="T23" fmla="*/ 0 h 214"/>
                      <a:gd name="T24" fmla="*/ 0 w 188"/>
                      <a:gd name="T25" fmla="*/ 0 h 214"/>
                      <a:gd name="T26" fmla="*/ 0 w 188"/>
                      <a:gd name="T27" fmla="*/ 0 h 214"/>
                      <a:gd name="T28" fmla="*/ 0 w 188"/>
                      <a:gd name="T29" fmla="*/ 0 h 214"/>
                      <a:gd name="T30" fmla="*/ 0 w 188"/>
                      <a:gd name="T31" fmla="*/ 0 h 214"/>
                      <a:gd name="T32" fmla="*/ 0 w 188"/>
                      <a:gd name="T33" fmla="*/ 0 h 214"/>
                      <a:gd name="T34" fmla="*/ 0 w 188"/>
                      <a:gd name="T35" fmla="*/ 0 h 214"/>
                      <a:gd name="T36" fmla="*/ 0 w 188"/>
                      <a:gd name="T37" fmla="*/ 0 h 214"/>
                      <a:gd name="T38" fmla="*/ 0 w 188"/>
                      <a:gd name="T39" fmla="*/ 0 h 214"/>
                      <a:gd name="T40" fmla="*/ 0 w 188"/>
                      <a:gd name="T41" fmla="*/ 0 h 214"/>
                      <a:gd name="T42" fmla="*/ 0 w 188"/>
                      <a:gd name="T43" fmla="*/ 0 h 214"/>
                      <a:gd name="T44" fmla="*/ 0 w 188"/>
                      <a:gd name="T45" fmla="*/ 0 h 214"/>
                      <a:gd name="T46" fmla="*/ 0 w 188"/>
                      <a:gd name="T47" fmla="*/ 0 h 214"/>
                      <a:gd name="T48" fmla="*/ 0 w 188"/>
                      <a:gd name="T49" fmla="*/ 0 h 214"/>
                      <a:gd name="T50" fmla="*/ 0 w 188"/>
                      <a:gd name="T51" fmla="*/ 0 h 214"/>
                      <a:gd name="T52" fmla="*/ 0 w 188"/>
                      <a:gd name="T53" fmla="*/ 0 h 214"/>
                      <a:gd name="T54" fmla="*/ 0 w 188"/>
                      <a:gd name="T55" fmla="*/ 0 h 214"/>
                      <a:gd name="T56" fmla="*/ 0 w 188"/>
                      <a:gd name="T57" fmla="*/ 0 h 214"/>
                      <a:gd name="T58" fmla="*/ 0 w 188"/>
                      <a:gd name="T59" fmla="*/ 0 h 214"/>
                      <a:gd name="T60" fmla="*/ 0 w 188"/>
                      <a:gd name="T61" fmla="*/ 0 h 214"/>
                      <a:gd name="T62" fmla="*/ 0 w 188"/>
                      <a:gd name="T63" fmla="*/ 0 h 214"/>
                      <a:gd name="T64" fmla="*/ 0 w 188"/>
                      <a:gd name="T65" fmla="*/ 0 h 214"/>
                      <a:gd name="T66" fmla="*/ 0 w 188"/>
                      <a:gd name="T67" fmla="*/ 0 h 214"/>
                      <a:gd name="T68" fmla="*/ 0 w 188"/>
                      <a:gd name="T69" fmla="*/ 0 h 214"/>
                      <a:gd name="T70" fmla="*/ 0 w 188"/>
                      <a:gd name="T71" fmla="*/ 0 h 214"/>
                      <a:gd name="T72" fmla="*/ 0 w 188"/>
                      <a:gd name="T73" fmla="*/ 0 h 214"/>
                      <a:gd name="T74" fmla="*/ 0 w 188"/>
                      <a:gd name="T75" fmla="*/ 0 h 214"/>
                      <a:gd name="T76" fmla="*/ 0 w 188"/>
                      <a:gd name="T77" fmla="*/ 0 h 214"/>
                      <a:gd name="T78" fmla="*/ 0 w 188"/>
                      <a:gd name="T79" fmla="*/ 0 h 214"/>
                      <a:gd name="T80" fmla="*/ 0 w 188"/>
                      <a:gd name="T81" fmla="*/ 0 h 214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</a:gdLst>
                    <a:ahLst/>
                    <a:cxnLst>
                      <a:cxn ang="T82">
                        <a:pos x="T0" y="T1"/>
                      </a:cxn>
                      <a:cxn ang="T83">
                        <a:pos x="T2" y="T3"/>
                      </a:cxn>
                      <a:cxn ang="T84">
                        <a:pos x="T4" y="T5"/>
                      </a:cxn>
                      <a:cxn ang="T85">
                        <a:pos x="T6" y="T7"/>
                      </a:cxn>
                      <a:cxn ang="T86">
                        <a:pos x="T8" y="T9"/>
                      </a:cxn>
                      <a:cxn ang="T87">
                        <a:pos x="T10" y="T11"/>
                      </a:cxn>
                      <a:cxn ang="T88">
                        <a:pos x="T12" y="T13"/>
                      </a:cxn>
                      <a:cxn ang="T89">
                        <a:pos x="T14" y="T15"/>
                      </a:cxn>
                      <a:cxn ang="T90">
                        <a:pos x="T16" y="T17"/>
                      </a:cxn>
                      <a:cxn ang="T91">
                        <a:pos x="T18" y="T19"/>
                      </a:cxn>
                      <a:cxn ang="T92">
                        <a:pos x="T20" y="T21"/>
                      </a:cxn>
                      <a:cxn ang="T93">
                        <a:pos x="T22" y="T23"/>
                      </a:cxn>
                      <a:cxn ang="T94">
                        <a:pos x="T24" y="T25"/>
                      </a:cxn>
                      <a:cxn ang="T95">
                        <a:pos x="T26" y="T27"/>
                      </a:cxn>
                      <a:cxn ang="T96">
                        <a:pos x="T28" y="T29"/>
                      </a:cxn>
                      <a:cxn ang="T97">
                        <a:pos x="T30" y="T31"/>
                      </a:cxn>
                      <a:cxn ang="T98">
                        <a:pos x="T32" y="T33"/>
                      </a:cxn>
                      <a:cxn ang="T99">
                        <a:pos x="T34" y="T35"/>
                      </a:cxn>
                      <a:cxn ang="T100">
                        <a:pos x="T36" y="T37"/>
                      </a:cxn>
                      <a:cxn ang="T101">
                        <a:pos x="T38" y="T39"/>
                      </a:cxn>
                      <a:cxn ang="T102">
                        <a:pos x="T40" y="T41"/>
                      </a:cxn>
                      <a:cxn ang="T103">
                        <a:pos x="T42" y="T43"/>
                      </a:cxn>
                      <a:cxn ang="T104">
                        <a:pos x="T44" y="T45"/>
                      </a:cxn>
                      <a:cxn ang="T105">
                        <a:pos x="T46" y="T47"/>
                      </a:cxn>
                      <a:cxn ang="T106">
                        <a:pos x="T48" y="T49"/>
                      </a:cxn>
                      <a:cxn ang="T107">
                        <a:pos x="T50" y="T51"/>
                      </a:cxn>
                      <a:cxn ang="T108">
                        <a:pos x="T52" y="T53"/>
                      </a:cxn>
                      <a:cxn ang="T109">
                        <a:pos x="T54" y="T55"/>
                      </a:cxn>
                      <a:cxn ang="T110">
                        <a:pos x="T56" y="T57"/>
                      </a:cxn>
                      <a:cxn ang="T111">
                        <a:pos x="T58" y="T59"/>
                      </a:cxn>
                      <a:cxn ang="T112">
                        <a:pos x="T60" y="T61"/>
                      </a:cxn>
                      <a:cxn ang="T113">
                        <a:pos x="T62" y="T63"/>
                      </a:cxn>
                      <a:cxn ang="T114">
                        <a:pos x="T64" y="T65"/>
                      </a:cxn>
                      <a:cxn ang="T115">
                        <a:pos x="T66" y="T67"/>
                      </a:cxn>
                      <a:cxn ang="T116">
                        <a:pos x="T68" y="T69"/>
                      </a:cxn>
                      <a:cxn ang="T117">
                        <a:pos x="T70" y="T71"/>
                      </a:cxn>
                      <a:cxn ang="T118">
                        <a:pos x="T72" y="T73"/>
                      </a:cxn>
                      <a:cxn ang="T119">
                        <a:pos x="T74" y="T75"/>
                      </a:cxn>
                      <a:cxn ang="T120">
                        <a:pos x="T76" y="T77"/>
                      </a:cxn>
                      <a:cxn ang="T121">
                        <a:pos x="T78" y="T79"/>
                      </a:cxn>
                      <a:cxn ang="T122">
                        <a:pos x="T80" y="T81"/>
                      </a:cxn>
                    </a:cxnLst>
                    <a:rect l="0" t="0" r="r" b="b"/>
                    <a:pathLst>
                      <a:path w="188" h="214">
                        <a:moveTo>
                          <a:pt x="158" y="24"/>
                        </a:moveTo>
                        <a:cubicBezTo>
                          <a:pt x="156" y="18"/>
                          <a:pt x="160" y="6"/>
                          <a:pt x="160" y="6"/>
                        </a:cubicBezTo>
                        <a:cubicBezTo>
                          <a:pt x="167" y="16"/>
                          <a:pt x="167" y="8"/>
                          <a:pt x="170" y="0"/>
                        </a:cubicBezTo>
                        <a:cubicBezTo>
                          <a:pt x="181" y="4"/>
                          <a:pt x="179" y="14"/>
                          <a:pt x="182" y="24"/>
                        </a:cubicBezTo>
                        <a:cubicBezTo>
                          <a:pt x="184" y="30"/>
                          <a:pt x="188" y="42"/>
                          <a:pt x="188" y="42"/>
                        </a:cubicBezTo>
                        <a:cubicBezTo>
                          <a:pt x="183" y="56"/>
                          <a:pt x="188" y="52"/>
                          <a:pt x="178" y="58"/>
                        </a:cubicBezTo>
                        <a:cubicBezTo>
                          <a:pt x="174" y="63"/>
                          <a:pt x="170" y="76"/>
                          <a:pt x="170" y="76"/>
                        </a:cubicBezTo>
                        <a:cubicBezTo>
                          <a:pt x="169" y="100"/>
                          <a:pt x="173" y="110"/>
                          <a:pt x="162" y="126"/>
                        </a:cubicBezTo>
                        <a:cubicBezTo>
                          <a:pt x="150" y="118"/>
                          <a:pt x="155" y="132"/>
                          <a:pt x="144" y="136"/>
                        </a:cubicBezTo>
                        <a:cubicBezTo>
                          <a:pt x="135" y="134"/>
                          <a:pt x="129" y="135"/>
                          <a:pt x="120" y="138"/>
                        </a:cubicBezTo>
                        <a:cubicBezTo>
                          <a:pt x="114" y="129"/>
                          <a:pt x="122" y="127"/>
                          <a:pt x="112" y="124"/>
                        </a:cubicBezTo>
                        <a:cubicBezTo>
                          <a:pt x="108" y="130"/>
                          <a:pt x="108" y="142"/>
                          <a:pt x="102" y="146"/>
                        </a:cubicBezTo>
                        <a:cubicBezTo>
                          <a:pt x="98" y="148"/>
                          <a:pt x="90" y="150"/>
                          <a:pt x="90" y="150"/>
                        </a:cubicBezTo>
                        <a:cubicBezTo>
                          <a:pt x="87" y="141"/>
                          <a:pt x="89" y="135"/>
                          <a:pt x="80" y="132"/>
                        </a:cubicBezTo>
                        <a:cubicBezTo>
                          <a:pt x="68" y="134"/>
                          <a:pt x="65" y="134"/>
                          <a:pt x="58" y="144"/>
                        </a:cubicBezTo>
                        <a:cubicBezTo>
                          <a:pt x="66" y="150"/>
                          <a:pt x="68" y="147"/>
                          <a:pt x="76" y="142"/>
                        </a:cubicBezTo>
                        <a:cubicBezTo>
                          <a:pt x="81" y="146"/>
                          <a:pt x="85" y="155"/>
                          <a:pt x="78" y="160"/>
                        </a:cubicBezTo>
                        <a:cubicBezTo>
                          <a:pt x="75" y="162"/>
                          <a:pt x="62" y="165"/>
                          <a:pt x="58" y="166"/>
                        </a:cubicBezTo>
                        <a:cubicBezTo>
                          <a:pt x="48" y="173"/>
                          <a:pt x="44" y="173"/>
                          <a:pt x="34" y="166"/>
                        </a:cubicBezTo>
                        <a:cubicBezTo>
                          <a:pt x="35" y="162"/>
                          <a:pt x="34" y="158"/>
                          <a:pt x="36" y="154"/>
                        </a:cubicBezTo>
                        <a:cubicBezTo>
                          <a:pt x="38" y="150"/>
                          <a:pt x="55" y="146"/>
                          <a:pt x="46" y="144"/>
                        </a:cubicBezTo>
                        <a:cubicBezTo>
                          <a:pt x="42" y="143"/>
                          <a:pt x="34" y="148"/>
                          <a:pt x="34" y="148"/>
                        </a:cubicBezTo>
                        <a:cubicBezTo>
                          <a:pt x="32" y="155"/>
                          <a:pt x="28" y="159"/>
                          <a:pt x="26" y="166"/>
                        </a:cubicBezTo>
                        <a:cubicBezTo>
                          <a:pt x="36" y="182"/>
                          <a:pt x="36" y="173"/>
                          <a:pt x="30" y="190"/>
                        </a:cubicBezTo>
                        <a:cubicBezTo>
                          <a:pt x="28" y="196"/>
                          <a:pt x="14" y="200"/>
                          <a:pt x="14" y="200"/>
                        </a:cubicBezTo>
                        <a:cubicBezTo>
                          <a:pt x="5" y="214"/>
                          <a:pt x="11" y="210"/>
                          <a:pt x="0" y="214"/>
                        </a:cubicBezTo>
                        <a:cubicBezTo>
                          <a:pt x="2" y="202"/>
                          <a:pt x="5" y="198"/>
                          <a:pt x="8" y="188"/>
                        </a:cubicBezTo>
                        <a:cubicBezTo>
                          <a:pt x="6" y="178"/>
                          <a:pt x="3" y="173"/>
                          <a:pt x="0" y="164"/>
                        </a:cubicBezTo>
                        <a:cubicBezTo>
                          <a:pt x="3" y="156"/>
                          <a:pt x="7" y="157"/>
                          <a:pt x="14" y="152"/>
                        </a:cubicBezTo>
                        <a:cubicBezTo>
                          <a:pt x="18" y="141"/>
                          <a:pt x="23" y="140"/>
                          <a:pt x="32" y="134"/>
                        </a:cubicBezTo>
                        <a:cubicBezTo>
                          <a:pt x="37" y="127"/>
                          <a:pt x="37" y="123"/>
                          <a:pt x="44" y="118"/>
                        </a:cubicBezTo>
                        <a:cubicBezTo>
                          <a:pt x="64" y="121"/>
                          <a:pt x="55" y="122"/>
                          <a:pt x="72" y="116"/>
                        </a:cubicBezTo>
                        <a:cubicBezTo>
                          <a:pt x="76" y="115"/>
                          <a:pt x="84" y="112"/>
                          <a:pt x="84" y="112"/>
                        </a:cubicBezTo>
                        <a:cubicBezTo>
                          <a:pt x="105" y="119"/>
                          <a:pt x="97" y="84"/>
                          <a:pt x="114" y="78"/>
                        </a:cubicBezTo>
                        <a:cubicBezTo>
                          <a:pt x="117" y="87"/>
                          <a:pt x="110" y="89"/>
                          <a:pt x="120" y="92"/>
                        </a:cubicBezTo>
                        <a:cubicBezTo>
                          <a:pt x="125" y="85"/>
                          <a:pt x="125" y="81"/>
                          <a:pt x="132" y="76"/>
                        </a:cubicBezTo>
                        <a:cubicBezTo>
                          <a:pt x="138" y="68"/>
                          <a:pt x="146" y="65"/>
                          <a:pt x="150" y="54"/>
                        </a:cubicBezTo>
                        <a:cubicBezTo>
                          <a:pt x="151" y="50"/>
                          <a:pt x="154" y="42"/>
                          <a:pt x="154" y="42"/>
                        </a:cubicBezTo>
                        <a:cubicBezTo>
                          <a:pt x="152" y="41"/>
                          <a:pt x="148" y="40"/>
                          <a:pt x="148" y="38"/>
                        </a:cubicBezTo>
                        <a:cubicBezTo>
                          <a:pt x="148" y="36"/>
                          <a:pt x="161" y="33"/>
                          <a:pt x="152" y="32"/>
                        </a:cubicBezTo>
                        <a:lnTo>
                          <a:pt x="158" y="24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TW" altLang="en-US" smtClean="0">
                      <a:solidFill>
                        <a:srgbClr val="000000"/>
                      </a:solidFill>
                      <a:latin typeface="Arial" pitchFamily="34" charset="0"/>
                      <a:ea typeface="新細明體" pitchFamily="18" charset="-120"/>
                    </a:endParaRPr>
                  </a:p>
                </p:txBody>
              </p:sp>
              <p:sp>
                <p:nvSpPr>
                  <p:cNvPr id="4239" name="Freeform 51"/>
                  <p:cNvSpPr>
                    <a:spLocks/>
                  </p:cNvSpPr>
                  <p:nvPr/>
                </p:nvSpPr>
                <p:spPr bwMode="ltGray">
                  <a:xfrm>
                    <a:off x="2021" y="340"/>
                    <a:ext cx="6" cy="4"/>
                  </a:xfrm>
                  <a:custGeom>
                    <a:avLst/>
                    <a:gdLst>
                      <a:gd name="T0" fmla="*/ 0 w 13"/>
                      <a:gd name="T1" fmla="*/ 0 h 13"/>
                      <a:gd name="T2" fmla="*/ 0 w 13"/>
                      <a:gd name="T3" fmla="*/ 0 h 13"/>
                      <a:gd name="T4" fmla="*/ 0 w 13"/>
                      <a:gd name="T5" fmla="*/ 0 h 13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13" h="13">
                        <a:moveTo>
                          <a:pt x="0" y="9"/>
                        </a:moveTo>
                        <a:cubicBezTo>
                          <a:pt x="6" y="0"/>
                          <a:pt x="13" y="7"/>
                          <a:pt x="4" y="13"/>
                        </a:cubicBezTo>
                        <a:cubicBezTo>
                          <a:pt x="0" y="6"/>
                          <a:pt x="0" y="5"/>
                          <a:pt x="0" y="9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TW" altLang="en-US" smtClean="0">
                      <a:solidFill>
                        <a:srgbClr val="000000"/>
                      </a:solidFill>
                      <a:latin typeface="Arial" pitchFamily="34" charset="0"/>
                      <a:ea typeface="新細明體" pitchFamily="18" charset="-120"/>
                    </a:endParaRPr>
                  </a:p>
                </p:txBody>
              </p:sp>
              <p:sp>
                <p:nvSpPr>
                  <p:cNvPr id="4240" name="Freeform 52"/>
                  <p:cNvSpPr>
                    <a:spLocks/>
                  </p:cNvSpPr>
                  <p:nvPr/>
                </p:nvSpPr>
                <p:spPr bwMode="ltGray">
                  <a:xfrm>
                    <a:off x="1573" y="389"/>
                    <a:ext cx="347" cy="189"/>
                  </a:xfrm>
                  <a:custGeom>
                    <a:avLst/>
                    <a:gdLst>
                      <a:gd name="T0" fmla="*/ 0 w 812"/>
                      <a:gd name="T1" fmla="*/ 0 h 564"/>
                      <a:gd name="T2" fmla="*/ 0 w 812"/>
                      <a:gd name="T3" fmla="*/ 0 h 564"/>
                      <a:gd name="T4" fmla="*/ 0 w 812"/>
                      <a:gd name="T5" fmla="*/ 0 h 564"/>
                      <a:gd name="T6" fmla="*/ 0 w 812"/>
                      <a:gd name="T7" fmla="*/ 0 h 564"/>
                      <a:gd name="T8" fmla="*/ 0 w 812"/>
                      <a:gd name="T9" fmla="*/ 0 h 564"/>
                      <a:gd name="T10" fmla="*/ 0 w 812"/>
                      <a:gd name="T11" fmla="*/ 0 h 564"/>
                      <a:gd name="T12" fmla="*/ 0 w 812"/>
                      <a:gd name="T13" fmla="*/ 0 h 564"/>
                      <a:gd name="T14" fmla="*/ 0 w 812"/>
                      <a:gd name="T15" fmla="*/ 0 h 564"/>
                      <a:gd name="T16" fmla="*/ 0 w 812"/>
                      <a:gd name="T17" fmla="*/ 0 h 564"/>
                      <a:gd name="T18" fmla="*/ 0 w 812"/>
                      <a:gd name="T19" fmla="*/ 0 h 564"/>
                      <a:gd name="T20" fmla="*/ 0 w 812"/>
                      <a:gd name="T21" fmla="*/ 0 h 564"/>
                      <a:gd name="T22" fmla="*/ 0 w 812"/>
                      <a:gd name="T23" fmla="*/ 0 h 564"/>
                      <a:gd name="T24" fmla="*/ 0 w 812"/>
                      <a:gd name="T25" fmla="*/ 0 h 564"/>
                      <a:gd name="T26" fmla="*/ 0 w 812"/>
                      <a:gd name="T27" fmla="*/ 0 h 564"/>
                      <a:gd name="T28" fmla="*/ 0 w 812"/>
                      <a:gd name="T29" fmla="*/ 0 h 564"/>
                      <a:gd name="T30" fmla="*/ 0 w 812"/>
                      <a:gd name="T31" fmla="*/ 0 h 564"/>
                      <a:gd name="T32" fmla="*/ 0 w 812"/>
                      <a:gd name="T33" fmla="*/ 0 h 564"/>
                      <a:gd name="T34" fmla="*/ 0 w 812"/>
                      <a:gd name="T35" fmla="*/ 0 h 564"/>
                      <a:gd name="T36" fmla="*/ 0 w 812"/>
                      <a:gd name="T37" fmla="*/ 0 h 564"/>
                      <a:gd name="T38" fmla="*/ 0 w 812"/>
                      <a:gd name="T39" fmla="*/ 0 h 564"/>
                      <a:gd name="T40" fmla="*/ 0 w 812"/>
                      <a:gd name="T41" fmla="*/ 0 h 564"/>
                      <a:gd name="T42" fmla="*/ 0 w 812"/>
                      <a:gd name="T43" fmla="*/ 0 h 564"/>
                      <a:gd name="T44" fmla="*/ 0 w 812"/>
                      <a:gd name="T45" fmla="*/ 0 h 564"/>
                      <a:gd name="T46" fmla="*/ 0 w 812"/>
                      <a:gd name="T47" fmla="*/ 0 h 564"/>
                      <a:gd name="T48" fmla="*/ 0 w 812"/>
                      <a:gd name="T49" fmla="*/ 0 h 564"/>
                      <a:gd name="T50" fmla="*/ 0 w 812"/>
                      <a:gd name="T51" fmla="*/ 0 h 564"/>
                      <a:gd name="T52" fmla="*/ 0 w 812"/>
                      <a:gd name="T53" fmla="*/ 0 h 564"/>
                      <a:gd name="T54" fmla="*/ 0 w 812"/>
                      <a:gd name="T55" fmla="*/ 0 h 564"/>
                      <a:gd name="T56" fmla="*/ 0 w 812"/>
                      <a:gd name="T57" fmla="*/ 0 h 564"/>
                      <a:gd name="T58" fmla="*/ 0 w 812"/>
                      <a:gd name="T59" fmla="*/ 0 h 564"/>
                      <a:gd name="T60" fmla="*/ 0 w 812"/>
                      <a:gd name="T61" fmla="*/ 0 h 564"/>
                      <a:gd name="T62" fmla="*/ 0 w 812"/>
                      <a:gd name="T63" fmla="*/ 0 h 564"/>
                      <a:gd name="T64" fmla="*/ 0 w 812"/>
                      <a:gd name="T65" fmla="*/ 0 h 564"/>
                      <a:gd name="T66" fmla="*/ 0 w 812"/>
                      <a:gd name="T67" fmla="*/ 0 h 564"/>
                      <a:gd name="T68" fmla="*/ 0 w 812"/>
                      <a:gd name="T69" fmla="*/ 0 h 564"/>
                      <a:gd name="T70" fmla="*/ 0 w 812"/>
                      <a:gd name="T71" fmla="*/ 0 h 564"/>
                      <a:gd name="T72" fmla="*/ 0 w 812"/>
                      <a:gd name="T73" fmla="*/ 0 h 564"/>
                      <a:gd name="T74" fmla="*/ 0 w 812"/>
                      <a:gd name="T75" fmla="*/ 0 h 564"/>
                      <a:gd name="T76" fmla="*/ 0 w 812"/>
                      <a:gd name="T77" fmla="*/ 0 h 564"/>
                      <a:gd name="T78" fmla="*/ 0 w 812"/>
                      <a:gd name="T79" fmla="*/ 0 h 564"/>
                      <a:gd name="T80" fmla="*/ 0 w 812"/>
                      <a:gd name="T81" fmla="*/ 0 h 564"/>
                      <a:gd name="T82" fmla="*/ 0 w 812"/>
                      <a:gd name="T83" fmla="*/ 0 h 564"/>
                      <a:gd name="T84" fmla="*/ 0 w 812"/>
                      <a:gd name="T85" fmla="*/ 0 h 564"/>
                      <a:gd name="T86" fmla="*/ 0 w 812"/>
                      <a:gd name="T87" fmla="*/ 0 h 564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</a:gdLst>
                    <a:ahLst/>
                    <a:cxnLst>
                      <a:cxn ang="T88">
                        <a:pos x="T0" y="T1"/>
                      </a:cxn>
                      <a:cxn ang="T89">
                        <a:pos x="T2" y="T3"/>
                      </a:cxn>
                      <a:cxn ang="T90">
                        <a:pos x="T4" y="T5"/>
                      </a:cxn>
                      <a:cxn ang="T91">
                        <a:pos x="T6" y="T7"/>
                      </a:cxn>
                      <a:cxn ang="T92">
                        <a:pos x="T8" y="T9"/>
                      </a:cxn>
                      <a:cxn ang="T93">
                        <a:pos x="T10" y="T11"/>
                      </a:cxn>
                      <a:cxn ang="T94">
                        <a:pos x="T12" y="T13"/>
                      </a:cxn>
                      <a:cxn ang="T95">
                        <a:pos x="T14" y="T15"/>
                      </a:cxn>
                      <a:cxn ang="T96">
                        <a:pos x="T16" y="T17"/>
                      </a:cxn>
                      <a:cxn ang="T97">
                        <a:pos x="T18" y="T19"/>
                      </a:cxn>
                      <a:cxn ang="T98">
                        <a:pos x="T20" y="T21"/>
                      </a:cxn>
                      <a:cxn ang="T99">
                        <a:pos x="T22" y="T23"/>
                      </a:cxn>
                      <a:cxn ang="T100">
                        <a:pos x="T24" y="T25"/>
                      </a:cxn>
                      <a:cxn ang="T101">
                        <a:pos x="T26" y="T27"/>
                      </a:cxn>
                      <a:cxn ang="T102">
                        <a:pos x="T28" y="T29"/>
                      </a:cxn>
                      <a:cxn ang="T103">
                        <a:pos x="T30" y="T31"/>
                      </a:cxn>
                      <a:cxn ang="T104">
                        <a:pos x="T32" y="T33"/>
                      </a:cxn>
                      <a:cxn ang="T105">
                        <a:pos x="T34" y="T35"/>
                      </a:cxn>
                      <a:cxn ang="T106">
                        <a:pos x="T36" y="T37"/>
                      </a:cxn>
                      <a:cxn ang="T107">
                        <a:pos x="T38" y="T39"/>
                      </a:cxn>
                      <a:cxn ang="T108">
                        <a:pos x="T40" y="T41"/>
                      </a:cxn>
                      <a:cxn ang="T109">
                        <a:pos x="T42" y="T43"/>
                      </a:cxn>
                      <a:cxn ang="T110">
                        <a:pos x="T44" y="T45"/>
                      </a:cxn>
                      <a:cxn ang="T111">
                        <a:pos x="T46" y="T47"/>
                      </a:cxn>
                      <a:cxn ang="T112">
                        <a:pos x="T48" y="T49"/>
                      </a:cxn>
                      <a:cxn ang="T113">
                        <a:pos x="T50" y="T51"/>
                      </a:cxn>
                      <a:cxn ang="T114">
                        <a:pos x="T52" y="T53"/>
                      </a:cxn>
                      <a:cxn ang="T115">
                        <a:pos x="T54" y="T55"/>
                      </a:cxn>
                      <a:cxn ang="T116">
                        <a:pos x="T56" y="T57"/>
                      </a:cxn>
                      <a:cxn ang="T117">
                        <a:pos x="T58" y="T59"/>
                      </a:cxn>
                      <a:cxn ang="T118">
                        <a:pos x="T60" y="T61"/>
                      </a:cxn>
                      <a:cxn ang="T119">
                        <a:pos x="T62" y="T63"/>
                      </a:cxn>
                      <a:cxn ang="T120">
                        <a:pos x="T64" y="T65"/>
                      </a:cxn>
                      <a:cxn ang="T121">
                        <a:pos x="T66" y="T67"/>
                      </a:cxn>
                      <a:cxn ang="T122">
                        <a:pos x="T68" y="T69"/>
                      </a:cxn>
                      <a:cxn ang="T123">
                        <a:pos x="T70" y="T71"/>
                      </a:cxn>
                      <a:cxn ang="T124">
                        <a:pos x="T72" y="T73"/>
                      </a:cxn>
                      <a:cxn ang="T125">
                        <a:pos x="T74" y="T75"/>
                      </a:cxn>
                      <a:cxn ang="T126">
                        <a:pos x="T76" y="T77"/>
                      </a:cxn>
                      <a:cxn ang="T127">
                        <a:pos x="T78" y="T79"/>
                      </a:cxn>
                      <a:cxn ang="T128">
                        <a:pos x="T80" y="T81"/>
                      </a:cxn>
                      <a:cxn ang="T129">
                        <a:pos x="T82" y="T83"/>
                      </a:cxn>
                      <a:cxn ang="T130">
                        <a:pos x="T84" y="T85"/>
                      </a:cxn>
                      <a:cxn ang="T131">
                        <a:pos x="T86" y="T87"/>
                      </a:cxn>
                    </a:cxnLst>
                    <a:rect l="0" t="0" r="r" b="b"/>
                    <a:pathLst>
                      <a:path w="812" h="564">
                        <a:moveTo>
                          <a:pt x="798" y="6"/>
                        </a:moveTo>
                        <a:cubicBezTo>
                          <a:pt x="801" y="15"/>
                          <a:pt x="809" y="16"/>
                          <a:pt x="812" y="26"/>
                        </a:cubicBezTo>
                        <a:cubicBezTo>
                          <a:pt x="809" y="36"/>
                          <a:pt x="801" y="41"/>
                          <a:pt x="796" y="50"/>
                        </a:cubicBezTo>
                        <a:cubicBezTo>
                          <a:pt x="791" y="61"/>
                          <a:pt x="788" y="71"/>
                          <a:pt x="778" y="78"/>
                        </a:cubicBezTo>
                        <a:cubicBezTo>
                          <a:pt x="773" y="85"/>
                          <a:pt x="771" y="88"/>
                          <a:pt x="774" y="96"/>
                        </a:cubicBezTo>
                        <a:cubicBezTo>
                          <a:pt x="767" y="107"/>
                          <a:pt x="758" y="114"/>
                          <a:pt x="748" y="122"/>
                        </a:cubicBezTo>
                        <a:cubicBezTo>
                          <a:pt x="744" y="125"/>
                          <a:pt x="736" y="130"/>
                          <a:pt x="736" y="130"/>
                        </a:cubicBezTo>
                        <a:cubicBezTo>
                          <a:pt x="740" y="141"/>
                          <a:pt x="731" y="140"/>
                          <a:pt x="722" y="142"/>
                        </a:cubicBezTo>
                        <a:cubicBezTo>
                          <a:pt x="716" y="148"/>
                          <a:pt x="712" y="151"/>
                          <a:pt x="704" y="154"/>
                        </a:cubicBezTo>
                        <a:cubicBezTo>
                          <a:pt x="686" y="150"/>
                          <a:pt x="650" y="169"/>
                          <a:pt x="634" y="180"/>
                        </a:cubicBezTo>
                        <a:cubicBezTo>
                          <a:pt x="636" y="189"/>
                          <a:pt x="631" y="193"/>
                          <a:pt x="640" y="196"/>
                        </a:cubicBezTo>
                        <a:cubicBezTo>
                          <a:pt x="643" y="205"/>
                          <a:pt x="640" y="207"/>
                          <a:pt x="632" y="210"/>
                        </a:cubicBezTo>
                        <a:cubicBezTo>
                          <a:pt x="626" y="219"/>
                          <a:pt x="623" y="226"/>
                          <a:pt x="614" y="232"/>
                        </a:cubicBezTo>
                        <a:cubicBezTo>
                          <a:pt x="611" y="231"/>
                          <a:pt x="606" y="233"/>
                          <a:pt x="604" y="230"/>
                        </a:cubicBezTo>
                        <a:cubicBezTo>
                          <a:pt x="599" y="220"/>
                          <a:pt x="610" y="199"/>
                          <a:pt x="620" y="196"/>
                        </a:cubicBezTo>
                        <a:cubicBezTo>
                          <a:pt x="623" y="187"/>
                          <a:pt x="617" y="187"/>
                          <a:pt x="620" y="178"/>
                        </a:cubicBezTo>
                        <a:cubicBezTo>
                          <a:pt x="617" y="164"/>
                          <a:pt x="609" y="168"/>
                          <a:pt x="598" y="172"/>
                        </a:cubicBezTo>
                        <a:cubicBezTo>
                          <a:pt x="592" y="180"/>
                          <a:pt x="585" y="185"/>
                          <a:pt x="576" y="188"/>
                        </a:cubicBezTo>
                        <a:cubicBezTo>
                          <a:pt x="572" y="194"/>
                          <a:pt x="568" y="200"/>
                          <a:pt x="564" y="206"/>
                        </a:cubicBezTo>
                        <a:cubicBezTo>
                          <a:pt x="561" y="210"/>
                          <a:pt x="556" y="218"/>
                          <a:pt x="556" y="218"/>
                        </a:cubicBezTo>
                        <a:cubicBezTo>
                          <a:pt x="558" y="234"/>
                          <a:pt x="559" y="243"/>
                          <a:pt x="572" y="252"/>
                        </a:cubicBezTo>
                        <a:cubicBezTo>
                          <a:pt x="579" y="262"/>
                          <a:pt x="586" y="273"/>
                          <a:pt x="596" y="280"/>
                        </a:cubicBezTo>
                        <a:cubicBezTo>
                          <a:pt x="598" y="286"/>
                          <a:pt x="602" y="298"/>
                          <a:pt x="602" y="298"/>
                        </a:cubicBezTo>
                        <a:cubicBezTo>
                          <a:pt x="601" y="308"/>
                          <a:pt x="599" y="361"/>
                          <a:pt x="594" y="368"/>
                        </a:cubicBezTo>
                        <a:cubicBezTo>
                          <a:pt x="590" y="374"/>
                          <a:pt x="576" y="378"/>
                          <a:pt x="570" y="382"/>
                        </a:cubicBezTo>
                        <a:cubicBezTo>
                          <a:pt x="563" y="393"/>
                          <a:pt x="550" y="396"/>
                          <a:pt x="542" y="406"/>
                        </a:cubicBezTo>
                        <a:cubicBezTo>
                          <a:pt x="536" y="413"/>
                          <a:pt x="539" y="417"/>
                          <a:pt x="530" y="420"/>
                        </a:cubicBezTo>
                        <a:cubicBezTo>
                          <a:pt x="526" y="408"/>
                          <a:pt x="538" y="391"/>
                          <a:pt x="522" y="386"/>
                        </a:cubicBezTo>
                        <a:cubicBezTo>
                          <a:pt x="516" y="377"/>
                          <a:pt x="510" y="364"/>
                          <a:pt x="502" y="356"/>
                        </a:cubicBezTo>
                        <a:cubicBezTo>
                          <a:pt x="497" y="341"/>
                          <a:pt x="505" y="360"/>
                          <a:pt x="482" y="348"/>
                        </a:cubicBezTo>
                        <a:cubicBezTo>
                          <a:pt x="478" y="346"/>
                          <a:pt x="478" y="339"/>
                          <a:pt x="474" y="336"/>
                        </a:cubicBezTo>
                        <a:cubicBezTo>
                          <a:pt x="470" y="323"/>
                          <a:pt x="466" y="342"/>
                          <a:pt x="462" y="348"/>
                        </a:cubicBezTo>
                        <a:cubicBezTo>
                          <a:pt x="460" y="358"/>
                          <a:pt x="456" y="363"/>
                          <a:pt x="454" y="374"/>
                        </a:cubicBezTo>
                        <a:cubicBezTo>
                          <a:pt x="457" y="383"/>
                          <a:pt x="455" y="387"/>
                          <a:pt x="450" y="394"/>
                        </a:cubicBezTo>
                        <a:cubicBezTo>
                          <a:pt x="454" y="399"/>
                          <a:pt x="464" y="411"/>
                          <a:pt x="466" y="418"/>
                        </a:cubicBezTo>
                        <a:cubicBezTo>
                          <a:pt x="474" y="443"/>
                          <a:pt x="472" y="458"/>
                          <a:pt x="500" y="464"/>
                        </a:cubicBezTo>
                        <a:cubicBezTo>
                          <a:pt x="507" y="469"/>
                          <a:pt x="510" y="474"/>
                          <a:pt x="516" y="480"/>
                        </a:cubicBezTo>
                        <a:cubicBezTo>
                          <a:pt x="511" y="494"/>
                          <a:pt x="513" y="509"/>
                          <a:pt x="510" y="524"/>
                        </a:cubicBezTo>
                        <a:cubicBezTo>
                          <a:pt x="512" y="537"/>
                          <a:pt x="511" y="541"/>
                          <a:pt x="522" y="548"/>
                        </a:cubicBezTo>
                        <a:cubicBezTo>
                          <a:pt x="523" y="552"/>
                          <a:pt x="525" y="556"/>
                          <a:pt x="526" y="560"/>
                        </a:cubicBezTo>
                        <a:cubicBezTo>
                          <a:pt x="527" y="564"/>
                          <a:pt x="514" y="556"/>
                          <a:pt x="514" y="556"/>
                        </a:cubicBezTo>
                        <a:cubicBezTo>
                          <a:pt x="502" y="564"/>
                          <a:pt x="501" y="551"/>
                          <a:pt x="492" y="544"/>
                        </a:cubicBezTo>
                        <a:cubicBezTo>
                          <a:pt x="488" y="541"/>
                          <a:pt x="480" y="536"/>
                          <a:pt x="480" y="536"/>
                        </a:cubicBezTo>
                        <a:cubicBezTo>
                          <a:pt x="471" y="522"/>
                          <a:pt x="474" y="529"/>
                          <a:pt x="470" y="518"/>
                        </a:cubicBezTo>
                        <a:cubicBezTo>
                          <a:pt x="467" y="491"/>
                          <a:pt x="461" y="446"/>
                          <a:pt x="436" y="430"/>
                        </a:cubicBezTo>
                        <a:cubicBezTo>
                          <a:pt x="428" y="433"/>
                          <a:pt x="425" y="433"/>
                          <a:pt x="422" y="424"/>
                        </a:cubicBezTo>
                        <a:cubicBezTo>
                          <a:pt x="427" y="404"/>
                          <a:pt x="432" y="383"/>
                          <a:pt x="438" y="364"/>
                        </a:cubicBezTo>
                        <a:cubicBezTo>
                          <a:pt x="436" y="343"/>
                          <a:pt x="431" y="330"/>
                          <a:pt x="426" y="310"/>
                        </a:cubicBezTo>
                        <a:cubicBezTo>
                          <a:pt x="429" y="302"/>
                          <a:pt x="425" y="300"/>
                          <a:pt x="422" y="292"/>
                        </a:cubicBezTo>
                        <a:cubicBezTo>
                          <a:pt x="424" y="282"/>
                          <a:pt x="428" y="277"/>
                          <a:pt x="422" y="268"/>
                        </a:cubicBezTo>
                        <a:cubicBezTo>
                          <a:pt x="420" y="269"/>
                          <a:pt x="418" y="269"/>
                          <a:pt x="416" y="270"/>
                        </a:cubicBezTo>
                        <a:cubicBezTo>
                          <a:pt x="414" y="272"/>
                          <a:pt x="414" y="275"/>
                          <a:pt x="412" y="276"/>
                        </a:cubicBezTo>
                        <a:cubicBezTo>
                          <a:pt x="408" y="278"/>
                          <a:pt x="400" y="280"/>
                          <a:pt x="400" y="280"/>
                        </a:cubicBezTo>
                        <a:cubicBezTo>
                          <a:pt x="394" y="274"/>
                          <a:pt x="389" y="274"/>
                          <a:pt x="386" y="266"/>
                        </a:cubicBezTo>
                        <a:cubicBezTo>
                          <a:pt x="391" y="251"/>
                          <a:pt x="379" y="206"/>
                          <a:pt x="364" y="196"/>
                        </a:cubicBezTo>
                        <a:cubicBezTo>
                          <a:pt x="357" y="186"/>
                          <a:pt x="358" y="182"/>
                          <a:pt x="360" y="170"/>
                        </a:cubicBezTo>
                        <a:cubicBezTo>
                          <a:pt x="358" y="160"/>
                          <a:pt x="356" y="147"/>
                          <a:pt x="346" y="144"/>
                        </a:cubicBezTo>
                        <a:cubicBezTo>
                          <a:pt x="343" y="154"/>
                          <a:pt x="338" y="160"/>
                          <a:pt x="330" y="166"/>
                        </a:cubicBezTo>
                        <a:cubicBezTo>
                          <a:pt x="323" y="164"/>
                          <a:pt x="308" y="160"/>
                          <a:pt x="308" y="160"/>
                        </a:cubicBezTo>
                        <a:cubicBezTo>
                          <a:pt x="296" y="162"/>
                          <a:pt x="297" y="166"/>
                          <a:pt x="288" y="172"/>
                        </a:cubicBezTo>
                        <a:cubicBezTo>
                          <a:pt x="284" y="185"/>
                          <a:pt x="282" y="191"/>
                          <a:pt x="268" y="196"/>
                        </a:cubicBezTo>
                        <a:cubicBezTo>
                          <a:pt x="264" y="200"/>
                          <a:pt x="243" y="231"/>
                          <a:pt x="242" y="232"/>
                        </a:cubicBezTo>
                        <a:cubicBezTo>
                          <a:pt x="231" y="239"/>
                          <a:pt x="215" y="247"/>
                          <a:pt x="206" y="256"/>
                        </a:cubicBezTo>
                        <a:cubicBezTo>
                          <a:pt x="202" y="260"/>
                          <a:pt x="200" y="265"/>
                          <a:pt x="196" y="268"/>
                        </a:cubicBezTo>
                        <a:cubicBezTo>
                          <a:pt x="194" y="269"/>
                          <a:pt x="192" y="269"/>
                          <a:pt x="190" y="270"/>
                        </a:cubicBezTo>
                        <a:cubicBezTo>
                          <a:pt x="188" y="271"/>
                          <a:pt x="186" y="272"/>
                          <a:pt x="184" y="274"/>
                        </a:cubicBezTo>
                        <a:cubicBezTo>
                          <a:pt x="180" y="278"/>
                          <a:pt x="172" y="286"/>
                          <a:pt x="172" y="286"/>
                        </a:cubicBezTo>
                        <a:cubicBezTo>
                          <a:pt x="167" y="300"/>
                          <a:pt x="165" y="314"/>
                          <a:pt x="160" y="328"/>
                        </a:cubicBezTo>
                        <a:cubicBezTo>
                          <a:pt x="158" y="335"/>
                          <a:pt x="156" y="341"/>
                          <a:pt x="154" y="348"/>
                        </a:cubicBezTo>
                        <a:cubicBezTo>
                          <a:pt x="153" y="350"/>
                          <a:pt x="152" y="354"/>
                          <a:pt x="152" y="354"/>
                        </a:cubicBezTo>
                        <a:cubicBezTo>
                          <a:pt x="152" y="359"/>
                          <a:pt x="156" y="384"/>
                          <a:pt x="146" y="392"/>
                        </a:cubicBezTo>
                        <a:cubicBezTo>
                          <a:pt x="141" y="397"/>
                          <a:pt x="128" y="404"/>
                          <a:pt x="128" y="404"/>
                        </a:cubicBezTo>
                        <a:cubicBezTo>
                          <a:pt x="125" y="412"/>
                          <a:pt x="122" y="421"/>
                          <a:pt x="114" y="424"/>
                        </a:cubicBezTo>
                        <a:cubicBezTo>
                          <a:pt x="100" y="419"/>
                          <a:pt x="97" y="405"/>
                          <a:pt x="94" y="392"/>
                        </a:cubicBezTo>
                        <a:cubicBezTo>
                          <a:pt x="86" y="362"/>
                          <a:pt x="82" y="332"/>
                          <a:pt x="72" y="302"/>
                        </a:cubicBezTo>
                        <a:cubicBezTo>
                          <a:pt x="71" y="281"/>
                          <a:pt x="70" y="275"/>
                          <a:pt x="66" y="258"/>
                        </a:cubicBezTo>
                        <a:cubicBezTo>
                          <a:pt x="66" y="251"/>
                          <a:pt x="68" y="219"/>
                          <a:pt x="64" y="208"/>
                        </a:cubicBezTo>
                        <a:cubicBezTo>
                          <a:pt x="70" y="191"/>
                          <a:pt x="66" y="173"/>
                          <a:pt x="72" y="156"/>
                        </a:cubicBezTo>
                        <a:cubicBezTo>
                          <a:pt x="66" y="139"/>
                          <a:pt x="60" y="168"/>
                          <a:pt x="56" y="172"/>
                        </a:cubicBezTo>
                        <a:cubicBezTo>
                          <a:pt x="53" y="175"/>
                          <a:pt x="44" y="180"/>
                          <a:pt x="44" y="180"/>
                        </a:cubicBezTo>
                        <a:cubicBezTo>
                          <a:pt x="35" y="177"/>
                          <a:pt x="28" y="173"/>
                          <a:pt x="24" y="162"/>
                        </a:cubicBezTo>
                        <a:cubicBezTo>
                          <a:pt x="23" y="158"/>
                          <a:pt x="20" y="150"/>
                          <a:pt x="20" y="150"/>
                        </a:cubicBezTo>
                        <a:cubicBezTo>
                          <a:pt x="30" y="148"/>
                          <a:pt x="30" y="143"/>
                          <a:pt x="38" y="138"/>
                        </a:cubicBezTo>
                        <a:cubicBezTo>
                          <a:pt x="35" y="128"/>
                          <a:pt x="31" y="133"/>
                          <a:pt x="24" y="138"/>
                        </a:cubicBezTo>
                        <a:cubicBezTo>
                          <a:pt x="15" y="135"/>
                          <a:pt x="15" y="132"/>
                          <a:pt x="18" y="124"/>
                        </a:cubicBezTo>
                        <a:cubicBezTo>
                          <a:pt x="11" y="114"/>
                          <a:pt x="9" y="101"/>
                          <a:pt x="0" y="92"/>
                        </a:cubicBezTo>
                        <a:lnTo>
                          <a:pt x="76" y="0"/>
                        </a:lnTo>
                        <a:lnTo>
                          <a:pt x="798" y="6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TW" altLang="en-US" smtClean="0">
                      <a:solidFill>
                        <a:srgbClr val="000000"/>
                      </a:solidFill>
                      <a:latin typeface="Arial" pitchFamily="34" charset="0"/>
                      <a:ea typeface="新細明體" pitchFamily="18" charset="-120"/>
                    </a:endParaRPr>
                  </a:p>
                </p:txBody>
              </p:sp>
              <p:sp>
                <p:nvSpPr>
                  <p:cNvPr id="4241" name="Freeform 53"/>
                  <p:cNvSpPr>
                    <a:spLocks/>
                  </p:cNvSpPr>
                  <p:nvPr/>
                </p:nvSpPr>
                <p:spPr bwMode="ltGray">
                  <a:xfrm>
                    <a:off x="1634" y="519"/>
                    <a:ext cx="19" cy="29"/>
                  </a:xfrm>
                  <a:custGeom>
                    <a:avLst/>
                    <a:gdLst>
                      <a:gd name="T0" fmla="*/ 0 w 43"/>
                      <a:gd name="T1" fmla="*/ 0 h 85"/>
                      <a:gd name="T2" fmla="*/ 0 w 43"/>
                      <a:gd name="T3" fmla="*/ 0 h 85"/>
                      <a:gd name="T4" fmla="*/ 0 w 43"/>
                      <a:gd name="T5" fmla="*/ 0 h 85"/>
                      <a:gd name="T6" fmla="*/ 0 w 43"/>
                      <a:gd name="T7" fmla="*/ 0 h 85"/>
                      <a:gd name="T8" fmla="*/ 0 w 43"/>
                      <a:gd name="T9" fmla="*/ 0 h 85"/>
                      <a:gd name="T10" fmla="*/ 0 w 43"/>
                      <a:gd name="T11" fmla="*/ 0 h 85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0" t="0" r="r" b="b"/>
                    <a:pathLst>
                      <a:path w="43" h="85">
                        <a:moveTo>
                          <a:pt x="7" y="11"/>
                        </a:moveTo>
                        <a:cubicBezTo>
                          <a:pt x="4" y="2"/>
                          <a:pt x="9" y="0"/>
                          <a:pt x="17" y="3"/>
                        </a:cubicBezTo>
                        <a:cubicBezTo>
                          <a:pt x="24" y="13"/>
                          <a:pt x="28" y="24"/>
                          <a:pt x="37" y="33"/>
                        </a:cubicBezTo>
                        <a:cubicBezTo>
                          <a:pt x="43" y="52"/>
                          <a:pt x="40" y="78"/>
                          <a:pt x="19" y="85"/>
                        </a:cubicBezTo>
                        <a:cubicBezTo>
                          <a:pt x="6" y="81"/>
                          <a:pt x="5" y="81"/>
                          <a:pt x="1" y="69"/>
                        </a:cubicBezTo>
                        <a:cubicBezTo>
                          <a:pt x="2" y="66"/>
                          <a:pt x="0" y="4"/>
                          <a:pt x="7" y="1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TW" altLang="en-US" smtClean="0">
                      <a:solidFill>
                        <a:srgbClr val="000000"/>
                      </a:solidFill>
                      <a:latin typeface="Arial" pitchFamily="34" charset="0"/>
                      <a:ea typeface="新細明體" pitchFamily="18" charset="-120"/>
                    </a:endParaRPr>
                  </a:p>
                </p:txBody>
              </p:sp>
              <p:sp>
                <p:nvSpPr>
                  <p:cNvPr id="4242" name="Freeform 54"/>
                  <p:cNvSpPr>
                    <a:spLocks/>
                  </p:cNvSpPr>
                  <p:nvPr/>
                </p:nvSpPr>
                <p:spPr bwMode="ltGray">
                  <a:xfrm>
                    <a:off x="1900" y="421"/>
                    <a:ext cx="18" cy="24"/>
                  </a:xfrm>
                  <a:custGeom>
                    <a:avLst/>
                    <a:gdLst>
                      <a:gd name="T0" fmla="*/ 0 w 44"/>
                      <a:gd name="T1" fmla="*/ 0 h 74"/>
                      <a:gd name="T2" fmla="*/ 0 w 44"/>
                      <a:gd name="T3" fmla="*/ 0 h 74"/>
                      <a:gd name="T4" fmla="*/ 0 w 44"/>
                      <a:gd name="T5" fmla="*/ 0 h 74"/>
                      <a:gd name="T6" fmla="*/ 0 w 44"/>
                      <a:gd name="T7" fmla="*/ 0 h 74"/>
                      <a:gd name="T8" fmla="*/ 0 w 44"/>
                      <a:gd name="T9" fmla="*/ 0 h 74"/>
                      <a:gd name="T10" fmla="*/ 0 w 44"/>
                      <a:gd name="T11" fmla="*/ 0 h 74"/>
                      <a:gd name="T12" fmla="*/ 0 w 44"/>
                      <a:gd name="T13" fmla="*/ 0 h 74"/>
                      <a:gd name="T14" fmla="*/ 0 w 44"/>
                      <a:gd name="T15" fmla="*/ 0 h 7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44" h="74">
                        <a:moveTo>
                          <a:pt x="13" y="28"/>
                        </a:moveTo>
                        <a:cubicBezTo>
                          <a:pt x="15" y="13"/>
                          <a:pt x="14" y="7"/>
                          <a:pt x="29" y="2"/>
                        </a:cubicBezTo>
                        <a:cubicBezTo>
                          <a:pt x="34" y="3"/>
                          <a:pt x="40" y="0"/>
                          <a:pt x="43" y="4"/>
                        </a:cubicBezTo>
                        <a:cubicBezTo>
                          <a:pt x="44" y="6"/>
                          <a:pt x="41" y="21"/>
                          <a:pt x="39" y="26"/>
                        </a:cubicBezTo>
                        <a:cubicBezTo>
                          <a:pt x="31" y="43"/>
                          <a:pt x="30" y="63"/>
                          <a:pt x="13" y="74"/>
                        </a:cubicBezTo>
                        <a:cubicBezTo>
                          <a:pt x="4" y="71"/>
                          <a:pt x="4" y="68"/>
                          <a:pt x="7" y="60"/>
                        </a:cubicBezTo>
                        <a:cubicBezTo>
                          <a:pt x="5" y="50"/>
                          <a:pt x="0" y="46"/>
                          <a:pt x="3" y="36"/>
                        </a:cubicBezTo>
                        <a:cubicBezTo>
                          <a:pt x="4" y="32"/>
                          <a:pt x="8" y="23"/>
                          <a:pt x="13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TW" altLang="en-US" smtClean="0">
                      <a:solidFill>
                        <a:srgbClr val="000000"/>
                      </a:solidFill>
                      <a:latin typeface="Arial" pitchFamily="34" charset="0"/>
                      <a:ea typeface="新細明體" pitchFamily="18" charset="-120"/>
                    </a:endParaRPr>
                  </a:p>
                </p:txBody>
              </p:sp>
              <p:sp>
                <p:nvSpPr>
                  <p:cNvPr id="4243" name="Freeform 55"/>
                  <p:cNvSpPr>
                    <a:spLocks/>
                  </p:cNvSpPr>
                  <p:nvPr/>
                </p:nvSpPr>
                <p:spPr bwMode="ltGray">
                  <a:xfrm>
                    <a:off x="1951" y="409"/>
                    <a:ext cx="9" cy="10"/>
                  </a:xfrm>
                  <a:custGeom>
                    <a:avLst/>
                    <a:gdLst>
                      <a:gd name="T0" fmla="*/ 0 w 20"/>
                      <a:gd name="T1" fmla="*/ 0 h 30"/>
                      <a:gd name="T2" fmla="*/ 0 w 20"/>
                      <a:gd name="T3" fmla="*/ 0 h 30"/>
                      <a:gd name="T4" fmla="*/ 0 w 20"/>
                      <a:gd name="T5" fmla="*/ 0 h 30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20" h="30">
                        <a:moveTo>
                          <a:pt x="7" y="16"/>
                        </a:moveTo>
                        <a:cubicBezTo>
                          <a:pt x="18" y="0"/>
                          <a:pt x="20" y="20"/>
                          <a:pt x="5" y="30"/>
                        </a:cubicBezTo>
                        <a:cubicBezTo>
                          <a:pt x="0" y="23"/>
                          <a:pt x="1" y="22"/>
                          <a:pt x="7" y="1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TW" altLang="en-US" smtClean="0">
                      <a:solidFill>
                        <a:srgbClr val="000000"/>
                      </a:solidFill>
                      <a:latin typeface="Arial" pitchFamily="34" charset="0"/>
                      <a:ea typeface="新細明體" pitchFamily="18" charset="-120"/>
                    </a:endParaRPr>
                  </a:p>
                </p:txBody>
              </p:sp>
              <p:sp>
                <p:nvSpPr>
                  <p:cNvPr id="4244" name="Freeform 56"/>
                  <p:cNvSpPr>
                    <a:spLocks/>
                  </p:cNvSpPr>
                  <p:nvPr/>
                </p:nvSpPr>
                <p:spPr bwMode="ltGray">
                  <a:xfrm>
                    <a:off x="1021" y="314"/>
                    <a:ext cx="433" cy="354"/>
                  </a:xfrm>
                  <a:custGeom>
                    <a:avLst/>
                    <a:gdLst>
                      <a:gd name="T0" fmla="*/ 1 w 682"/>
                      <a:gd name="T1" fmla="*/ 1 h 557"/>
                      <a:gd name="T2" fmla="*/ 1 w 682"/>
                      <a:gd name="T3" fmla="*/ 1 h 557"/>
                      <a:gd name="T4" fmla="*/ 1 w 682"/>
                      <a:gd name="T5" fmla="*/ 1 h 557"/>
                      <a:gd name="T6" fmla="*/ 1 w 682"/>
                      <a:gd name="T7" fmla="*/ 1 h 557"/>
                      <a:gd name="T8" fmla="*/ 1 w 682"/>
                      <a:gd name="T9" fmla="*/ 1 h 557"/>
                      <a:gd name="T10" fmla="*/ 1 w 682"/>
                      <a:gd name="T11" fmla="*/ 1 h 557"/>
                      <a:gd name="T12" fmla="*/ 1 w 682"/>
                      <a:gd name="T13" fmla="*/ 1 h 557"/>
                      <a:gd name="T14" fmla="*/ 1 w 682"/>
                      <a:gd name="T15" fmla="*/ 1 h 557"/>
                      <a:gd name="T16" fmla="*/ 1 w 682"/>
                      <a:gd name="T17" fmla="*/ 1 h 557"/>
                      <a:gd name="T18" fmla="*/ 1 w 682"/>
                      <a:gd name="T19" fmla="*/ 1 h 557"/>
                      <a:gd name="T20" fmla="*/ 1 w 682"/>
                      <a:gd name="T21" fmla="*/ 1 h 557"/>
                      <a:gd name="T22" fmla="*/ 1 w 682"/>
                      <a:gd name="T23" fmla="*/ 1 h 557"/>
                      <a:gd name="T24" fmla="*/ 1 w 682"/>
                      <a:gd name="T25" fmla="*/ 1 h 557"/>
                      <a:gd name="T26" fmla="*/ 1 w 682"/>
                      <a:gd name="T27" fmla="*/ 1 h 557"/>
                      <a:gd name="T28" fmla="*/ 1 w 682"/>
                      <a:gd name="T29" fmla="*/ 1 h 557"/>
                      <a:gd name="T30" fmla="*/ 1 w 682"/>
                      <a:gd name="T31" fmla="*/ 1 h 557"/>
                      <a:gd name="T32" fmla="*/ 1 w 682"/>
                      <a:gd name="T33" fmla="*/ 1 h 557"/>
                      <a:gd name="T34" fmla="*/ 0 w 682"/>
                      <a:gd name="T35" fmla="*/ 1 h 557"/>
                      <a:gd name="T36" fmla="*/ 1 w 682"/>
                      <a:gd name="T37" fmla="*/ 1 h 557"/>
                      <a:gd name="T38" fmla="*/ 1 w 682"/>
                      <a:gd name="T39" fmla="*/ 1 h 557"/>
                      <a:gd name="T40" fmla="*/ 1 w 682"/>
                      <a:gd name="T41" fmla="*/ 1 h 557"/>
                      <a:gd name="T42" fmla="*/ 1 w 682"/>
                      <a:gd name="T43" fmla="*/ 1 h 557"/>
                      <a:gd name="T44" fmla="*/ 1 w 682"/>
                      <a:gd name="T45" fmla="*/ 1 h 557"/>
                      <a:gd name="T46" fmla="*/ 1 w 682"/>
                      <a:gd name="T47" fmla="*/ 1 h 557"/>
                      <a:gd name="T48" fmla="*/ 1 w 682"/>
                      <a:gd name="T49" fmla="*/ 1 h 557"/>
                      <a:gd name="T50" fmla="*/ 1 w 682"/>
                      <a:gd name="T51" fmla="*/ 1 h 557"/>
                      <a:gd name="T52" fmla="*/ 1 w 682"/>
                      <a:gd name="T53" fmla="*/ 0 h 557"/>
                      <a:gd name="T54" fmla="*/ 1 w 682"/>
                      <a:gd name="T55" fmla="*/ 1 h 557"/>
                      <a:gd name="T56" fmla="*/ 1 w 682"/>
                      <a:gd name="T57" fmla="*/ 1 h 557"/>
                      <a:gd name="T58" fmla="*/ 1 w 682"/>
                      <a:gd name="T59" fmla="*/ 1 h 557"/>
                      <a:gd name="T60" fmla="*/ 1 w 682"/>
                      <a:gd name="T61" fmla="*/ 1 h 557"/>
                      <a:gd name="T62" fmla="*/ 1 w 682"/>
                      <a:gd name="T63" fmla="*/ 1 h 557"/>
                      <a:gd name="T64" fmla="*/ 1 w 682"/>
                      <a:gd name="T65" fmla="*/ 1 h 557"/>
                      <a:gd name="T66" fmla="*/ 1 w 682"/>
                      <a:gd name="T67" fmla="*/ 1 h 557"/>
                      <a:gd name="T68" fmla="*/ 1 w 682"/>
                      <a:gd name="T69" fmla="*/ 1 h 557"/>
                      <a:gd name="T70" fmla="*/ 1 w 682"/>
                      <a:gd name="T71" fmla="*/ 1 h 557"/>
                      <a:gd name="T72" fmla="*/ 1 w 682"/>
                      <a:gd name="T73" fmla="*/ 1 h 557"/>
                      <a:gd name="T74" fmla="*/ 1 w 682"/>
                      <a:gd name="T75" fmla="*/ 1 h 557"/>
                      <a:gd name="T76" fmla="*/ 1 w 682"/>
                      <a:gd name="T77" fmla="*/ 1 h 557"/>
                      <a:gd name="T78" fmla="*/ 1 w 682"/>
                      <a:gd name="T79" fmla="*/ 1 h 557"/>
                      <a:gd name="T80" fmla="*/ 1 w 682"/>
                      <a:gd name="T81" fmla="*/ 1 h 557"/>
                      <a:gd name="T82" fmla="*/ 1 w 682"/>
                      <a:gd name="T83" fmla="*/ 1 h 557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</a:gdLst>
                    <a:ahLst/>
                    <a:cxnLst>
                      <a:cxn ang="T84">
                        <a:pos x="T0" y="T1"/>
                      </a:cxn>
                      <a:cxn ang="T85">
                        <a:pos x="T2" y="T3"/>
                      </a:cxn>
                      <a:cxn ang="T86">
                        <a:pos x="T4" y="T5"/>
                      </a:cxn>
                      <a:cxn ang="T87">
                        <a:pos x="T6" y="T7"/>
                      </a:cxn>
                      <a:cxn ang="T88">
                        <a:pos x="T8" y="T9"/>
                      </a:cxn>
                      <a:cxn ang="T89">
                        <a:pos x="T10" y="T11"/>
                      </a:cxn>
                      <a:cxn ang="T90">
                        <a:pos x="T12" y="T13"/>
                      </a:cxn>
                      <a:cxn ang="T91">
                        <a:pos x="T14" y="T15"/>
                      </a:cxn>
                      <a:cxn ang="T92">
                        <a:pos x="T16" y="T17"/>
                      </a:cxn>
                      <a:cxn ang="T93">
                        <a:pos x="T18" y="T19"/>
                      </a:cxn>
                      <a:cxn ang="T94">
                        <a:pos x="T20" y="T21"/>
                      </a:cxn>
                      <a:cxn ang="T95">
                        <a:pos x="T22" y="T23"/>
                      </a:cxn>
                      <a:cxn ang="T96">
                        <a:pos x="T24" y="T25"/>
                      </a:cxn>
                      <a:cxn ang="T97">
                        <a:pos x="T26" y="T27"/>
                      </a:cxn>
                      <a:cxn ang="T98">
                        <a:pos x="T28" y="T29"/>
                      </a:cxn>
                      <a:cxn ang="T99">
                        <a:pos x="T30" y="T31"/>
                      </a:cxn>
                      <a:cxn ang="T100">
                        <a:pos x="T32" y="T33"/>
                      </a:cxn>
                      <a:cxn ang="T101">
                        <a:pos x="T34" y="T35"/>
                      </a:cxn>
                      <a:cxn ang="T102">
                        <a:pos x="T36" y="T37"/>
                      </a:cxn>
                      <a:cxn ang="T103">
                        <a:pos x="T38" y="T39"/>
                      </a:cxn>
                      <a:cxn ang="T104">
                        <a:pos x="T40" y="T41"/>
                      </a:cxn>
                      <a:cxn ang="T105">
                        <a:pos x="T42" y="T43"/>
                      </a:cxn>
                      <a:cxn ang="T106">
                        <a:pos x="T44" y="T45"/>
                      </a:cxn>
                      <a:cxn ang="T107">
                        <a:pos x="T46" y="T47"/>
                      </a:cxn>
                      <a:cxn ang="T108">
                        <a:pos x="T48" y="T49"/>
                      </a:cxn>
                      <a:cxn ang="T109">
                        <a:pos x="T50" y="T51"/>
                      </a:cxn>
                      <a:cxn ang="T110">
                        <a:pos x="T52" y="T53"/>
                      </a:cxn>
                      <a:cxn ang="T111">
                        <a:pos x="T54" y="T55"/>
                      </a:cxn>
                      <a:cxn ang="T112">
                        <a:pos x="T56" y="T57"/>
                      </a:cxn>
                      <a:cxn ang="T113">
                        <a:pos x="T58" y="T59"/>
                      </a:cxn>
                      <a:cxn ang="T114">
                        <a:pos x="T60" y="T61"/>
                      </a:cxn>
                      <a:cxn ang="T115">
                        <a:pos x="T62" y="T63"/>
                      </a:cxn>
                      <a:cxn ang="T116">
                        <a:pos x="T64" y="T65"/>
                      </a:cxn>
                      <a:cxn ang="T117">
                        <a:pos x="T66" y="T67"/>
                      </a:cxn>
                      <a:cxn ang="T118">
                        <a:pos x="T68" y="T69"/>
                      </a:cxn>
                      <a:cxn ang="T119">
                        <a:pos x="T70" y="T71"/>
                      </a:cxn>
                      <a:cxn ang="T120">
                        <a:pos x="T72" y="T73"/>
                      </a:cxn>
                      <a:cxn ang="T121">
                        <a:pos x="T74" y="T75"/>
                      </a:cxn>
                      <a:cxn ang="T122">
                        <a:pos x="T76" y="T77"/>
                      </a:cxn>
                      <a:cxn ang="T123">
                        <a:pos x="T78" y="T79"/>
                      </a:cxn>
                      <a:cxn ang="T124">
                        <a:pos x="T80" y="T81"/>
                      </a:cxn>
                      <a:cxn ang="T125">
                        <a:pos x="T82" y="T83"/>
                      </a:cxn>
                    </a:cxnLst>
                    <a:rect l="0" t="0" r="r" b="b"/>
                    <a:pathLst>
                      <a:path w="682" h="557">
                        <a:moveTo>
                          <a:pt x="435" y="556"/>
                        </a:moveTo>
                        <a:lnTo>
                          <a:pt x="481" y="464"/>
                        </a:lnTo>
                        <a:lnTo>
                          <a:pt x="473" y="449"/>
                        </a:lnTo>
                        <a:lnTo>
                          <a:pt x="486" y="451"/>
                        </a:lnTo>
                        <a:lnTo>
                          <a:pt x="495" y="441"/>
                        </a:lnTo>
                        <a:lnTo>
                          <a:pt x="500" y="413"/>
                        </a:lnTo>
                        <a:lnTo>
                          <a:pt x="500" y="371"/>
                        </a:lnTo>
                        <a:lnTo>
                          <a:pt x="309" y="287"/>
                        </a:lnTo>
                        <a:lnTo>
                          <a:pt x="296" y="308"/>
                        </a:lnTo>
                        <a:lnTo>
                          <a:pt x="282" y="346"/>
                        </a:lnTo>
                        <a:lnTo>
                          <a:pt x="396" y="557"/>
                        </a:lnTo>
                        <a:lnTo>
                          <a:pt x="303" y="556"/>
                        </a:lnTo>
                        <a:lnTo>
                          <a:pt x="304" y="536"/>
                        </a:lnTo>
                        <a:cubicBezTo>
                          <a:pt x="284" y="520"/>
                          <a:pt x="296" y="510"/>
                          <a:pt x="282" y="494"/>
                        </a:cubicBezTo>
                        <a:cubicBezTo>
                          <a:pt x="276" y="475"/>
                          <a:pt x="267" y="468"/>
                          <a:pt x="253" y="451"/>
                        </a:cubicBezTo>
                        <a:cubicBezTo>
                          <a:pt x="249" y="447"/>
                          <a:pt x="245" y="443"/>
                          <a:pt x="242" y="439"/>
                        </a:cubicBezTo>
                        <a:lnTo>
                          <a:pt x="237" y="432"/>
                        </a:lnTo>
                        <a:cubicBezTo>
                          <a:pt x="237" y="432"/>
                          <a:pt x="245" y="413"/>
                          <a:pt x="245" y="413"/>
                        </a:cubicBezTo>
                        <a:cubicBezTo>
                          <a:pt x="247" y="409"/>
                          <a:pt x="250" y="401"/>
                          <a:pt x="250" y="401"/>
                        </a:cubicBezTo>
                        <a:cubicBezTo>
                          <a:pt x="249" y="399"/>
                          <a:pt x="247" y="397"/>
                          <a:pt x="247" y="394"/>
                        </a:cubicBezTo>
                        <a:cubicBezTo>
                          <a:pt x="248" y="390"/>
                          <a:pt x="253" y="382"/>
                          <a:pt x="253" y="382"/>
                        </a:cubicBezTo>
                        <a:cubicBezTo>
                          <a:pt x="243" y="370"/>
                          <a:pt x="237" y="371"/>
                          <a:pt x="220" y="375"/>
                        </a:cubicBezTo>
                        <a:cubicBezTo>
                          <a:pt x="217" y="371"/>
                          <a:pt x="210" y="369"/>
                          <a:pt x="207" y="365"/>
                        </a:cubicBezTo>
                        <a:cubicBezTo>
                          <a:pt x="185" y="337"/>
                          <a:pt x="216" y="363"/>
                          <a:pt x="194" y="346"/>
                        </a:cubicBezTo>
                        <a:cubicBezTo>
                          <a:pt x="167" y="349"/>
                          <a:pt x="179" y="346"/>
                          <a:pt x="156" y="352"/>
                        </a:cubicBezTo>
                        <a:cubicBezTo>
                          <a:pt x="153" y="353"/>
                          <a:pt x="148" y="354"/>
                          <a:pt x="148" y="354"/>
                        </a:cubicBezTo>
                        <a:cubicBezTo>
                          <a:pt x="146" y="356"/>
                          <a:pt x="145" y="359"/>
                          <a:pt x="142" y="361"/>
                        </a:cubicBezTo>
                        <a:cubicBezTo>
                          <a:pt x="138" y="363"/>
                          <a:pt x="126" y="365"/>
                          <a:pt x="126" y="365"/>
                        </a:cubicBezTo>
                        <a:cubicBezTo>
                          <a:pt x="105" y="354"/>
                          <a:pt x="116" y="355"/>
                          <a:pt x="94" y="361"/>
                        </a:cubicBezTo>
                        <a:cubicBezTo>
                          <a:pt x="89" y="362"/>
                          <a:pt x="78" y="365"/>
                          <a:pt x="78" y="365"/>
                        </a:cubicBezTo>
                        <a:cubicBezTo>
                          <a:pt x="62" y="383"/>
                          <a:pt x="46" y="346"/>
                          <a:pt x="35" y="337"/>
                        </a:cubicBezTo>
                        <a:cubicBezTo>
                          <a:pt x="32" y="330"/>
                          <a:pt x="24" y="320"/>
                          <a:pt x="22" y="312"/>
                        </a:cubicBezTo>
                        <a:cubicBezTo>
                          <a:pt x="20" y="308"/>
                          <a:pt x="22" y="303"/>
                          <a:pt x="19" y="300"/>
                        </a:cubicBezTo>
                        <a:cubicBezTo>
                          <a:pt x="17" y="297"/>
                          <a:pt x="13" y="297"/>
                          <a:pt x="11" y="295"/>
                        </a:cubicBezTo>
                        <a:cubicBezTo>
                          <a:pt x="3" y="277"/>
                          <a:pt x="15" y="306"/>
                          <a:pt x="5" y="276"/>
                        </a:cubicBezTo>
                        <a:cubicBezTo>
                          <a:pt x="4" y="272"/>
                          <a:pt x="0" y="264"/>
                          <a:pt x="0" y="264"/>
                        </a:cubicBezTo>
                        <a:cubicBezTo>
                          <a:pt x="3" y="253"/>
                          <a:pt x="2" y="248"/>
                          <a:pt x="13" y="243"/>
                        </a:cubicBezTo>
                        <a:cubicBezTo>
                          <a:pt x="20" y="221"/>
                          <a:pt x="17" y="231"/>
                          <a:pt x="24" y="213"/>
                        </a:cubicBezTo>
                        <a:cubicBezTo>
                          <a:pt x="26" y="209"/>
                          <a:pt x="30" y="200"/>
                          <a:pt x="30" y="200"/>
                        </a:cubicBezTo>
                        <a:cubicBezTo>
                          <a:pt x="26" y="192"/>
                          <a:pt x="24" y="191"/>
                          <a:pt x="32" y="181"/>
                        </a:cubicBezTo>
                        <a:cubicBezTo>
                          <a:pt x="36" y="177"/>
                          <a:pt x="43" y="169"/>
                          <a:pt x="43" y="169"/>
                        </a:cubicBezTo>
                        <a:cubicBezTo>
                          <a:pt x="37" y="155"/>
                          <a:pt x="36" y="153"/>
                          <a:pt x="51" y="143"/>
                        </a:cubicBezTo>
                        <a:cubicBezTo>
                          <a:pt x="56" y="140"/>
                          <a:pt x="67" y="135"/>
                          <a:pt x="67" y="135"/>
                        </a:cubicBezTo>
                        <a:cubicBezTo>
                          <a:pt x="73" y="129"/>
                          <a:pt x="75" y="122"/>
                          <a:pt x="81" y="116"/>
                        </a:cubicBezTo>
                        <a:cubicBezTo>
                          <a:pt x="89" y="107"/>
                          <a:pt x="102" y="105"/>
                          <a:pt x="113" y="99"/>
                        </a:cubicBezTo>
                        <a:cubicBezTo>
                          <a:pt x="125" y="85"/>
                          <a:pt x="149" y="76"/>
                          <a:pt x="167" y="67"/>
                        </a:cubicBezTo>
                        <a:cubicBezTo>
                          <a:pt x="174" y="59"/>
                          <a:pt x="175" y="50"/>
                          <a:pt x="188" y="46"/>
                        </a:cubicBezTo>
                        <a:cubicBezTo>
                          <a:pt x="198" y="39"/>
                          <a:pt x="208" y="36"/>
                          <a:pt x="220" y="30"/>
                        </a:cubicBezTo>
                        <a:cubicBezTo>
                          <a:pt x="223" y="28"/>
                          <a:pt x="228" y="25"/>
                          <a:pt x="228" y="25"/>
                        </a:cubicBezTo>
                        <a:cubicBezTo>
                          <a:pt x="237" y="16"/>
                          <a:pt x="245" y="10"/>
                          <a:pt x="258" y="6"/>
                        </a:cubicBezTo>
                        <a:cubicBezTo>
                          <a:pt x="269" y="31"/>
                          <a:pt x="301" y="6"/>
                          <a:pt x="320" y="4"/>
                        </a:cubicBezTo>
                        <a:cubicBezTo>
                          <a:pt x="334" y="3"/>
                          <a:pt x="349" y="3"/>
                          <a:pt x="363" y="2"/>
                        </a:cubicBezTo>
                        <a:cubicBezTo>
                          <a:pt x="369" y="3"/>
                          <a:pt x="376" y="5"/>
                          <a:pt x="382" y="4"/>
                        </a:cubicBezTo>
                        <a:cubicBezTo>
                          <a:pt x="387" y="4"/>
                          <a:pt x="398" y="0"/>
                          <a:pt x="398" y="0"/>
                        </a:cubicBezTo>
                        <a:cubicBezTo>
                          <a:pt x="415" y="8"/>
                          <a:pt x="406" y="16"/>
                          <a:pt x="400" y="30"/>
                        </a:cubicBezTo>
                        <a:cubicBezTo>
                          <a:pt x="398" y="34"/>
                          <a:pt x="384" y="34"/>
                          <a:pt x="384" y="34"/>
                        </a:cubicBezTo>
                        <a:cubicBezTo>
                          <a:pt x="379" y="47"/>
                          <a:pt x="398" y="51"/>
                          <a:pt x="411" y="55"/>
                        </a:cubicBezTo>
                        <a:cubicBezTo>
                          <a:pt x="419" y="72"/>
                          <a:pt x="421" y="79"/>
                          <a:pt x="443" y="84"/>
                        </a:cubicBezTo>
                        <a:cubicBezTo>
                          <a:pt x="461" y="71"/>
                          <a:pt x="435" y="65"/>
                          <a:pt x="468" y="57"/>
                        </a:cubicBezTo>
                        <a:cubicBezTo>
                          <a:pt x="482" y="61"/>
                          <a:pt x="485" y="70"/>
                          <a:pt x="497" y="74"/>
                        </a:cubicBezTo>
                        <a:cubicBezTo>
                          <a:pt x="505" y="76"/>
                          <a:pt x="513" y="78"/>
                          <a:pt x="521" y="80"/>
                        </a:cubicBezTo>
                        <a:cubicBezTo>
                          <a:pt x="524" y="81"/>
                          <a:pt x="529" y="82"/>
                          <a:pt x="529" y="82"/>
                        </a:cubicBezTo>
                        <a:cubicBezTo>
                          <a:pt x="547" y="78"/>
                          <a:pt x="547" y="76"/>
                          <a:pt x="562" y="84"/>
                        </a:cubicBezTo>
                        <a:cubicBezTo>
                          <a:pt x="566" y="95"/>
                          <a:pt x="565" y="86"/>
                          <a:pt x="559" y="97"/>
                        </a:cubicBezTo>
                        <a:cubicBezTo>
                          <a:pt x="557" y="101"/>
                          <a:pt x="554" y="110"/>
                          <a:pt x="554" y="110"/>
                        </a:cubicBezTo>
                        <a:cubicBezTo>
                          <a:pt x="556" y="132"/>
                          <a:pt x="556" y="168"/>
                          <a:pt x="572" y="188"/>
                        </a:cubicBezTo>
                        <a:cubicBezTo>
                          <a:pt x="568" y="198"/>
                          <a:pt x="564" y="208"/>
                          <a:pt x="562" y="219"/>
                        </a:cubicBezTo>
                        <a:cubicBezTo>
                          <a:pt x="564" y="227"/>
                          <a:pt x="569" y="233"/>
                          <a:pt x="572" y="240"/>
                        </a:cubicBezTo>
                        <a:cubicBezTo>
                          <a:pt x="573" y="247"/>
                          <a:pt x="572" y="254"/>
                          <a:pt x="575" y="259"/>
                        </a:cubicBezTo>
                        <a:cubicBezTo>
                          <a:pt x="577" y="263"/>
                          <a:pt x="595" y="272"/>
                          <a:pt x="599" y="283"/>
                        </a:cubicBezTo>
                        <a:cubicBezTo>
                          <a:pt x="594" y="295"/>
                          <a:pt x="603" y="306"/>
                          <a:pt x="618" y="310"/>
                        </a:cubicBezTo>
                        <a:cubicBezTo>
                          <a:pt x="630" y="307"/>
                          <a:pt x="638" y="308"/>
                          <a:pt x="645" y="300"/>
                        </a:cubicBezTo>
                        <a:cubicBezTo>
                          <a:pt x="660" y="302"/>
                          <a:pt x="663" y="303"/>
                          <a:pt x="672" y="293"/>
                        </a:cubicBezTo>
                        <a:cubicBezTo>
                          <a:pt x="675" y="294"/>
                          <a:pt x="679" y="293"/>
                          <a:pt x="680" y="295"/>
                        </a:cubicBezTo>
                        <a:cubicBezTo>
                          <a:pt x="682" y="301"/>
                          <a:pt x="674" y="321"/>
                          <a:pt x="672" y="327"/>
                        </a:cubicBezTo>
                        <a:cubicBezTo>
                          <a:pt x="668" y="340"/>
                          <a:pt x="671" y="326"/>
                          <a:pt x="664" y="340"/>
                        </a:cubicBezTo>
                        <a:cubicBezTo>
                          <a:pt x="652" y="360"/>
                          <a:pt x="646" y="381"/>
                          <a:pt x="621" y="394"/>
                        </a:cubicBezTo>
                        <a:cubicBezTo>
                          <a:pt x="614" y="402"/>
                          <a:pt x="609" y="402"/>
                          <a:pt x="599" y="407"/>
                        </a:cubicBezTo>
                        <a:cubicBezTo>
                          <a:pt x="590" y="418"/>
                          <a:pt x="579" y="429"/>
                          <a:pt x="567" y="439"/>
                        </a:cubicBezTo>
                        <a:cubicBezTo>
                          <a:pt x="560" y="454"/>
                          <a:pt x="555" y="470"/>
                          <a:pt x="548" y="485"/>
                        </a:cubicBezTo>
                        <a:cubicBezTo>
                          <a:pt x="549" y="489"/>
                          <a:pt x="550" y="492"/>
                          <a:pt x="551" y="496"/>
                        </a:cubicBezTo>
                        <a:cubicBezTo>
                          <a:pt x="552" y="500"/>
                          <a:pt x="556" y="508"/>
                          <a:pt x="556" y="508"/>
                        </a:cubicBezTo>
                        <a:cubicBezTo>
                          <a:pt x="559" y="524"/>
                          <a:pt x="562" y="546"/>
                          <a:pt x="576" y="557"/>
                        </a:cubicBezTo>
                        <a:lnTo>
                          <a:pt x="435" y="556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TW" altLang="en-US" smtClean="0">
                      <a:solidFill>
                        <a:srgbClr val="000000"/>
                      </a:solidFill>
                      <a:latin typeface="Arial" pitchFamily="34" charset="0"/>
                      <a:ea typeface="新細明體" pitchFamily="18" charset="-120"/>
                    </a:endParaRPr>
                  </a:p>
                </p:txBody>
              </p:sp>
              <p:sp>
                <p:nvSpPr>
                  <p:cNvPr id="4245" name="Freeform 57"/>
                  <p:cNvSpPr>
                    <a:spLocks/>
                  </p:cNvSpPr>
                  <p:nvPr/>
                </p:nvSpPr>
                <p:spPr bwMode="ltGray">
                  <a:xfrm>
                    <a:off x="1189" y="447"/>
                    <a:ext cx="163" cy="221"/>
                  </a:xfrm>
                  <a:custGeom>
                    <a:avLst/>
                    <a:gdLst>
                      <a:gd name="T0" fmla="*/ 1 w 257"/>
                      <a:gd name="T1" fmla="*/ 1 h 347"/>
                      <a:gd name="T2" fmla="*/ 1 w 257"/>
                      <a:gd name="T3" fmla="*/ 1 h 347"/>
                      <a:gd name="T4" fmla="*/ 1 w 257"/>
                      <a:gd name="T5" fmla="*/ 1 h 347"/>
                      <a:gd name="T6" fmla="*/ 1 w 257"/>
                      <a:gd name="T7" fmla="*/ 1 h 347"/>
                      <a:gd name="T8" fmla="*/ 1 w 257"/>
                      <a:gd name="T9" fmla="*/ 1 h 347"/>
                      <a:gd name="T10" fmla="*/ 1 w 257"/>
                      <a:gd name="T11" fmla="*/ 1 h 347"/>
                      <a:gd name="T12" fmla="*/ 1 w 257"/>
                      <a:gd name="T13" fmla="*/ 1 h 347"/>
                      <a:gd name="T14" fmla="*/ 1 w 257"/>
                      <a:gd name="T15" fmla="*/ 1 h 347"/>
                      <a:gd name="T16" fmla="*/ 1 w 257"/>
                      <a:gd name="T17" fmla="*/ 1 h 347"/>
                      <a:gd name="T18" fmla="*/ 1 w 257"/>
                      <a:gd name="T19" fmla="*/ 1 h 347"/>
                      <a:gd name="T20" fmla="*/ 1 w 257"/>
                      <a:gd name="T21" fmla="*/ 1 h 347"/>
                      <a:gd name="T22" fmla="*/ 1 w 257"/>
                      <a:gd name="T23" fmla="*/ 1 h 347"/>
                      <a:gd name="T24" fmla="*/ 1 w 257"/>
                      <a:gd name="T25" fmla="*/ 1 h 347"/>
                      <a:gd name="T26" fmla="*/ 0 w 257"/>
                      <a:gd name="T27" fmla="*/ 1 h 347"/>
                      <a:gd name="T28" fmla="*/ 1 w 257"/>
                      <a:gd name="T29" fmla="*/ 1 h 347"/>
                      <a:gd name="T30" fmla="*/ 1 w 257"/>
                      <a:gd name="T31" fmla="*/ 1 h 347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</a:gdLst>
                    <a:ahLst/>
                    <a:cxnLst>
                      <a:cxn ang="T32">
                        <a:pos x="T0" y="T1"/>
                      </a:cxn>
                      <a:cxn ang="T33">
                        <a:pos x="T2" y="T3"/>
                      </a:cxn>
                      <a:cxn ang="T34">
                        <a:pos x="T4" y="T5"/>
                      </a:cxn>
                      <a:cxn ang="T35">
                        <a:pos x="T6" y="T7"/>
                      </a:cxn>
                      <a:cxn ang="T36">
                        <a:pos x="T8" y="T9"/>
                      </a:cxn>
                      <a:cxn ang="T37">
                        <a:pos x="T10" y="T11"/>
                      </a:cxn>
                      <a:cxn ang="T38">
                        <a:pos x="T12" y="T13"/>
                      </a:cxn>
                      <a:cxn ang="T39">
                        <a:pos x="T14" y="T15"/>
                      </a:cxn>
                      <a:cxn ang="T40">
                        <a:pos x="T16" y="T17"/>
                      </a:cxn>
                      <a:cxn ang="T41">
                        <a:pos x="T18" y="T19"/>
                      </a:cxn>
                      <a:cxn ang="T42">
                        <a:pos x="T20" y="T21"/>
                      </a:cxn>
                      <a:cxn ang="T43">
                        <a:pos x="T22" y="T23"/>
                      </a:cxn>
                      <a:cxn ang="T44">
                        <a:pos x="T24" y="T25"/>
                      </a:cxn>
                      <a:cxn ang="T45">
                        <a:pos x="T26" y="T27"/>
                      </a:cxn>
                      <a:cxn ang="T46">
                        <a:pos x="T28" y="T29"/>
                      </a:cxn>
                      <a:cxn ang="T47">
                        <a:pos x="T30" y="T31"/>
                      </a:cxn>
                    </a:cxnLst>
                    <a:rect l="0" t="0" r="r" b="b"/>
                    <a:pathLst>
                      <a:path w="257" h="347">
                        <a:moveTo>
                          <a:pt x="243" y="347"/>
                        </a:moveTo>
                        <a:lnTo>
                          <a:pt x="233" y="301"/>
                        </a:lnTo>
                        <a:lnTo>
                          <a:pt x="217" y="288"/>
                        </a:lnTo>
                        <a:lnTo>
                          <a:pt x="215" y="269"/>
                        </a:lnTo>
                        <a:lnTo>
                          <a:pt x="209" y="254"/>
                        </a:lnTo>
                        <a:lnTo>
                          <a:pt x="209" y="229"/>
                        </a:lnTo>
                        <a:lnTo>
                          <a:pt x="207" y="214"/>
                        </a:lnTo>
                        <a:lnTo>
                          <a:pt x="228" y="202"/>
                        </a:lnTo>
                        <a:lnTo>
                          <a:pt x="257" y="197"/>
                        </a:lnTo>
                        <a:lnTo>
                          <a:pt x="257" y="136"/>
                        </a:lnTo>
                        <a:cubicBezTo>
                          <a:pt x="209" y="119"/>
                          <a:pt x="13" y="0"/>
                          <a:pt x="54" y="96"/>
                        </a:cubicBezTo>
                        <a:cubicBezTo>
                          <a:pt x="36" y="106"/>
                          <a:pt x="57" y="97"/>
                          <a:pt x="32" y="98"/>
                        </a:cubicBezTo>
                        <a:cubicBezTo>
                          <a:pt x="27" y="99"/>
                          <a:pt x="16" y="102"/>
                          <a:pt x="16" y="102"/>
                        </a:cubicBezTo>
                        <a:lnTo>
                          <a:pt x="0" y="149"/>
                        </a:lnTo>
                        <a:lnTo>
                          <a:pt x="93" y="346"/>
                        </a:lnTo>
                        <a:lnTo>
                          <a:pt x="243" y="347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hlink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TW" altLang="en-US" smtClean="0">
                      <a:solidFill>
                        <a:srgbClr val="000000"/>
                      </a:solidFill>
                      <a:latin typeface="Arial" pitchFamily="34" charset="0"/>
                      <a:ea typeface="新細明體" pitchFamily="18" charset="-120"/>
                    </a:endParaRPr>
                  </a:p>
                </p:txBody>
              </p:sp>
              <p:sp>
                <p:nvSpPr>
                  <p:cNvPr id="4246" name="Freeform 58"/>
                  <p:cNvSpPr>
                    <a:spLocks/>
                  </p:cNvSpPr>
                  <p:nvPr/>
                </p:nvSpPr>
                <p:spPr bwMode="ltGray">
                  <a:xfrm>
                    <a:off x="1476" y="611"/>
                    <a:ext cx="7" cy="12"/>
                  </a:xfrm>
                  <a:custGeom>
                    <a:avLst/>
                    <a:gdLst>
                      <a:gd name="T0" fmla="*/ 0 w 19"/>
                      <a:gd name="T1" fmla="*/ 0 h 37"/>
                      <a:gd name="T2" fmla="*/ 0 w 19"/>
                      <a:gd name="T3" fmla="*/ 0 h 37"/>
                      <a:gd name="T4" fmla="*/ 0 w 19"/>
                      <a:gd name="T5" fmla="*/ 0 h 37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19" h="37">
                        <a:moveTo>
                          <a:pt x="7" y="25"/>
                        </a:moveTo>
                        <a:cubicBezTo>
                          <a:pt x="0" y="4"/>
                          <a:pt x="12" y="0"/>
                          <a:pt x="19" y="21"/>
                        </a:cubicBezTo>
                        <a:cubicBezTo>
                          <a:pt x="14" y="37"/>
                          <a:pt x="18" y="36"/>
                          <a:pt x="7" y="25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TW" altLang="en-US" smtClean="0">
                      <a:solidFill>
                        <a:srgbClr val="000000"/>
                      </a:solidFill>
                      <a:latin typeface="Arial" pitchFamily="34" charset="0"/>
                      <a:ea typeface="新細明體" pitchFamily="18" charset="-120"/>
                    </a:endParaRPr>
                  </a:p>
                </p:txBody>
              </p:sp>
              <p:sp>
                <p:nvSpPr>
                  <p:cNvPr id="4247" name="Freeform 59"/>
                  <p:cNvSpPr>
                    <a:spLocks/>
                  </p:cNvSpPr>
                  <p:nvPr/>
                </p:nvSpPr>
                <p:spPr bwMode="ltGray">
                  <a:xfrm>
                    <a:off x="1467" y="497"/>
                    <a:ext cx="9" cy="7"/>
                  </a:xfrm>
                  <a:custGeom>
                    <a:avLst/>
                    <a:gdLst>
                      <a:gd name="T0" fmla="*/ 0 w 22"/>
                      <a:gd name="T1" fmla="*/ 0 h 20"/>
                      <a:gd name="T2" fmla="*/ 0 w 22"/>
                      <a:gd name="T3" fmla="*/ 0 h 20"/>
                      <a:gd name="T4" fmla="*/ 0 w 22"/>
                      <a:gd name="T5" fmla="*/ 0 h 20"/>
                      <a:gd name="T6" fmla="*/ 0 w 22"/>
                      <a:gd name="T7" fmla="*/ 0 h 20"/>
                      <a:gd name="T8" fmla="*/ 0 w 22"/>
                      <a:gd name="T9" fmla="*/ 0 h 2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22" h="20">
                        <a:moveTo>
                          <a:pt x="12" y="12"/>
                        </a:moveTo>
                        <a:cubicBezTo>
                          <a:pt x="13" y="8"/>
                          <a:pt x="12" y="0"/>
                          <a:pt x="16" y="0"/>
                        </a:cubicBezTo>
                        <a:cubicBezTo>
                          <a:pt x="20" y="0"/>
                          <a:pt x="22" y="8"/>
                          <a:pt x="20" y="12"/>
                        </a:cubicBezTo>
                        <a:cubicBezTo>
                          <a:pt x="18" y="16"/>
                          <a:pt x="12" y="17"/>
                          <a:pt x="8" y="20"/>
                        </a:cubicBezTo>
                        <a:cubicBezTo>
                          <a:pt x="3" y="5"/>
                          <a:pt x="0" y="6"/>
                          <a:pt x="12" y="1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TW" altLang="en-US" smtClean="0">
                      <a:solidFill>
                        <a:srgbClr val="000000"/>
                      </a:solidFill>
                      <a:latin typeface="Arial" pitchFamily="34" charset="0"/>
                      <a:ea typeface="新細明體" pitchFamily="18" charset="-120"/>
                    </a:endParaRPr>
                  </a:p>
                </p:txBody>
              </p:sp>
              <p:sp>
                <p:nvSpPr>
                  <p:cNvPr id="4248" name="Freeform 60"/>
                  <p:cNvSpPr>
                    <a:spLocks/>
                  </p:cNvSpPr>
                  <p:nvPr/>
                </p:nvSpPr>
                <p:spPr bwMode="ltGray">
                  <a:xfrm>
                    <a:off x="1072" y="357"/>
                    <a:ext cx="25" cy="10"/>
                  </a:xfrm>
                  <a:custGeom>
                    <a:avLst/>
                    <a:gdLst>
                      <a:gd name="T0" fmla="*/ 0 w 57"/>
                      <a:gd name="T1" fmla="*/ 0 h 30"/>
                      <a:gd name="T2" fmla="*/ 0 w 57"/>
                      <a:gd name="T3" fmla="*/ 0 h 30"/>
                      <a:gd name="T4" fmla="*/ 0 w 57"/>
                      <a:gd name="T5" fmla="*/ 0 h 30"/>
                      <a:gd name="T6" fmla="*/ 0 w 57"/>
                      <a:gd name="T7" fmla="*/ 0 h 3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57" h="30">
                        <a:moveTo>
                          <a:pt x="24" y="18"/>
                        </a:moveTo>
                        <a:cubicBezTo>
                          <a:pt x="0" y="10"/>
                          <a:pt x="9" y="0"/>
                          <a:pt x="32" y="6"/>
                        </a:cubicBezTo>
                        <a:cubicBezTo>
                          <a:pt x="46" y="15"/>
                          <a:pt x="57" y="23"/>
                          <a:pt x="36" y="30"/>
                        </a:cubicBezTo>
                        <a:cubicBezTo>
                          <a:pt x="21" y="25"/>
                          <a:pt x="24" y="30"/>
                          <a:pt x="24" y="1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TW" altLang="en-US" smtClean="0">
                      <a:solidFill>
                        <a:srgbClr val="000000"/>
                      </a:solidFill>
                      <a:latin typeface="Arial" pitchFamily="34" charset="0"/>
                      <a:ea typeface="新細明體" pitchFamily="18" charset="-120"/>
                    </a:endParaRPr>
                  </a:p>
                </p:txBody>
              </p:sp>
              <p:sp>
                <p:nvSpPr>
                  <p:cNvPr id="4249" name="Freeform 61"/>
                  <p:cNvSpPr>
                    <a:spLocks/>
                  </p:cNvSpPr>
                  <p:nvPr/>
                </p:nvSpPr>
                <p:spPr bwMode="ltGray">
                  <a:xfrm>
                    <a:off x="1374" y="265"/>
                    <a:ext cx="295" cy="233"/>
                  </a:xfrm>
                  <a:custGeom>
                    <a:avLst/>
                    <a:gdLst>
                      <a:gd name="T0" fmla="*/ 0 w 693"/>
                      <a:gd name="T1" fmla="*/ 0 h 696"/>
                      <a:gd name="T2" fmla="*/ 0 w 693"/>
                      <a:gd name="T3" fmla="*/ 0 h 696"/>
                      <a:gd name="T4" fmla="*/ 0 w 693"/>
                      <a:gd name="T5" fmla="*/ 0 h 696"/>
                      <a:gd name="T6" fmla="*/ 0 w 693"/>
                      <a:gd name="T7" fmla="*/ 0 h 696"/>
                      <a:gd name="T8" fmla="*/ 0 w 693"/>
                      <a:gd name="T9" fmla="*/ 0 h 696"/>
                      <a:gd name="T10" fmla="*/ 0 w 693"/>
                      <a:gd name="T11" fmla="*/ 0 h 696"/>
                      <a:gd name="T12" fmla="*/ 0 w 693"/>
                      <a:gd name="T13" fmla="*/ 0 h 696"/>
                      <a:gd name="T14" fmla="*/ 0 w 693"/>
                      <a:gd name="T15" fmla="*/ 0 h 696"/>
                      <a:gd name="T16" fmla="*/ 0 w 693"/>
                      <a:gd name="T17" fmla="*/ 0 h 696"/>
                      <a:gd name="T18" fmla="*/ 0 w 693"/>
                      <a:gd name="T19" fmla="*/ 0 h 696"/>
                      <a:gd name="T20" fmla="*/ 0 w 693"/>
                      <a:gd name="T21" fmla="*/ 0 h 696"/>
                      <a:gd name="T22" fmla="*/ 0 w 693"/>
                      <a:gd name="T23" fmla="*/ 0 h 696"/>
                      <a:gd name="T24" fmla="*/ 0 w 693"/>
                      <a:gd name="T25" fmla="*/ 0 h 696"/>
                      <a:gd name="T26" fmla="*/ 0 w 693"/>
                      <a:gd name="T27" fmla="*/ 0 h 696"/>
                      <a:gd name="T28" fmla="*/ 0 w 693"/>
                      <a:gd name="T29" fmla="*/ 0 h 696"/>
                      <a:gd name="T30" fmla="*/ 0 w 693"/>
                      <a:gd name="T31" fmla="*/ 0 h 696"/>
                      <a:gd name="T32" fmla="*/ 0 w 693"/>
                      <a:gd name="T33" fmla="*/ 0 h 696"/>
                      <a:gd name="T34" fmla="*/ 0 w 693"/>
                      <a:gd name="T35" fmla="*/ 0 h 696"/>
                      <a:gd name="T36" fmla="*/ 0 w 693"/>
                      <a:gd name="T37" fmla="*/ 0 h 696"/>
                      <a:gd name="T38" fmla="*/ 0 w 693"/>
                      <a:gd name="T39" fmla="*/ 0 h 696"/>
                      <a:gd name="T40" fmla="*/ 0 w 693"/>
                      <a:gd name="T41" fmla="*/ 0 h 696"/>
                      <a:gd name="T42" fmla="*/ 0 w 693"/>
                      <a:gd name="T43" fmla="*/ 0 h 696"/>
                      <a:gd name="T44" fmla="*/ 0 w 693"/>
                      <a:gd name="T45" fmla="*/ 0 h 696"/>
                      <a:gd name="T46" fmla="*/ 0 w 693"/>
                      <a:gd name="T47" fmla="*/ 0 h 696"/>
                      <a:gd name="T48" fmla="*/ 0 w 693"/>
                      <a:gd name="T49" fmla="*/ 0 h 696"/>
                      <a:gd name="T50" fmla="*/ 0 w 693"/>
                      <a:gd name="T51" fmla="*/ 0 h 696"/>
                      <a:gd name="T52" fmla="*/ 0 w 693"/>
                      <a:gd name="T53" fmla="*/ 0 h 696"/>
                      <a:gd name="T54" fmla="*/ 0 w 693"/>
                      <a:gd name="T55" fmla="*/ 0 h 696"/>
                      <a:gd name="T56" fmla="*/ 0 w 693"/>
                      <a:gd name="T57" fmla="*/ 0 h 696"/>
                      <a:gd name="T58" fmla="*/ 0 w 693"/>
                      <a:gd name="T59" fmla="*/ 0 h 696"/>
                      <a:gd name="T60" fmla="*/ 0 w 693"/>
                      <a:gd name="T61" fmla="*/ 0 h 696"/>
                      <a:gd name="T62" fmla="*/ 0 w 693"/>
                      <a:gd name="T63" fmla="*/ 0 h 696"/>
                      <a:gd name="T64" fmla="*/ 0 w 693"/>
                      <a:gd name="T65" fmla="*/ 0 h 696"/>
                      <a:gd name="T66" fmla="*/ 0 w 693"/>
                      <a:gd name="T67" fmla="*/ 0 h 696"/>
                      <a:gd name="T68" fmla="*/ 0 w 693"/>
                      <a:gd name="T69" fmla="*/ 0 h 696"/>
                      <a:gd name="T70" fmla="*/ 0 w 693"/>
                      <a:gd name="T71" fmla="*/ 0 h 69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</a:gdLst>
                    <a:ahLst/>
                    <a:cxnLst>
                      <a:cxn ang="T72">
                        <a:pos x="T0" y="T1"/>
                      </a:cxn>
                      <a:cxn ang="T73">
                        <a:pos x="T2" y="T3"/>
                      </a:cxn>
                      <a:cxn ang="T74">
                        <a:pos x="T4" y="T5"/>
                      </a:cxn>
                      <a:cxn ang="T75">
                        <a:pos x="T6" y="T7"/>
                      </a:cxn>
                      <a:cxn ang="T76">
                        <a:pos x="T8" y="T9"/>
                      </a:cxn>
                      <a:cxn ang="T77">
                        <a:pos x="T10" y="T11"/>
                      </a:cxn>
                      <a:cxn ang="T78">
                        <a:pos x="T12" y="T13"/>
                      </a:cxn>
                      <a:cxn ang="T79">
                        <a:pos x="T14" y="T15"/>
                      </a:cxn>
                      <a:cxn ang="T80">
                        <a:pos x="T16" y="T17"/>
                      </a:cxn>
                      <a:cxn ang="T81">
                        <a:pos x="T18" y="T19"/>
                      </a:cxn>
                      <a:cxn ang="T82">
                        <a:pos x="T20" y="T21"/>
                      </a:cxn>
                      <a:cxn ang="T83">
                        <a:pos x="T22" y="T23"/>
                      </a:cxn>
                      <a:cxn ang="T84">
                        <a:pos x="T24" y="T25"/>
                      </a:cxn>
                      <a:cxn ang="T85">
                        <a:pos x="T26" y="T27"/>
                      </a:cxn>
                      <a:cxn ang="T86">
                        <a:pos x="T28" y="T29"/>
                      </a:cxn>
                      <a:cxn ang="T87">
                        <a:pos x="T30" y="T31"/>
                      </a:cxn>
                      <a:cxn ang="T88">
                        <a:pos x="T32" y="T33"/>
                      </a:cxn>
                      <a:cxn ang="T89">
                        <a:pos x="T34" y="T35"/>
                      </a:cxn>
                      <a:cxn ang="T90">
                        <a:pos x="T36" y="T37"/>
                      </a:cxn>
                      <a:cxn ang="T91">
                        <a:pos x="T38" y="T39"/>
                      </a:cxn>
                      <a:cxn ang="T92">
                        <a:pos x="T40" y="T41"/>
                      </a:cxn>
                      <a:cxn ang="T93">
                        <a:pos x="T42" y="T43"/>
                      </a:cxn>
                      <a:cxn ang="T94">
                        <a:pos x="T44" y="T45"/>
                      </a:cxn>
                      <a:cxn ang="T95">
                        <a:pos x="T46" y="T47"/>
                      </a:cxn>
                      <a:cxn ang="T96">
                        <a:pos x="T48" y="T49"/>
                      </a:cxn>
                      <a:cxn ang="T97">
                        <a:pos x="T50" y="T51"/>
                      </a:cxn>
                      <a:cxn ang="T98">
                        <a:pos x="T52" y="T53"/>
                      </a:cxn>
                      <a:cxn ang="T99">
                        <a:pos x="T54" y="T55"/>
                      </a:cxn>
                      <a:cxn ang="T100">
                        <a:pos x="T56" y="T57"/>
                      </a:cxn>
                      <a:cxn ang="T101">
                        <a:pos x="T58" y="T59"/>
                      </a:cxn>
                      <a:cxn ang="T102">
                        <a:pos x="T60" y="T61"/>
                      </a:cxn>
                      <a:cxn ang="T103">
                        <a:pos x="T62" y="T63"/>
                      </a:cxn>
                      <a:cxn ang="T104">
                        <a:pos x="T64" y="T65"/>
                      </a:cxn>
                      <a:cxn ang="T105">
                        <a:pos x="T66" y="T67"/>
                      </a:cxn>
                      <a:cxn ang="T106">
                        <a:pos x="T68" y="T69"/>
                      </a:cxn>
                      <a:cxn ang="T107">
                        <a:pos x="T70" y="T71"/>
                      </a:cxn>
                    </a:cxnLst>
                    <a:rect l="0" t="0" r="r" b="b"/>
                    <a:pathLst>
                      <a:path w="693" h="696">
                        <a:moveTo>
                          <a:pt x="541" y="460"/>
                        </a:moveTo>
                        <a:lnTo>
                          <a:pt x="473" y="464"/>
                        </a:lnTo>
                        <a:lnTo>
                          <a:pt x="441" y="452"/>
                        </a:lnTo>
                        <a:lnTo>
                          <a:pt x="393" y="452"/>
                        </a:lnTo>
                        <a:cubicBezTo>
                          <a:pt x="365" y="448"/>
                          <a:pt x="360" y="444"/>
                          <a:pt x="337" y="436"/>
                        </a:cubicBezTo>
                        <a:cubicBezTo>
                          <a:pt x="336" y="432"/>
                          <a:pt x="330" y="413"/>
                          <a:pt x="325" y="412"/>
                        </a:cubicBezTo>
                        <a:cubicBezTo>
                          <a:pt x="317" y="411"/>
                          <a:pt x="301" y="420"/>
                          <a:pt x="301" y="420"/>
                        </a:cubicBezTo>
                        <a:cubicBezTo>
                          <a:pt x="289" y="412"/>
                          <a:pt x="277" y="408"/>
                          <a:pt x="265" y="400"/>
                        </a:cubicBezTo>
                        <a:cubicBezTo>
                          <a:pt x="252" y="380"/>
                          <a:pt x="256" y="356"/>
                          <a:pt x="233" y="348"/>
                        </a:cubicBezTo>
                        <a:cubicBezTo>
                          <a:pt x="217" y="372"/>
                          <a:pt x="221" y="392"/>
                          <a:pt x="237" y="416"/>
                        </a:cubicBezTo>
                        <a:cubicBezTo>
                          <a:pt x="234" y="428"/>
                          <a:pt x="228" y="445"/>
                          <a:pt x="237" y="444"/>
                        </a:cubicBezTo>
                        <a:cubicBezTo>
                          <a:pt x="247" y="443"/>
                          <a:pt x="261" y="428"/>
                          <a:pt x="261" y="428"/>
                        </a:cubicBezTo>
                        <a:cubicBezTo>
                          <a:pt x="258" y="450"/>
                          <a:pt x="243" y="475"/>
                          <a:pt x="269" y="484"/>
                        </a:cubicBezTo>
                        <a:cubicBezTo>
                          <a:pt x="277" y="479"/>
                          <a:pt x="288" y="476"/>
                          <a:pt x="293" y="468"/>
                        </a:cubicBezTo>
                        <a:cubicBezTo>
                          <a:pt x="302" y="454"/>
                          <a:pt x="303" y="446"/>
                          <a:pt x="317" y="436"/>
                        </a:cubicBezTo>
                        <a:cubicBezTo>
                          <a:pt x="315" y="448"/>
                          <a:pt x="306" y="467"/>
                          <a:pt x="321" y="476"/>
                        </a:cubicBezTo>
                        <a:cubicBezTo>
                          <a:pt x="328" y="480"/>
                          <a:pt x="345" y="484"/>
                          <a:pt x="345" y="484"/>
                        </a:cubicBezTo>
                        <a:cubicBezTo>
                          <a:pt x="382" y="472"/>
                          <a:pt x="347" y="527"/>
                          <a:pt x="333" y="536"/>
                        </a:cubicBezTo>
                        <a:cubicBezTo>
                          <a:pt x="330" y="540"/>
                          <a:pt x="329" y="545"/>
                          <a:pt x="325" y="548"/>
                        </a:cubicBezTo>
                        <a:cubicBezTo>
                          <a:pt x="322" y="551"/>
                          <a:pt x="316" y="549"/>
                          <a:pt x="313" y="552"/>
                        </a:cubicBezTo>
                        <a:cubicBezTo>
                          <a:pt x="300" y="565"/>
                          <a:pt x="320" y="575"/>
                          <a:pt x="293" y="584"/>
                        </a:cubicBezTo>
                        <a:cubicBezTo>
                          <a:pt x="286" y="595"/>
                          <a:pt x="272" y="610"/>
                          <a:pt x="261" y="616"/>
                        </a:cubicBezTo>
                        <a:cubicBezTo>
                          <a:pt x="254" y="620"/>
                          <a:pt x="245" y="621"/>
                          <a:pt x="237" y="624"/>
                        </a:cubicBezTo>
                        <a:cubicBezTo>
                          <a:pt x="233" y="625"/>
                          <a:pt x="225" y="628"/>
                          <a:pt x="225" y="628"/>
                        </a:cubicBezTo>
                        <a:cubicBezTo>
                          <a:pt x="215" y="659"/>
                          <a:pt x="212" y="652"/>
                          <a:pt x="173" y="656"/>
                        </a:cubicBezTo>
                        <a:cubicBezTo>
                          <a:pt x="140" y="667"/>
                          <a:pt x="132" y="687"/>
                          <a:pt x="97" y="696"/>
                        </a:cubicBezTo>
                        <a:cubicBezTo>
                          <a:pt x="77" y="691"/>
                          <a:pt x="75" y="687"/>
                          <a:pt x="81" y="668"/>
                        </a:cubicBezTo>
                        <a:cubicBezTo>
                          <a:pt x="77" y="646"/>
                          <a:pt x="72" y="639"/>
                          <a:pt x="77" y="616"/>
                        </a:cubicBezTo>
                        <a:cubicBezTo>
                          <a:pt x="73" y="598"/>
                          <a:pt x="71" y="587"/>
                          <a:pt x="61" y="572"/>
                        </a:cubicBezTo>
                        <a:cubicBezTo>
                          <a:pt x="58" y="551"/>
                          <a:pt x="51" y="543"/>
                          <a:pt x="45" y="524"/>
                        </a:cubicBezTo>
                        <a:cubicBezTo>
                          <a:pt x="52" y="502"/>
                          <a:pt x="58" y="496"/>
                          <a:pt x="49" y="472"/>
                        </a:cubicBezTo>
                        <a:cubicBezTo>
                          <a:pt x="46" y="463"/>
                          <a:pt x="33" y="448"/>
                          <a:pt x="33" y="448"/>
                        </a:cubicBezTo>
                        <a:cubicBezTo>
                          <a:pt x="42" y="422"/>
                          <a:pt x="42" y="408"/>
                          <a:pt x="33" y="380"/>
                        </a:cubicBezTo>
                        <a:cubicBezTo>
                          <a:pt x="49" y="369"/>
                          <a:pt x="48" y="362"/>
                          <a:pt x="53" y="344"/>
                        </a:cubicBezTo>
                        <a:cubicBezTo>
                          <a:pt x="47" y="327"/>
                          <a:pt x="49" y="308"/>
                          <a:pt x="33" y="332"/>
                        </a:cubicBezTo>
                        <a:cubicBezTo>
                          <a:pt x="40" y="353"/>
                          <a:pt x="29" y="374"/>
                          <a:pt x="17" y="392"/>
                        </a:cubicBezTo>
                        <a:cubicBezTo>
                          <a:pt x="6" y="360"/>
                          <a:pt x="10" y="340"/>
                          <a:pt x="13" y="304"/>
                        </a:cubicBezTo>
                        <a:cubicBezTo>
                          <a:pt x="44" y="314"/>
                          <a:pt x="54" y="289"/>
                          <a:pt x="81" y="280"/>
                        </a:cubicBezTo>
                        <a:cubicBezTo>
                          <a:pt x="94" y="261"/>
                          <a:pt x="85" y="242"/>
                          <a:pt x="105" y="228"/>
                        </a:cubicBezTo>
                        <a:cubicBezTo>
                          <a:pt x="108" y="220"/>
                          <a:pt x="110" y="212"/>
                          <a:pt x="113" y="204"/>
                        </a:cubicBezTo>
                        <a:cubicBezTo>
                          <a:pt x="116" y="196"/>
                          <a:pt x="89" y="196"/>
                          <a:pt x="89" y="196"/>
                        </a:cubicBezTo>
                        <a:cubicBezTo>
                          <a:pt x="81" y="221"/>
                          <a:pt x="58" y="211"/>
                          <a:pt x="37" y="204"/>
                        </a:cubicBezTo>
                        <a:cubicBezTo>
                          <a:pt x="33" y="207"/>
                          <a:pt x="30" y="213"/>
                          <a:pt x="25" y="212"/>
                        </a:cubicBezTo>
                        <a:cubicBezTo>
                          <a:pt x="16" y="210"/>
                          <a:pt x="1" y="196"/>
                          <a:pt x="1" y="196"/>
                        </a:cubicBezTo>
                        <a:cubicBezTo>
                          <a:pt x="4" y="186"/>
                          <a:pt x="4" y="174"/>
                          <a:pt x="9" y="164"/>
                        </a:cubicBezTo>
                        <a:cubicBezTo>
                          <a:pt x="13" y="155"/>
                          <a:pt x="25" y="140"/>
                          <a:pt x="25" y="140"/>
                        </a:cubicBezTo>
                        <a:cubicBezTo>
                          <a:pt x="0" y="132"/>
                          <a:pt x="25" y="128"/>
                          <a:pt x="37" y="124"/>
                        </a:cubicBezTo>
                        <a:cubicBezTo>
                          <a:pt x="58" y="131"/>
                          <a:pt x="75" y="116"/>
                          <a:pt x="97" y="112"/>
                        </a:cubicBezTo>
                        <a:cubicBezTo>
                          <a:pt x="135" y="87"/>
                          <a:pt x="159" y="122"/>
                          <a:pt x="197" y="132"/>
                        </a:cubicBezTo>
                        <a:cubicBezTo>
                          <a:pt x="205" y="129"/>
                          <a:pt x="213" y="127"/>
                          <a:pt x="221" y="124"/>
                        </a:cubicBezTo>
                        <a:cubicBezTo>
                          <a:pt x="225" y="123"/>
                          <a:pt x="226" y="147"/>
                          <a:pt x="233" y="120"/>
                        </a:cubicBezTo>
                        <a:lnTo>
                          <a:pt x="229" y="64"/>
                        </a:lnTo>
                        <a:lnTo>
                          <a:pt x="209" y="40"/>
                        </a:lnTo>
                        <a:cubicBezTo>
                          <a:pt x="243" y="21"/>
                          <a:pt x="240" y="21"/>
                          <a:pt x="261" y="0"/>
                        </a:cubicBezTo>
                        <a:cubicBezTo>
                          <a:pt x="297" y="16"/>
                          <a:pt x="333" y="32"/>
                          <a:pt x="369" y="48"/>
                        </a:cubicBezTo>
                        <a:cubicBezTo>
                          <a:pt x="373" y="50"/>
                          <a:pt x="361" y="44"/>
                          <a:pt x="357" y="44"/>
                        </a:cubicBezTo>
                        <a:cubicBezTo>
                          <a:pt x="349" y="45"/>
                          <a:pt x="333" y="52"/>
                          <a:pt x="333" y="52"/>
                        </a:cubicBezTo>
                        <a:cubicBezTo>
                          <a:pt x="322" y="68"/>
                          <a:pt x="318" y="71"/>
                          <a:pt x="329" y="88"/>
                        </a:cubicBezTo>
                        <a:cubicBezTo>
                          <a:pt x="308" y="119"/>
                          <a:pt x="323" y="118"/>
                          <a:pt x="333" y="148"/>
                        </a:cubicBezTo>
                        <a:cubicBezTo>
                          <a:pt x="320" y="157"/>
                          <a:pt x="314" y="167"/>
                          <a:pt x="301" y="176"/>
                        </a:cubicBezTo>
                        <a:cubicBezTo>
                          <a:pt x="306" y="213"/>
                          <a:pt x="303" y="213"/>
                          <a:pt x="337" y="220"/>
                        </a:cubicBezTo>
                        <a:cubicBezTo>
                          <a:pt x="358" y="216"/>
                          <a:pt x="368" y="214"/>
                          <a:pt x="361" y="192"/>
                        </a:cubicBezTo>
                        <a:cubicBezTo>
                          <a:pt x="362" y="177"/>
                          <a:pt x="362" y="162"/>
                          <a:pt x="365" y="148"/>
                        </a:cubicBezTo>
                        <a:cubicBezTo>
                          <a:pt x="366" y="143"/>
                          <a:pt x="369" y="133"/>
                          <a:pt x="373" y="136"/>
                        </a:cubicBezTo>
                        <a:cubicBezTo>
                          <a:pt x="379" y="140"/>
                          <a:pt x="376" y="149"/>
                          <a:pt x="377" y="156"/>
                        </a:cubicBezTo>
                        <a:cubicBezTo>
                          <a:pt x="404" y="147"/>
                          <a:pt x="409" y="116"/>
                          <a:pt x="417" y="92"/>
                        </a:cubicBezTo>
                        <a:cubicBezTo>
                          <a:pt x="422" y="76"/>
                          <a:pt x="453" y="74"/>
                          <a:pt x="465" y="72"/>
                        </a:cubicBezTo>
                        <a:cubicBezTo>
                          <a:pt x="472" y="92"/>
                          <a:pt x="477" y="93"/>
                          <a:pt x="497" y="88"/>
                        </a:cubicBezTo>
                        <a:cubicBezTo>
                          <a:pt x="512" y="78"/>
                          <a:pt x="515" y="74"/>
                          <a:pt x="509" y="56"/>
                        </a:cubicBezTo>
                        <a:cubicBezTo>
                          <a:pt x="523" y="46"/>
                          <a:pt x="517" y="46"/>
                          <a:pt x="529" y="52"/>
                        </a:cubicBezTo>
                        <a:lnTo>
                          <a:pt x="693" y="72"/>
                        </a:lnTo>
                        <a:lnTo>
                          <a:pt x="541" y="460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TW" altLang="en-US" smtClean="0">
                      <a:solidFill>
                        <a:srgbClr val="000000"/>
                      </a:solidFill>
                      <a:latin typeface="Arial" pitchFamily="34" charset="0"/>
                      <a:ea typeface="新細明體" pitchFamily="18" charset="-120"/>
                    </a:endParaRPr>
                  </a:p>
                </p:txBody>
              </p:sp>
              <p:sp>
                <p:nvSpPr>
                  <p:cNvPr id="4250" name="Freeform 62"/>
                  <p:cNvSpPr>
                    <a:spLocks/>
                  </p:cNvSpPr>
                  <p:nvPr/>
                </p:nvSpPr>
                <p:spPr bwMode="ltGray">
                  <a:xfrm>
                    <a:off x="1173" y="247"/>
                    <a:ext cx="591" cy="95"/>
                  </a:xfrm>
                  <a:custGeom>
                    <a:avLst/>
                    <a:gdLst>
                      <a:gd name="T0" fmla="*/ 1 w 931"/>
                      <a:gd name="T1" fmla="*/ 0 h 149"/>
                      <a:gd name="T2" fmla="*/ 1 w 931"/>
                      <a:gd name="T3" fmla="*/ 1 h 149"/>
                      <a:gd name="T4" fmla="*/ 1 w 931"/>
                      <a:gd name="T5" fmla="*/ 1 h 149"/>
                      <a:gd name="T6" fmla="*/ 1 w 931"/>
                      <a:gd name="T7" fmla="*/ 1 h 149"/>
                      <a:gd name="T8" fmla="*/ 1 w 931"/>
                      <a:gd name="T9" fmla="*/ 1 h 149"/>
                      <a:gd name="T10" fmla="*/ 0 w 931"/>
                      <a:gd name="T11" fmla="*/ 1 h 149"/>
                      <a:gd name="T12" fmla="*/ 1 w 931"/>
                      <a:gd name="T13" fmla="*/ 1 h 149"/>
                      <a:gd name="T14" fmla="*/ 1 w 931"/>
                      <a:gd name="T15" fmla="*/ 1 h 149"/>
                      <a:gd name="T16" fmla="*/ 1 w 931"/>
                      <a:gd name="T17" fmla="*/ 1 h 149"/>
                      <a:gd name="T18" fmla="*/ 1 w 931"/>
                      <a:gd name="T19" fmla="*/ 1 h 149"/>
                      <a:gd name="T20" fmla="*/ 1 w 931"/>
                      <a:gd name="T21" fmla="*/ 1 h 149"/>
                      <a:gd name="T22" fmla="*/ 1 w 931"/>
                      <a:gd name="T23" fmla="*/ 1 h 149"/>
                      <a:gd name="T24" fmla="*/ 1 w 931"/>
                      <a:gd name="T25" fmla="*/ 1 h 149"/>
                      <a:gd name="T26" fmla="*/ 1 w 931"/>
                      <a:gd name="T27" fmla="*/ 1 h 149"/>
                      <a:gd name="T28" fmla="*/ 1 w 931"/>
                      <a:gd name="T29" fmla="*/ 1 h 149"/>
                      <a:gd name="T30" fmla="*/ 1 w 931"/>
                      <a:gd name="T31" fmla="*/ 1 h 149"/>
                      <a:gd name="T32" fmla="*/ 1 w 931"/>
                      <a:gd name="T33" fmla="*/ 1 h 149"/>
                      <a:gd name="T34" fmla="*/ 1 w 931"/>
                      <a:gd name="T35" fmla="*/ 1 h 149"/>
                      <a:gd name="T36" fmla="*/ 1 w 931"/>
                      <a:gd name="T37" fmla="*/ 1 h 149"/>
                      <a:gd name="T38" fmla="*/ 1 w 931"/>
                      <a:gd name="T39" fmla="*/ 1 h 149"/>
                      <a:gd name="T40" fmla="*/ 1 w 931"/>
                      <a:gd name="T41" fmla="*/ 1 h 149"/>
                      <a:gd name="T42" fmla="*/ 1 w 931"/>
                      <a:gd name="T43" fmla="*/ 1 h 149"/>
                      <a:gd name="T44" fmla="*/ 1 w 931"/>
                      <a:gd name="T45" fmla="*/ 1 h 149"/>
                      <a:gd name="T46" fmla="*/ 1 w 931"/>
                      <a:gd name="T47" fmla="*/ 1 h 149"/>
                      <a:gd name="T48" fmla="*/ 1 w 931"/>
                      <a:gd name="T49" fmla="*/ 1 h 149"/>
                      <a:gd name="T50" fmla="*/ 1 w 931"/>
                      <a:gd name="T51" fmla="*/ 1 h 149"/>
                      <a:gd name="T52" fmla="*/ 1 w 931"/>
                      <a:gd name="T53" fmla="*/ 1 h 149"/>
                      <a:gd name="T54" fmla="*/ 1 w 931"/>
                      <a:gd name="T55" fmla="*/ 1 h 149"/>
                      <a:gd name="T56" fmla="*/ 1 w 931"/>
                      <a:gd name="T57" fmla="*/ 1 h 149"/>
                      <a:gd name="T58" fmla="*/ 1 w 931"/>
                      <a:gd name="T59" fmla="*/ 1 h 149"/>
                      <a:gd name="T60" fmla="*/ 1 w 931"/>
                      <a:gd name="T61" fmla="*/ 1 h 149"/>
                      <a:gd name="T62" fmla="*/ 1 w 931"/>
                      <a:gd name="T63" fmla="*/ 1 h 149"/>
                      <a:gd name="T64" fmla="*/ 1 w 931"/>
                      <a:gd name="T65" fmla="*/ 1 h 149"/>
                      <a:gd name="T66" fmla="*/ 1 w 931"/>
                      <a:gd name="T67" fmla="*/ 1 h 149"/>
                      <a:gd name="T68" fmla="*/ 1 w 931"/>
                      <a:gd name="T69" fmla="*/ 1 h 149"/>
                      <a:gd name="T70" fmla="*/ 1 w 931"/>
                      <a:gd name="T71" fmla="*/ 1 h 149"/>
                      <a:gd name="T72" fmla="*/ 1 w 931"/>
                      <a:gd name="T73" fmla="*/ 1 h 149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</a:gdLst>
                    <a:ahLst/>
                    <a:cxnLst>
                      <a:cxn ang="T74">
                        <a:pos x="T0" y="T1"/>
                      </a:cxn>
                      <a:cxn ang="T75">
                        <a:pos x="T2" y="T3"/>
                      </a:cxn>
                      <a:cxn ang="T76">
                        <a:pos x="T4" y="T5"/>
                      </a:cxn>
                      <a:cxn ang="T77">
                        <a:pos x="T6" y="T7"/>
                      </a:cxn>
                      <a:cxn ang="T78">
                        <a:pos x="T8" y="T9"/>
                      </a:cxn>
                      <a:cxn ang="T79">
                        <a:pos x="T10" y="T11"/>
                      </a:cxn>
                      <a:cxn ang="T80">
                        <a:pos x="T12" y="T13"/>
                      </a:cxn>
                      <a:cxn ang="T81">
                        <a:pos x="T14" y="T15"/>
                      </a:cxn>
                      <a:cxn ang="T82">
                        <a:pos x="T16" y="T17"/>
                      </a:cxn>
                      <a:cxn ang="T83">
                        <a:pos x="T18" y="T19"/>
                      </a:cxn>
                      <a:cxn ang="T84">
                        <a:pos x="T20" y="T21"/>
                      </a:cxn>
                      <a:cxn ang="T85">
                        <a:pos x="T22" y="T23"/>
                      </a:cxn>
                      <a:cxn ang="T86">
                        <a:pos x="T24" y="T25"/>
                      </a:cxn>
                      <a:cxn ang="T87">
                        <a:pos x="T26" y="T27"/>
                      </a:cxn>
                      <a:cxn ang="T88">
                        <a:pos x="T28" y="T29"/>
                      </a:cxn>
                      <a:cxn ang="T89">
                        <a:pos x="T30" y="T31"/>
                      </a:cxn>
                      <a:cxn ang="T90">
                        <a:pos x="T32" y="T33"/>
                      </a:cxn>
                      <a:cxn ang="T91">
                        <a:pos x="T34" y="T35"/>
                      </a:cxn>
                      <a:cxn ang="T92">
                        <a:pos x="T36" y="T37"/>
                      </a:cxn>
                      <a:cxn ang="T93">
                        <a:pos x="T38" y="T39"/>
                      </a:cxn>
                      <a:cxn ang="T94">
                        <a:pos x="T40" y="T41"/>
                      </a:cxn>
                      <a:cxn ang="T95">
                        <a:pos x="T42" y="T43"/>
                      </a:cxn>
                      <a:cxn ang="T96">
                        <a:pos x="T44" y="T45"/>
                      </a:cxn>
                      <a:cxn ang="T97">
                        <a:pos x="T46" y="T47"/>
                      </a:cxn>
                      <a:cxn ang="T98">
                        <a:pos x="T48" y="T49"/>
                      </a:cxn>
                      <a:cxn ang="T99">
                        <a:pos x="T50" y="T51"/>
                      </a:cxn>
                      <a:cxn ang="T100">
                        <a:pos x="T52" y="T53"/>
                      </a:cxn>
                      <a:cxn ang="T101">
                        <a:pos x="T54" y="T55"/>
                      </a:cxn>
                      <a:cxn ang="T102">
                        <a:pos x="T56" y="T57"/>
                      </a:cxn>
                      <a:cxn ang="T103">
                        <a:pos x="T58" y="T59"/>
                      </a:cxn>
                      <a:cxn ang="T104">
                        <a:pos x="T60" y="T61"/>
                      </a:cxn>
                      <a:cxn ang="T105">
                        <a:pos x="T62" y="T63"/>
                      </a:cxn>
                      <a:cxn ang="T106">
                        <a:pos x="T64" y="T65"/>
                      </a:cxn>
                      <a:cxn ang="T107">
                        <a:pos x="T66" y="T67"/>
                      </a:cxn>
                      <a:cxn ang="T108">
                        <a:pos x="T68" y="T69"/>
                      </a:cxn>
                      <a:cxn ang="T109">
                        <a:pos x="T70" y="T71"/>
                      </a:cxn>
                      <a:cxn ang="T110">
                        <a:pos x="T72" y="T73"/>
                      </a:cxn>
                    </a:cxnLst>
                    <a:rect l="0" t="0" r="r" b="b"/>
                    <a:pathLst>
                      <a:path w="931" h="149">
                        <a:moveTo>
                          <a:pt x="794" y="84"/>
                        </a:moveTo>
                        <a:cubicBezTo>
                          <a:pt x="813" y="72"/>
                          <a:pt x="931" y="14"/>
                          <a:pt x="825" y="0"/>
                        </a:cubicBezTo>
                        <a:lnTo>
                          <a:pt x="159" y="0"/>
                        </a:lnTo>
                        <a:cubicBezTo>
                          <a:pt x="149" y="12"/>
                          <a:pt x="162" y="18"/>
                          <a:pt x="143" y="29"/>
                        </a:cubicBezTo>
                        <a:cubicBezTo>
                          <a:pt x="130" y="44"/>
                          <a:pt x="133" y="39"/>
                          <a:pt x="116" y="48"/>
                        </a:cubicBezTo>
                        <a:cubicBezTo>
                          <a:pt x="108" y="46"/>
                          <a:pt x="100" y="44"/>
                          <a:pt x="91" y="42"/>
                        </a:cubicBezTo>
                        <a:cubicBezTo>
                          <a:pt x="89" y="41"/>
                          <a:pt x="83" y="40"/>
                          <a:pt x="83" y="40"/>
                        </a:cubicBezTo>
                        <a:cubicBezTo>
                          <a:pt x="76" y="40"/>
                          <a:pt x="68" y="39"/>
                          <a:pt x="62" y="42"/>
                        </a:cubicBezTo>
                        <a:cubicBezTo>
                          <a:pt x="54" y="45"/>
                          <a:pt x="46" y="61"/>
                          <a:pt x="38" y="67"/>
                        </a:cubicBezTo>
                        <a:cubicBezTo>
                          <a:pt x="32" y="71"/>
                          <a:pt x="27" y="74"/>
                          <a:pt x="22" y="77"/>
                        </a:cubicBezTo>
                        <a:cubicBezTo>
                          <a:pt x="16" y="81"/>
                          <a:pt x="5" y="86"/>
                          <a:pt x="5" y="86"/>
                        </a:cubicBezTo>
                        <a:cubicBezTo>
                          <a:pt x="9" y="95"/>
                          <a:pt x="7" y="97"/>
                          <a:pt x="0" y="105"/>
                        </a:cubicBezTo>
                        <a:cubicBezTo>
                          <a:pt x="17" y="107"/>
                          <a:pt x="22" y="107"/>
                          <a:pt x="16" y="120"/>
                        </a:cubicBezTo>
                        <a:cubicBezTo>
                          <a:pt x="27" y="122"/>
                          <a:pt x="48" y="116"/>
                          <a:pt x="59" y="115"/>
                        </a:cubicBezTo>
                        <a:cubicBezTo>
                          <a:pt x="71" y="112"/>
                          <a:pt x="73" y="117"/>
                          <a:pt x="83" y="111"/>
                        </a:cubicBezTo>
                        <a:cubicBezTo>
                          <a:pt x="89" y="96"/>
                          <a:pt x="83" y="100"/>
                          <a:pt x="97" y="96"/>
                        </a:cubicBezTo>
                        <a:cubicBezTo>
                          <a:pt x="100" y="94"/>
                          <a:pt x="103" y="93"/>
                          <a:pt x="105" y="90"/>
                        </a:cubicBezTo>
                        <a:cubicBezTo>
                          <a:pt x="106" y="88"/>
                          <a:pt x="106" y="85"/>
                          <a:pt x="108" y="84"/>
                        </a:cubicBezTo>
                        <a:cubicBezTo>
                          <a:pt x="112" y="80"/>
                          <a:pt x="140" y="69"/>
                          <a:pt x="148" y="67"/>
                        </a:cubicBezTo>
                        <a:cubicBezTo>
                          <a:pt x="160" y="52"/>
                          <a:pt x="153" y="56"/>
                          <a:pt x="167" y="52"/>
                        </a:cubicBezTo>
                        <a:cubicBezTo>
                          <a:pt x="178" y="55"/>
                          <a:pt x="179" y="62"/>
                          <a:pt x="191" y="58"/>
                        </a:cubicBezTo>
                        <a:cubicBezTo>
                          <a:pt x="199" y="52"/>
                          <a:pt x="206" y="51"/>
                          <a:pt x="215" y="46"/>
                        </a:cubicBezTo>
                        <a:cubicBezTo>
                          <a:pt x="226" y="58"/>
                          <a:pt x="217" y="46"/>
                          <a:pt x="223" y="69"/>
                        </a:cubicBezTo>
                        <a:cubicBezTo>
                          <a:pt x="226" y="79"/>
                          <a:pt x="233" y="85"/>
                          <a:pt x="237" y="94"/>
                        </a:cubicBezTo>
                        <a:cubicBezTo>
                          <a:pt x="227" y="100"/>
                          <a:pt x="229" y="104"/>
                          <a:pt x="218" y="107"/>
                        </a:cubicBezTo>
                        <a:cubicBezTo>
                          <a:pt x="207" y="120"/>
                          <a:pt x="203" y="113"/>
                          <a:pt x="188" y="109"/>
                        </a:cubicBezTo>
                        <a:cubicBezTo>
                          <a:pt x="191" y="117"/>
                          <a:pt x="200" y="127"/>
                          <a:pt x="210" y="132"/>
                        </a:cubicBezTo>
                        <a:cubicBezTo>
                          <a:pt x="218" y="114"/>
                          <a:pt x="211" y="122"/>
                          <a:pt x="231" y="113"/>
                        </a:cubicBezTo>
                        <a:cubicBezTo>
                          <a:pt x="237" y="111"/>
                          <a:pt x="248" y="105"/>
                          <a:pt x="248" y="105"/>
                        </a:cubicBezTo>
                        <a:cubicBezTo>
                          <a:pt x="248" y="100"/>
                          <a:pt x="246" y="94"/>
                          <a:pt x="250" y="90"/>
                        </a:cubicBezTo>
                        <a:cubicBezTo>
                          <a:pt x="253" y="88"/>
                          <a:pt x="254" y="96"/>
                          <a:pt x="258" y="96"/>
                        </a:cubicBezTo>
                        <a:cubicBezTo>
                          <a:pt x="262" y="97"/>
                          <a:pt x="264" y="94"/>
                          <a:pt x="266" y="92"/>
                        </a:cubicBezTo>
                        <a:cubicBezTo>
                          <a:pt x="262" y="82"/>
                          <a:pt x="252" y="77"/>
                          <a:pt x="248" y="67"/>
                        </a:cubicBezTo>
                        <a:cubicBezTo>
                          <a:pt x="250" y="63"/>
                          <a:pt x="255" y="58"/>
                          <a:pt x="253" y="54"/>
                        </a:cubicBezTo>
                        <a:cubicBezTo>
                          <a:pt x="251" y="50"/>
                          <a:pt x="248" y="42"/>
                          <a:pt x="248" y="42"/>
                        </a:cubicBezTo>
                        <a:cubicBezTo>
                          <a:pt x="256" y="32"/>
                          <a:pt x="259" y="35"/>
                          <a:pt x="266" y="44"/>
                        </a:cubicBezTo>
                        <a:cubicBezTo>
                          <a:pt x="270" y="56"/>
                          <a:pt x="276" y="61"/>
                          <a:pt x="285" y="71"/>
                        </a:cubicBezTo>
                        <a:cubicBezTo>
                          <a:pt x="281" y="81"/>
                          <a:pt x="289" y="82"/>
                          <a:pt x="277" y="88"/>
                        </a:cubicBezTo>
                        <a:cubicBezTo>
                          <a:pt x="262" y="106"/>
                          <a:pt x="278" y="83"/>
                          <a:pt x="274" y="101"/>
                        </a:cubicBezTo>
                        <a:cubicBezTo>
                          <a:pt x="274" y="105"/>
                          <a:pt x="268" y="109"/>
                          <a:pt x="266" y="113"/>
                        </a:cubicBezTo>
                        <a:cubicBezTo>
                          <a:pt x="270" y="122"/>
                          <a:pt x="268" y="125"/>
                          <a:pt x="261" y="132"/>
                        </a:cubicBezTo>
                        <a:cubicBezTo>
                          <a:pt x="268" y="149"/>
                          <a:pt x="282" y="134"/>
                          <a:pt x="296" y="130"/>
                        </a:cubicBezTo>
                        <a:cubicBezTo>
                          <a:pt x="299" y="122"/>
                          <a:pt x="295" y="119"/>
                          <a:pt x="299" y="111"/>
                        </a:cubicBezTo>
                        <a:cubicBezTo>
                          <a:pt x="296" y="105"/>
                          <a:pt x="288" y="97"/>
                          <a:pt x="299" y="92"/>
                        </a:cubicBezTo>
                        <a:cubicBezTo>
                          <a:pt x="303" y="90"/>
                          <a:pt x="315" y="88"/>
                          <a:pt x="315" y="88"/>
                        </a:cubicBezTo>
                        <a:cubicBezTo>
                          <a:pt x="326" y="91"/>
                          <a:pt x="325" y="95"/>
                          <a:pt x="331" y="103"/>
                        </a:cubicBezTo>
                        <a:cubicBezTo>
                          <a:pt x="339" y="84"/>
                          <a:pt x="331" y="90"/>
                          <a:pt x="361" y="92"/>
                        </a:cubicBezTo>
                        <a:cubicBezTo>
                          <a:pt x="355" y="76"/>
                          <a:pt x="365" y="76"/>
                          <a:pt x="382" y="73"/>
                        </a:cubicBezTo>
                        <a:cubicBezTo>
                          <a:pt x="383" y="71"/>
                          <a:pt x="387" y="57"/>
                          <a:pt x="393" y="54"/>
                        </a:cubicBezTo>
                        <a:cubicBezTo>
                          <a:pt x="398" y="52"/>
                          <a:pt x="409" y="50"/>
                          <a:pt x="409" y="50"/>
                        </a:cubicBezTo>
                        <a:cubicBezTo>
                          <a:pt x="430" y="54"/>
                          <a:pt x="413" y="58"/>
                          <a:pt x="431" y="63"/>
                        </a:cubicBezTo>
                        <a:cubicBezTo>
                          <a:pt x="433" y="61"/>
                          <a:pt x="435" y="57"/>
                          <a:pt x="439" y="56"/>
                        </a:cubicBezTo>
                        <a:cubicBezTo>
                          <a:pt x="445" y="55"/>
                          <a:pt x="452" y="61"/>
                          <a:pt x="457" y="58"/>
                        </a:cubicBezTo>
                        <a:cubicBezTo>
                          <a:pt x="461" y="57"/>
                          <a:pt x="457" y="52"/>
                          <a:pt x="455" y="50"/>
                        </a:cubicBezTo>
                        <a:cubicBezTo>
                          <a:pt x="451" y="47"/>
                          <a:pt x="444" y="47"/>
                          <a:pt x="439" y="46"/>
                        </a:cubicBezTo>
                        <a:cubicBezTo>
                          <a:pt x="436" y="45"/>
                          <a:pt x="431" y="44"/>
                          <a:pt x="431" y="44"/>
                        </a:cubicBezTo>
                        <a:cubicBezTo>
                          <a:pt x="440" y="38"/>
                          <a:pt x="443" y="36"/>
                          <a:pt x="455" y="40"/>
                        </a:cubicBezTo>
                        <a:cubicBezTo>
                          <a:pt x="461" y="38"/>
                          <a:pt x="467" y="35"/>
                          <a:pt x="474" y="35"/>
                        </a:cubicBezTo>
                        <a:cubicBezTo>
                          <a:pt x="483" y="36"/>
                          <a:pt x="511" y="43"/>
                          <a:pt x="519" y="46"/>
                        </a:cubicBezTo>
                        <a:cubicBezTo>
                          <a:pt x="527" y="49"/>
                          <a:pt x="544" y="54"/>
                          <a:pt x="544" y="54"/>
                        </a:cubicBezTo>
                        <a:cubicBezTo>
                          <a:pt x="548" y="54"/>
                          <a:pt x="560" y="52"/>
                          <a:pt x="565" y="50"/>
                        </a:cubicBezTo>
                        <a:cubicBezTo>
                          <a:pt x="570" y="47"/>
                          <a:pt x="581" y="42"/>
                          <a:pt x="581" y="42"/>
                        </a:cubicBezTo>
                        <a:cubicBezTo>
                          <a:pt x="585" y="42"/>
                          <a:pt x="598" y="44"/>
                          <a:pt x="600" y="48"/>
                        </a:cubicBezTo>
                        <a:cubicBezTo>
                          <a:pt x="603" y="55"/>
                          <a:pt x="589" y="61"/>
                          <a:pt x="584" y="63"/>
                        </a:cubicBezTo>
                        <a:cubicBezTo>
                          <a:pt x="576" y="69"/>
                          <a:pt x="568" y="69"/>
                          <a:pt x="565" y="77"/>
                        </a:cubicBezTo>
                        <a:cubicBezTo>
                          <a:pt x="568" y="86"/>
                          <a:pt x="564" y="92"/>
                          <a:pt x="568" y="101"/>
                        </a:cubicBezTo>
                        <a:cubicBezTo>
                          <a:pt x="574" y="93"/>
                          <a:pt x="577" y="91"/>
                          <a:pt x="589" y="94"/>
                        </a:cubicBezTo>
                        <a:cubicBezTo>
                          <a:pt x="595" y="108"/>
                          <a:pt x="602" y="93"/>
                          <a:pt x="611" y="88"/>
                        </a:cubicBezTo>
                        <a:cubicBezTo>
                          <a:pt x="613" y="86"/>
                          <a:pt x="613" y="83"/>
                          <a:pt x="616" y="82"/>
                        </a:cubicBezTo>
                        <a:cubicBezTo>
                          <a:pt x="618" y="80"/>
                          <a:pt x="622" y="81"/>
                          <a:pt x="624" y="80"/>
                        </a:cubicBezTo>
                        <a:cubicBezTo>
                          <a:pt x="626" y="78"/>
                          <a:pt x="626" y="75"/>
                          <a:pt x="627" y="73"/>
                        </a:cubicBezTo>
                        <a:cubicBezTo>
                          <a:pt x="632" y="65"/>
                          <a:pt x="638" y="63"/>
                          <a:pt x="648" y="61"/>
                        </a:cubicBezTo>
                        <a:cubicBezTo>
                          <a:pt x="664" y="62"/>
                          <a:pt x="684" y="69"/>
                          <a:pt x="700" y="69"/>
                        </a:cubicBezTo>
                        <a:lnTo>
                          <a:pt x="794" y="84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TW" altLang="en-US" smtClean="0">
                      <a:solidFill>
                        <a:srgbClr val="000000"/>
                      </a:solidFill>
                      <a:latin typeface="Arial" pitchFamily="34" charset="0"/>
                      <a:ea typeface="新細明體" pitchFamily="18" charset="-120"/>
                    </a:endParaRPr>
                  </a:p>
                </p:txBody>
              </p:sp>
              <p:sp>
                <p:nvSpPr>
                  <p:cNvPr id="4251" name="Freeform 63"/>
                  <p:cNvSpPr>
                    <a:spLocks/>
                  </p:cNvSpPr>
                  <p:nvPr/>
                </p:nvSpPr>
                <p:spPr bwMode="ltGray">
                  <a:xfrm>
                    <a:off x="1293" y="282"/>
                    <a:ext cx="13" cy="10"/>
                  </a:xfrm>
                  <a:custGeom>
                    <a:avLst/>
                    <a:gdLst>
                      <a:gd name="T0" fmla="*/ 0 w 31"/>
                      <a:gd name="T1" fmla="*/ 0 h 30"/>
                      <a:gd name="T2" fmla="*/ 0 w 31"/>
                      <a:gd name="T3" fmla="*/ 0 h 30"/>
                      <a:gd name="T4" fmla="*/ 0 w 31"/>
                      <a:gd name="T5" fmla="*/ 0 h 30"/>
                      <a:gd name="T6" fmla="*/ 0 w 31"/>
                      <a:gd name="T7" fmla="*/ 0 h 3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31" h="30">
                        <a:moveTo>
                          <a:pt x="3" y="28"/>
                        </a:moveTo>
                        <a:cubicBezTo>
                          <a:pt x="8" y="8"/>
                          <a:pt x="12" y="6"/>
                          <a:pt x="31" y="0"/>
                        </a:cubicBezTo>
                        <a:cubicBezTo>
                          <a:pt x="29" y="5"/>
                          <a:pt x="25" y="22"/>
                          <a:pt x="19" y="24"/>
                        </a:cubicBezTo>
                        <a:cubicBezTo>
                          <a:pt x="0" y="30"/>
                          <a:pt x="3" y="9"/>
                          <a:pt x="3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TW" altLang="en-US" smtClean="0">
                      <a:solidFill>
                        <a:srgbClr val="000000"/>
                      </a:solidFill>
                      <a:latin typeface="Arial" pitchFamily="34" charset="0"/>
                      <a:ea typeface="新細明體" pitchFamily="18" charset="-120"/>
                    </a:endParaRPr>
                  </a:p>
                </p:txBody>
              </p:sp>
              <p:sp>
                <p:nvSpPr>
                  <p:cNvPr id="4252" name="Freeform 64"/>
                  <p:cNvSpPr>
                    <a:spLocks/>
                  </p:cNvSpPr>
                  <p:nvPr/>
                </p:nvSpPr>
                <p:spPr bwMode="ltGray">
                  <a:xfrm>
                    <a:off x="1278" y="296"/>
                    <a:ext cx="19" cy="11"/>
                  </a:xfrm>
                  <a:custGeom>
                    <a:avLst/>
                    <a:gdLst>
                      <a:gd name="T0" fmla="*/ 0 w 44"/>
                      <a:gd name="T1" fmla="*/ 0 h 32"/>
                      <a:gd name="T2" fmla="*/ 0 w 44"/>
                      <a:gd name="T3" fmla="*/ 0 h 32"/>
                      <a:gd name="T4" fmla="*/ 0 w 44"/>
                      <a:gd name="T5" fmla="*/ 0 h 32"/>
                      <a:gd name="T6" fmla="*/ 0 w 44"/>
                      <a:gd name="T7" fmla="*/ 0 h 32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44" h="32">
                        <a:moveTo>
                          <a:pt x="6" y="32"/>
                        </a:moveTo>
                        <a:cubicBezTo>
                          <a:pt x="0" y="14"/>
                          <a:pt x="7" y="10"/>
                          <a:pt x="22" y="0"/>
                        </a:cubicBezTo>
                        <a:cubicBezTo>
                          <a:pt x="27" y="1"/>
                          <a:pt x="35" y="0"/>
                          <a:pt x="38" y="4"/>
                        </a:cubicBezTo>
                        <a:cubicBezTo>
                          <a:pt x="44" y="13"/>
                          <a:pt x="16" y="32"/>
                          <a:pt x="6" y="3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TW" altLang="en-US" smtClean="0">
                      <a:solidFill>
                        <a:srgbClr val="000000"/>
                      </a:solidFill>
                      <a:latin typeface="Arial" pitchFamily="34" charset="0"/>
                      <a:ea typeface="新細明體" pitchFamily="18" charset="-120"/>
                    </a:endParaRPr>
                  </a:p>
                </p:txBody>
              </p:sp>
              <p:sp>
                <p:nvSpPr>
                  <p:cNvPr id="4253" name="Freeform 65"/>
                  <p:cNvSpPr>
                    <a:spLocks/>
                  </p:cNvSpPr>
                  <p:nvPr/>
                </p:nvSpPr>
                <p:spPr bwMode="ltGray">
                  <a:xfrm>
                    <a:off x="1340" y="337"/>
                    <a:ext cx="32" cy="6"/>
                  </a:xfrm>
                  <a:custGeom>
                    <a:avLst/>
                    <a:gdLst>
                      <a:gd name="T0" fmla="*/ 0 w 76"/>
                      <a:gd name="T1" fmla="*/ 0 h 18"/>
                      <a:gd name="T2" fmla="*/ 0 w 76"/>
                      <a:gd name="T3" fmla="*/ 0 h 18"/>
                      <a:gd name="T4" fmla="*/ 0 w 76"/>
                      <a:gd name="T5" fmla="*/ 0 h 18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76" h="18">
                        <a:moveTo>
                          <a:pt x="37" y="18"/>
                        </a:moveTo>
                        <a:cubicBezTo>
                          <a:pt x="25" y="14"/>
                          <a:pt x="0" y="10"/>
                          <a:pt x="25" y="2"/>
                        </a:cubicBezTo>
                        <a:cubicBezTo>
                          <a:pt x="76" y="9"/>
                          <a:pt x="46" y="0"/>
                          <a:pt x="37" y="1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TW" altLang="en-US" smtClean="0">
                      <a:solidFill>
                        <a:srgbClr val="000000"/>
                      </a:solidFill>
                      <a:latin typeface="Arial" pitchFamily="34" charset="0"/>
                      <a:ea typeface="新細明體" pitchFamily="18" charset="-120"/>
                    </a:endParaRPr>
                  </a:p>
                </p:txBody>
              </p:sp>
              <p:sp>
                <p:nvSpPr>
                  <p:cNvPr id="4254" name="Freeform 66"/>
                  <p:cNvSpPr>
                    <a:spLocks/>
                  </p:cNvSpPr>
                  <p:nvPr/>
                </p:nvSpPr>
                <p:spPr bwMode="ltGray">
                  <a:xfrm>
                    <a:off x="1395" y="336"/>
                    <a:ext cx="18" cy="15"/>
                  </a:xfrm>
                  <a:custGeom>
                    <a:avLst/>
                    <a:gdLst>
                      <a:gd name="T0" fmla="*/ 0 w 42"/>
                      <a:gd name="T1" fmla="*/ 0 h 44"/>
                      <a:gd name="T2" fmla="*/ 0 w 42"/>
                      <a:gd name="T3" fmla="*/ 0 h 44"/>
                      <a:gd name="T4" fmla="*/ 0 w 42"/>
                      <a:gd name="T5" fmla="*/ 0 h 44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42" h="44">
                        <a:moveTo>
                          <a:pt x="0" y="21"/>
                        </a:moveTo>
                        <a:cubicBezTo>
                          <a:pt x="4" y="17"/>
                          <a:pt x="7" y="11"/>
                          <a:pt x="12" y="9"/>
                        </a:cubicBezTo>
                        <a:cubicBezTo>
                          <a:pt x="42" y="0"/>
                          <a:pt x="23" y="44"/>
                          <a:pt x="0" y="2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TW" altLang="en-US" smtClean="0">
                      <a:solidFill>
                        <a:srgbClr val="000000"/>
                      </a:solidFill>
                      <a:latin typeface="Arial" pitchFamily="34" charset="0"/>
                      <a:ea typeface="新細明體" pitchFamily="18" charset="-120"/>
                    </a:endParaRPr>
                  </a:p>
                </p:txBody>
              </p:sp>
              <p:sp>
                <p:nvSpPr>
                  <p:cNvPr id="4255" name="Freeform 67"/>
                  <p:cNvSpPr>
                    <a:spLocks/>
                  </p:cNvSpPr>
                  <p:nvPr/>
                </p:nvSpPr>
                <p:spPr bwMode="ltGray">
                  <a:xfrm>
                    <a:off x="1248" y="295"/>
                    <a:ext cx="14" cy="10"/>
                  </a:xfrm>
                  <a:custGeom>
                    <a:avLst/>
                    <a:gdLst>
                      <a:gd name="T0" fmla="*/ 0 w 31"/>
                      <a:gd name="T1" fmla="*/ 0 h 30"/>
                      <a:gd name="T2" fmla="*/ 0 w 31"/>
                      <a:gd name="T3" fmla="*/ 0 h 30"/>
                      <a:gd name="T4" fmla="*/ 0 w 31"/>
                      <a:gd name="T5" fmla="*/ 0 h 30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31" h="30">
                        <a:moveTo>
                          <a:pt x="7" y="22"/>
                        </a:moveTo>
                        <a:cubicBezTo>
                          <a:pt x="0" y="0"/>
                          <a:pt x="15" y="6"/>
                          <a:pt x="31" y="10"/>
                        </a:cubicBezTo>
                        <a:cubicBezTo>
                          <a:pt x="14" y="16"/>
                          <a:pt x="15" y="30"/>
                          <a:pt x="7" y="2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TW" altLang="en-US" smtClean="0">
                      <a:solidFill>
                        <a:srgbClr val="000000"/>
                      </a:solidFill>
                      <a:latin typeface="Arial" pitchFamily="34" charset="0"/>
                      <a:ea typeface="新細明體" pitchFamily="18" charset="-120"/>
                    </a:endParaRPr>
                  </a:p>
                </p:txBody>
              </p:sp>
            </p:grpSp>
            <p:grpSp>
              <p:nvGrpSpPr>
                <p:cNvPr id="4157" name="Group 68"/>
                <p:cNvGrpSpPr>
                  <a:grpSpLocks/>
                </p:cNvGrpSpPr>
                <p:nvPr/>
              </p:nvGrpSpPr>
              <p:grpSpPr bwMode="auto">
                <a:xfrm>
                  <a:off x="3709" y="240"/>
                  <a:ext cx="1139" cy="429"/>
                  <a:chOff x="3709" y="240"/>
                  <a:chExt cx="1139" cy="429"/>
                </a:xfrm>
              </p:grpSpPr>
              <p:sp>
                <p:nvSpPr>
                  <p:cNvPr id="4158" name="Freeform 69"/>
                  <p:cNvSpPr>
                    <a:spLocks/>
                  </p:cNvSpPr>
                  <p:nvPr/>
                </p:nvSpPr>
                <p:spPr bwMode="ltGray">
                  <a:xfrm>
                    <a:off x="4808" y="616"/>
                    <a:ext cx="13" cy="14"/>
                  </a:xfrm>
                  <a:custGeom>
                    <a:avLst/>
                    <a:gdLst>
                      <a:gd name="T0" fmla="*/ 0 w 30"/>
                      <a:gd name="T1" fmla="*/ 0 h 42"/>
                      <a:gd name="T2" fmla="*/ 0 w 30"/>
                      <a:gd name="T3" fmla="*/ 0 h 42"/>
                      <a:gd name="T4" fmla="*/ 0 w 30"/>
                      <a:gd name="T5" fmla="*/ 0 h 42"/>
                      <a:gd name="T6" fmla="*/ 0 w 30"/>
                      <a:gd name="T7" fmla="*/ 0 h 42"/>
                      <a:gd name="T8" fmla="*/ 0 w 30"/>
                      <a:gd name="T9" fmla="*/ 0 h 42"/>
                      <a:gd name="T10" fmla="*/ 0 w 30"/>
                      <a:gd name="T11" fmla="*/ 0 h 42"/>
                      <a:gd name="T12" fmla="*/ 0 w 30"/>
                      <a:gd name="T13" fmla="*/ 0 h 42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30" h="42">
                        <a:moveTo>
                          <a:pt x="16" y="33"/>
                        </a:moveTo>
                        <a:cubicBezTo>
                          <a:pt x="3" y="20"/>
                          <a:pt x="15" y="34"/>
                          <a:pt x="8" y="21"/>
                        </a:cubicBezTo>
                        <a:cubicBezTo>
                          <a:pt x="6" y="17"/>
                          <a:pt x="0" y="9"/>
                          <a:pt x="0" y="9"/>
                        </a:cubicBezTo>
                        <a:cubicBezTo>
                          <a:pt x="5" y="1"/>
                          <a:pt x="7" y="0"/>
                          <a:pt x="16" y="3"/>
                        </a:cubicBezTo>
                        <a:cubicBezTo>
                          <a:pt x="25" y="16"/>
                          <a:pt x="10" y="16"/>
                          <a:pt x="30" y="23"/>
                        </a:cubicBezTo>
                        <a:cubicBezTo>
                          <a:pt x="29" y="26"/>
                          <a:pt x="30" y="29"/>
                          <a:pt x="28" y="31"/>
                        </a:cubicBezTo>
                        <a:cubicBezTo>
                          <a:pt x="15" y="42"/>
                          <a:pt x="16" y="38"/>
                          <a:pt x="16" y="33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TW" altLang="en-US" smtClean="0">
                      <a:solidFill>
                        <a:srgbClr val="000000"/>
                      </a:solidFill>
                      <a:latin typeface="Arial" pitchFamily="34" charset="0"/>
                      <a:ea typeface="新細明體" pitchFamily="18" charset="-120"/>
                    </a:endParaRPr>
                  </a:p>
                </p:txBody>
              </p:sp>
              <p:sp>
                <p:nvSpPr>
                  <p:cNvPr id="4159" name="Freeform 70"/>
                  <p:cNvSpPr>
                    <a:spLocks/>
                  </p:cNvSpPr>
                  <p:nvPr/>
                </p:nvSpPr>
                <p:spPr bwMode="ltGray">
                  <a:xfrm>
                    <a:off x="4655" y="629"/>
                    <a:ext cx="11" cy="5"/>
                  </a:xfrm>
                  <a:custGeom>
                    <a:avLst/>
                    <a:gdLst>
                      <a:gd name="T0" fmla="*/ 0 w 25"/>
                      <a:gd name="T1" fmla="*/ 0 h 16"/>
                      <a:gd name="T2" fmla="*/ 0 w 25"/>
                      <a:gd name="T3" fmla="*/ 0 h 16"/>
                      <a:gd name="T4" fmla="*/ 0 w 25"/>
                      <a:gd name="T5" fmla="*/ 0 h 16"/>
                      <a:gd name="T6" fmla="*/ 0 w 25"/>
                      <a:gd name="T7" fmla="*/ 0 h 16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25" h="16">
                        <a:moveTo>
                          <a:pt x="15" y="16"/>
                        </a:moveTo>
                        <a:cubicBezTo>
                          <a:pt x="10" y="15"/>
                          <a:pt x="0" y="12"/>
                          <a:pt x="3" y="8"/>
                        </a:cubicBezTo>
                        <a:cubicBezTo>
                          <a:pt x="6" y="4"/>
                          <a:pt x="15" y="0"/>
                          <a:pt x="15" y="0"/>
                        </a:cubicBezTo>
                        <a:cubicBezTo>
                          <a:pt x="17" y="3"/>
                          <a:pt x="25" y="16"/>
                          <a:pt x="15" y="1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TW" altLang="en-US" smtClean="0">
                      <a:solidFill>
                        <a:srgbClr val="000000"/>
                      </a:solidFill>
                      <a:latin typeface="Arial" pitchFamily="34" charset="0"/>
                      <a:ea typeface="新細明體" pitchFamily="18" charset="-120"/>
                    </a:endParaRPr>
                  </a:p>
                </p:txBody>
              </p:sp>
              <p:sp>
                <p:nvSpPr>
                  <p:cNvPr id="4160" name="Freeform 71"/>
                  <p:cNvSpPr>
                    <a:spLocks/>
                  </p:cNvSpPr>
                  <p:nvPr/>
                </p:nvSpPr>
                <p:spPr bwMode="ltGray">
                  <a:xfrm>
                    <a:off x="4609" y="635"/>
                    <a:ext cx="28" cy="16"/>
                  </a:xfrm>
                  <a:custGeom>
                    <a:avLst/>
                    <a:gdLst>
                      <a:gd name="T0" fmla="*/ 0 w 65"/>
                      <a:gd name="T1" fmla="*/ 0 h 46"/>
                      <a:gd name="T2" fmla="*/ 0 w 65"/>
                      <a:gd name="T3" fmla="*/ 0 h 46"/>
                      <a:gd name="T4" fmla="*/ 0 w 65"/>
                      <a:gd name="T5" fmla="*/ 0 h 46"/>
                      <a:gd name="T6" fmla="*/ 0 w 65"/>
                      <a:gd name="T7" fmla="*/ 0 h 46"/>
                      <a:gd name="T8" fmla="*/ 0 w 65"/>
                      <a:gd name="T9" fmla="*/ 0 h 46"/>
                      <a:gd name="T10" fmla="*/ 0 w 65"/>
                      <a:gd name="T11" fmla="*/ 0 h 46"/>
                      <a:gd name="T12" fmla="*/ 0 w 65"/>
                      <a:gd name="T13" fmla="*/ 0 h 46"/>
                      <a:gd name="T14" fmla="*/ 0 w 65"/>
                      <a:gd name="T15" fmla="*/ 0 h 46"/>
                      <a:gd name="T16" fmla="*/ 0 w 65"/>
                      <a:gd name="T17" fmla="*/ 0 h 4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0" t="0" r="r" b="b"/>
                    <a:pathLst>
                      <a:path w="65" h="46">
                        <a:moveTo>
                          <a:pt x="14" y="24"/>
                        </a:moveTo>
                        <a:cubicBezTo>
                          <a:pt x="18" y="13"/>
                          <a:pt x="16" y="9"/>
                          <a:pt x="30" y="4"/>
                        </a:cubicBezTo>
                        <a:cubicBezTo>
                          <a:pt x="34" y="3"/>
                          <a:pt x="42" y="0"/>
                          <a:pt x="42" y="0"/>
                        </a:cubicBezTo>
                        <a:cubicBezTo>
                          <a:pt x="50" y="1"/>
                          <a:pt x="65" y="0"/>
                          <a:pt x="58" y="12"/>
                        </a:cubicBezTo>
                        <a:cubicBezTo>
                          <a:pt x="53" y="21"/>
                          <a:pt x="40" y="21"/>
                          <a:pt x="32" y="26"/>
                        </a:cubicBezTo>
                        <a:cubicBezTo>
                          <a:pt x="26" y="35"/>
                          <a:pt x="23" y="42"/>
                          <a:pt x="12" y="46"/>
                        </a:cubicBezTo>
                        <a:cubicBezTo>
                          <a:pt x="0" y="42"/>
                          <a:pt x="5" y="30"/>
                          <a:pt x="8" y="20"/>
                        </a:cubicBezTo>
                        <a:cubicBezTo>
                          <a:pt x="9" y="18"/>
                          <a:pt x="10" y="13"/>
                          <a:pt x="12" y="14"/>
                        </a:cubicBezTo>
                        <a:cubicBezTo>
                          <a:pt x="15" y="16"/>
                          <a:pt x="13" y="21"/>
                          <a:pt x="14" y="2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TW" altLang="en-US" smtClean="0">
                      <a:solidFill>
                        <a:srgbClr val="000000"/>
                      </a:solidFill>
                      <a:latin typeface="Arial" pitchFamily="34" charset="0"/>
                      <a:ea typeface="新細明體" pitchFamily="18" charset="-120"/>
                    </a:endParaRPr>
                  </a:p>
                </p:txBody>
              </p:sp>
              <p:sp>
                <p:nvSpPr>
                  <p:cNvPr id="4161" name="Freeform 72"/>
                  <p:cNvSpPr>
                    <a:spLocks/>
                  </p:cNvSpPr>
                  <p:nvPr/>
                </p:nvSpPr>
                <p:spPr bwMode="ltGray">
                  <a:xfrm>
                    <a:off x="4580" y="634"/>
                    <a:ext cx="29" cy="16"/>
                  </a:xfrm>
                  <a:custGeom>
                    <a:avLst/>
                    <a:gdLst>
                      <a:gd name="T0" fmla="*/ 0 w 69"/>
                      <a:gd name="T1" fmla="*/ 0 h 47"/>
                      <a:gd name="T2" fmla="*/ 0 w 69"/>
                      <a:gd name="T3" fmla="*/ 0 h 47"/>
                      <a:gd name="T4" fmla="*/ 0 w 69"/>
                      <a:gd name="T5" fmla="*/ 0 h 47"/>
                      <a:gd name="T6" fmla="*/ 0 w 69"/>
                      <a:gd name="T7" fmla="*/ 0 h 47"/>
                      <a:gd name="T8" fmla="*/ 0 w 69"/>
                      <a:gd name="T9" fmla="*/ 0 h 47"/>
                      <a:gd name="T10" fmla="*/ 0 w 69"/>
                      <a:gd name="T11" fmla="*/ 0 h 47"/>
                      <a:gd name="T12" fmla="*/ 0 w 69"/>
                      <a:gd name="T13" fmla="*/ 0 h 47"/>
                      <a:gd name="T14" fmla="*/ 0 w 69"/>
                      <a:gd name="T15" fmla="*/ 0 h 47"/>
                      <a:gd name="T16" fmla="*/ 0 w 69"/>
                      <a:gd name="T17" fmla="*/ 0 h 47"/>
                      <a:gd name="T18" fmla="*/ 0 w 69"/>
                      <a:gd name="T19" fmla="*/ 0 h 47"/>
                      <a:gd name="T20" fmla="*/ 0 w 69"/>
                      <a:gd name="T21" fmla="*/ 0 h 47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0" t="0" r="r" b="b"/>
                    <a:pathLst>
                      <a:path w="69" h="47">
                        <a:moveTo>
                          <a:pt x="0" y="31"/>
                        </a:moveTo>
                        <a:cubicBezTo>
                          <a:pt x="7" y="24"/>
                          <a:pt x="9" y="22"/>
                          <a:pt x="18" y="25"/>
                        </a:cubicBezTo>
                        <a:cubicBezTo>
                          <a:pt x="25" y="4"/>
                          <a:pt x="36" y="12"/>
                          <a:pt x="52" y="1"/>
                        </a:cubicBezTo>
                        <a:cubicBezTo>
                          <a:pt x="56" y="2"/>
                          <a:pt x="61" y="0"/>
                          <a:pt x="64" y="3"/>
                        </a:cubicBezTo>
                        <a:cubicBezTo>
                          <a:pt x="69" y="8"/>
                          <a:pt x="50" y="19"/>
                          <a:pt x="50" y="19"/>
                        </a:cubicBezTo>
                        <a:cubicBezTo>
                          <a:pt x="46" y="31"/>
                          <a:pt x="35" y="22"/>
                          <a:pt x="28" y="33"/>
                        </a:cubicBezTo>
                        <a:cubicBezTo>
                          <a:pt x="31" y="41"/>
                          <a:pt x="31" y="44"/>
                          <a:pt x="22" y="47"/>
                        </a:cubicBezTo>
                        <a:cubicBezTo>
                          <a:pt x="20" y="46"/>
                          <a:pt x="18" y="46"/>
                          <a:pt x="16" y="45"/>
                        </a:cubicBezTo>
                        <a:cubicBezTo>
                          <a:pt x="14" y="43"/>
                          <a:pt x="14" y="40"/>
                          <a:pt x="12" y="39"/>
                        </a:cubicBezTo>
                        <a:cubicBezTo>
                          <a:pt x="8" y="37"/>
                          <a:pt x="0" y="35"/>
                          <a:pt x="0" y="35"/>
                        </a:cubicBezTo>
                        <a:cubicBezTo>
                          <a:pt x="2" y="26"/>
                          <a:pt x="3" y="25"/>
                          <a:pt x="0" y="3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TW" altLang="en-US" smtClean="0">
                      <a:solidFill>
                        <a:srgbClr val="000000"/>
                      </a:solidFill>
                      <a:latin typeface="Arial" pitchFamily="34" charset="0"/>
                      <a:ea typeface="新細明體" pitchFamily="18" charset="-120"/>
                    </a:endParaRPr>
                  </a:p>
                </p:txBody>
              </p:sp>
              <p:sp>
                <p:nvSpPr>
                  <p:cNvPr id="4162" name="Freeform 73"/>
                  <p:cNvSpPr>
                    <a:spLocks/>
                  </p:cNvSpPr>
                  <p:nvPr/>
                </p:nvSpPr>
                <p:spPr bwMode="ltGray">
                  <a:xfrm>
                    <a:off x="4423" y="547"/>
                    <a:ext cx="151" cy="93"/>
                  </a:xfrm>
                  <a:custGeom>
                    <a:avLst/>
                    <a:gdLst>
                      <a:gd name="T0" fmla="*/ 0 w 355"/>
                      <a:gd name="T1" fmla="*/ 0 h 277"/>
                      <a:gd name="T2" fmla="*/ 0 w 355"/>
                      <a:gd name="T3" fmla="*/ 0 h 277"/>
                      <a:gd name="T4" fmla="*/ 0 w 355"/>
                      <a:gd name="T5" fmla="*/ 0 h 277"/>
                      <a:gd name="T6" fmla="*/ 0 w 355"/>
                      <a:gd name="T7" fmla="*/ 0 h 277"/>
                      <a:gd name="T8" fmla="*/ 0 w 355"/>
                      <a:gd name="T9" fmla="*/ 0 h 277"/>
                      <a:gd name="T10" fmla="*/ 0 w 355"/>
                      <a:gd name="T11" fmla="*/ 0 h 277"/>
                      <a:gd name="T12" fmla="*/ 0 w 355"/>
                      <a:gd name="T13" fmla="*/ 0 h 277"/>
                      <a:gd name="T14" fmla="*/ 0 w 355"/>
                      <a:gd name="T15" fmla="*/ 0 h 277"/>
                      <a:gd name="T16" fmla="*/ 0 w 355"/>
                      <a:gd name="T17" fmla="*/ 0 h 277"/>
                      <a:gd name="T18" fmla="*/ 0 w 355"/>
                      <a:gd name="T19" fmla="*/ 0 h 277"/>
                      <a:gd name="T20" fmla="*/ 0 w 355"/>
                      <a:gd name="T21" fmla="*/ 0 h 277"/>
                      <a:gd name="T22" fmla="*/ 0 w 355"/>
                      <a:gd name="T23" fmla="*/ 0 h 277"/>
                      <a:gd name="T24" fmla="*/ 0 w 355"/>
                      <a:gd name="T25" fmla="*/ 0 h 277"/>
                      <a:gd name="T26" fmla="*/ 0 w 355"/>
                      <a:gd name="T27" fmla="*/ 0 h 277"/>
                      <a:gd name="T28" fmla="*/ 0 w 355"/>
                      <a:gd name="T29" fmla="*/ 0 h 277"/>
                      <a:gd name="T30" fmla="*/ 0 w 355"/>
                      <a:gd name="T31" fmla="*/ 0 h 277"/>
                      <a:gd name="T32" fmla="*/ 0 w 355"/>
                      <a:gd name="T33" fmla="*/ 0 h 277"/>
                      <a:gd name="T34" fmla="*/ 0 w 355"/>
                      <a:gd name="T35" fmla="*/ 0 h 277"/>
                      <a:gd name="T36" fmla="*/ 0 w 355"/>
                      <a:gd name="T37" fmla="*/ 0 h 277"/>
                      <a:gd name="T38" fmla="*/ 0 w 355"/>
                      <a:gd name="T39" fmla="*/ 0 h 277"/>
                      <a:gd name="T40" fmla="*/ 0 w 355"/>
                      <a:gd name="T41" fmla="*/ 0 h 277"/>
                      <a:gd name="T42" fmla="*/ 0 w 355"/>
                      <a:gd name="T43" fmla="*/ 0 h 277"/>
                      <a:gd name="T44" fmla="*/ 0 w 355"/>
                      <a:gd name="T45" fmla="*/ 0 h 277"/>
                      <a:gd name="T46" fmla="*/ 0 w 355"/>
                      <a:gd name="T47" fmla="*/ 0 h 277"/>
                      <a:gd name="T48" fmla="*/ 0 w 355"/>
                      <a:gd name="T49" fmla="*/ 0 h 277"/>
                      <a:gd name="T50" fmla="*/ 0 w 355"/>
                      <a:gd name="T51" fmla="*/ 0 h 277"/>
                      <a:gd name="T52" fmla="*/ 0 w 355"/>
                      <a:gd name="T53" fmla="*/ 0 h 277"/>
                      <a:gd name="T54" fmla="*/ 0 w 355"/>
                      <a:gd name="T55" fmla="*/ 0 h 277"/>
                      <a:gd name="T56" fmla="*/ 0 w 355"/>
                      <a:gd name="T57" fmla="*/ 0 h 277"/>
                      <a:gd name="T58" fmla="*/ 0 w 355"/>
                      <a:gd name="T59" fmla="*/ 0 h 277"/>
                      <a:gd name="T60" fmla="*/ 0 w 355"/>
                      <a:gd name="T61" fmla="*/ 0 h 277"/>
                      <a:gd name="T62" fmla="*/ 0 w 355"/>
                      <a:gd name="T63" fmla="*/ 0 h 277"/>
                      <a:gd name="T64" fmla="*/ 0 w 355"/>
                      <a:gd name="T65" fmla="*/ 0 h 277"/>
                      <a:gd name="T66" fmla="*/ 0 w 355"/>
                      <a:gd name="T67" fmla="*/ 0 h 277"/>
                      <a:gd name="T68" fmla="*/ 0 w 355"/>
                      <a:gd name="T69" fmla="*/ 0 h 277"/>
                      <a:gd name="T70" fmla="*/ 0 w 355"/>
                      <a:gd name="T71" fmla="*/ 0 h 277"/>
                      <a:gd name="T72" fmla="*/ 0 w 355"/>
                      <a:gd name="T73" fmla="*/ 0 h 277"/>
                      <a:gd name="T74" fmla="*/ 0 w 355"/>
                      <a:gd name="T75" fmla="*/ 0 h 277"/>
                      <a:gd name="T76" fmla="*/ 0 w 355"/>
                      <a:gd name="T77" fmla="*/ 0 h 277"/>
                      <a:gd name="T78" fmla="*/ 0 w 355"/>
                      <a:gd name="T79" fmla="*/ 0 h 277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</a:gdLst>
                    <a:ahLst/>
                    <a:cxnLst>
                      <a:cxn ang="T80">
                        <a:pos x="T0" y="T1"/>
                      </a:cxn>
                      <a:cxn ang="T81">
                        <a:pos x="T2" y="T3"/>
                      </a:cxn>
                      <a:cxn ang="T82">
                        <a:pos x="T4" y="T5"/>
                      </a:cxn>
                      <a:cxn ang="T83">
                        <a:pos x="T6" y="T7"/>
                      </a:cxn>
                      <a:cxn ang="T84">
                        <a:pos x="T8" y="T9"/>
                      </a:cxn>
                      <a:cxn ang="T85">
                        <a:pos x="T10" y="T11"/>
                      </a:cxn>
                      <a:cxn ang="T86">
                        <a:pos x="T12" y="T13"/>
                      </a:cxn>
                      <a:cxn ang="T87">
                        <a:pos x="T14" y="T15"/>
                      </a:cxn>
                      <a:cxn ang="T88">
                        <a:pos x="T16" y="T17"/>
                      </a:cxn>
                      <a:cxn ang="T89">
                        <a:pos x="T18" y="T19"/>
                      </a:cxn>
                      <a:cxn ang="T90">
                        <a:pos x="T20" y="T21"/>
                      </a:cxn>
                      <a:cxn ang="T91">
                        <a:pos x="T22" y="T23"/>
                      </a:cxn>
                      <a:cxn ang="T92">
                        <a:pos x="T24" y="T25"/>
                      </a:cxn>
                      <a:cxn ang="T93">
                        <a:pos x="T26" y="T27"/>
                      </a:cxn>
                      <a:cxn ang="T94">
                        <a:pos x="T28" y="T29"/>
                      </a:cxn>
                      <a:cxn ang="T95">
                        <a:pos x="T30" y="T31"/>
                      </a:cxn>
                      <a:cxn ang="T96">
                        <a:pos x="T32" y="T33"/>
                      </a:cxn>
                      <a:cxn ang="T97">
                        <a:pos x="T34" y="T35"/>
                      </a:cxn>
                      <a:cxn ang="T98">
                        <a:pos x="T36" y="T37"/>
                      </a:cxn>
                      <a:cxn ang="T99">
                        <a:pos x="T38" y="T39"/>
                      </a:cxn>
                      <a:cxn ang="T100">
                        <a:pos x="T40" y="T41"/>
                      </a:cxn>
                      <a:cxn ang="T101">
                        <a:pos x="T42" y="T43"/>
                      </a:cxn>
                      <a:cxn ang="T102">
                        <a:pos x="T44" y="T45"/>
                      </a:cxn>
                      <a:cxn ang="T103">
                        <a:pos x="T46" y="T47"/>
                      </a:cxn>
                      <a:cxn ang="T104">
                        <a:pos x="T48" y="T49"/>
                      </a:cxn>
                      <a:cxn ang="T105">
                        <a:pos x="T50" y="T51"/>
                      </a:cxn>
                      <a:cxn ang="T106">
                        <a:pos x="T52" y="T53"/>
                      </a:cxn>
                      <a:cxn ang="T107">
                        <a:pos x="T54" y="T55"/>
                      </a:cxn>
                      <a:cxn ang="T108">
                        <a:pos x="T56" y="T57"/>
                      </a:cxn>
                      <a:cxn ang="T109">
                        <a:pos x="T58" y="T59"/>
                      </a:cxn>
                      <a:cxn ang="T110">
                        <a:pos x="T60" y="T61"/>
                      </a:cxn>
                      <a:cxn ang="T111">
                        <a:pos x="T62" y="T63"/>
                      </a:cxn>
                      <a:cxn ang="T112">
                        <a:pos x="T64" y="T65"/>
                      </a:cxn>
                      <a:cxn ang="T113">
                        <a:pos x="T66" y="T67"/>
                      </a:cxn>
                      <a:cxn ang="T114">
                        <a:pos x="T68" y="T69"/>
                      </a:cxn>
                      <a:cxn ang="T115">
                        <a:pos x="T70" y="T71"/>
                      </a:cxn>
                      <a:cxn ang="T116">
                        <a:pos x="T72" y="T73"/>
                      </a:cxn>
                      <a:cxn ang="T117">
                        <a:pos x="T74" y="T75"/>
                      </a:cxn>
                      <a:cxn ang="T118">
                        <a:pos x="T76" y="T77"/>
                      </a:cxn>
                      <a:cxn ang="T119">
                        <a:pos x="T78" y="T79"/>
                      </a:cxn>
                    </a:cxnLst>
                    <a:rect l="0" t="0" r="r" b="b"/>
                    <a:pathLst>
                      <a:path w="355" h="277">
                        <a:moveTo>
                          <a:pt x="10" y="4"/>
                        </a:moveTo>
                        <a:cubicBezTo>
                          <a:pt x="22" y="0"/>
                          <a:pt x="24" y="14"/>
                          <a:pt x="36" y="18"/>
                        </a:cubicBezTo>
                        <a:cubicBezTo>
                          <a:pt x="37" y="19"/>
                          <a:pt x="45" y="29"/>
                          <a:pt x="46" y="30"/>
                        </a:cubicBezTo>
                        <a:cubicBezTo>
                          <a:pt x="56" y="40"/>
                          <a:pt x="67" y="38"/>
                          <a:pt x="76" y="52"/>
                        </a:cubicBezTo>
                        <a:cubicBezTo>
                          <a:pt x="80" y="58"/>
                          <a:pt x="92" y="66"/>
                          <a:pt x="92" y="66"/>
                        </a:cubicBezTo>
                        <a:cubicBezTo>
                          <a:pt x="96" y="79"/>
                          <a:pt x="112" y="88"/>
                          <a:pt x="122" y="98"/>
                        </a:cubicBezTo>
                        <a:cubicBezTo>
                          <a:pt x="124" y="105"/>
                          <a:pt x="130" y="124"/>
                          <a:pt x="136" y="128"/>
                        </a:cubicBezTo>
                        <a:cubicBezTo>
                          <a:pt x="140" y="130"/>
                          <a:pt x="148" y="132"/>
                          <a:pt x="148" y="132"/>
                        </a:cubicBezTo>
                        <a:cubicBezTo>
                          <a:pt x="150" y="138"/>
                          <a:pt x="154" y="150"/>
                          <a:pt x="154" y="150"/>
                        </a:cubicBezTo>
                        <a:cubicBezTo>
                          <a:pt x="161" y="139"/>
                          <a:pt x="168" y="144"/>
                          <a:pt x="176" y="152"/>
                        </a:cubicBezTo>
                        <a:cubicBezTo>
                          <a:pt x="174" y="167"/>
                          <a:pt x="173" y="181"/>
                          <a:pt x="170" y="196"/>
                        </a:cubicBezTo>
                        <a:cubicBezTo>
                          <a:pt x="171" y="202"/>
                          <a:pt x="174" y="220"/>
                          <a:pt x="180" y="224"/>
                        </a:cubicBezTo>
                        <a:cubicBezTo>
                          <a:pt x="185" y="228"/>
                          <a:pt x="193" y="228"/>
                          <a:pt x="198" y="232"/>
                        </a:cubicBezTo>
                        <a:cubicBezTo>
                          <a:pt x="204" y="230"/>
                          <a:pt x="216" y="234"/>
                          <a:pt x="216" y="234"/>
                        </a:cubicBezTo>
                        <a:cubicBezTo>
                          <a:pt x="223" y="241"/>
                          <a:pt x="225" y="245"/>
                          <a:pt x="236" y="242"/>
                        </a:cubicBezTo>
                        <a:cubicBezTo>
                          <a:pt x="242" y="240"/>
                          <a:pt x="254" y="236"/>
                          <a:pt x="254" y="236"/>
                        </a:cubicBezTo>
                        <a:cubicBezTo>
                          <a:pt x="260" y="240"/>
                          <a:pt x="265" y="246"/>
                          <a:pt x="272" y="248"/>
                        </a:cubicBezTo>
                        <a:cubicBezTo>
                          <a:pt x="277" y="250"/>
                          <a:pt x="291" y="252"/>
                          <a:pt x="296" y="256"/>
                        </a:cubicBezTo>
                        <a:cubicBezTo>
                          <a:pt x="301" y="260"/>
                          <a:pt x="314" y="264"/>
                          <a:pt x="314" y="264"/>
                        </a:cubicBezTo>
                        <a:cubicBezTo>
                          <a:pt x="330" y="263"/>
                          <a:pt x="338" y="261"/>
                          <a:pt x="352" y="266"/>
                        </a:cubicBezTo>
                        <a:cubicBezTo>
                          <a:pt x="355" y="275"/>
                          <a:pt x="350" y="277"/>
                          <a:pt x="342" y="274"/>
                        </a:cubicBezTo>
                        <a:cubicBezTo>
                          <a:pt x="336" y="276"/>
                          <a:pt x="322" y="272"/>
                          <a:pt x="322" y="272"/>
                        </a:cubicBezTo>
                        <a:cubicBezTo>
                          <a:pt x="314" y="275"/>
                          <a:pt x="308" y="272"/>
                          <a:pt x="300" y="270"/>
                        </a:cubicBezTo>
                        <a:cubicBezTo>
                          <a:pt x="296" y="269"/>
                          <a:pt x="288" y="266"/>
                          <a:pt x="288" y="266"/>
                        </a:cubicBezTo>
                        <a:cubicBezTo>
                          <a:pt x="276" y="270"/>
                          <a:pt x="264" y="266"/>
                          <a:pt x="252" y="264"/>
                        </a:cubicBezTo>
                        <a:cubicBezTo>
                          <a:pt x="245" y="259"/>
                          <a:pt x="242" y="257"/>
                          <a:pt x="234" y="260"/>
                        </a:cubicBezTo>
                        <a:cubicBezTo>
                          <a:pt x="211" y="252"/>
                          <a:pt x="192" y="256"/>
                          <a:pt x="172" y="242"/>
                        </a:cubicBezTo>
                        <a:cubicBezTo>
                          <a:pt x="165" y="231"/>
                          <a:pt x="176" y="221"/>
                          <a:pt x="160" y="216"/>
                        </a:cubicBezTo>
                        <a:cubicBezTo>
                          <a:pt x="154" y="233"/>
                          <a:pt x="136" y="203"/>
                          <a:pt x="126" y="200"/>
                        </a:cubicBezTo>
                        <a:cubicBezTo>
                          <a:pt x="120" y="196"/>
                          <a:pt x="114" y="190"/>
                          <a:pt x="108" y="186"/>
                        </a:cubicBezTo>
                        <a:cubicBezTo>
                          <a:pt x="104" y="175"/>
                          <a:pt x="104" y="165"/>
                          <a:pt x="94" y="158"/>
                        </a:cubicBezTo>
                        <a:cubicBezTo>
                          <a:pt x="83" y="142"/>
                          <a:pt x="85" y="119"/>
                          <a:pt x="68" y="108"/>
                        </a:cubicBezTo>
                        <a:cubicBezTo>
                          <a:pt x="67" y="106"/>
                          <a:pt x="66" y="104"/>
                          <a:pt x="64" y="102"/>
                        </a:cubicBezTo>
                        <a:cubicBezTo>
                          <a:pt x="62" y="101"/>
                          <a:pt x="59" y="102"/>
                          <a:pt x="58" y="100"/>
                        </a:cubicBezTo>
                        <a:cubicBezTo>
                          <a:pt x="56" y="97"/>
                          <a:pt x="54" y="88"/>
                          <a:pt x="54" y="88"/>
                        </a:cubicBezTo>
                        <a:cubicBezTo>
                          <a:pt x="59" y="73"/>
                          <a:pt x="52" y="61"/>
                          <a:pt x="38" y="58"/>
                        </a:cubicBezTo>
                        <a:cubicBezTo>
                          <a:pt x="32" y="49"/>
                          <a:pt x="31" y="44"/>
                          <a:pt x="20" y="40"/>
                        </a:cubicBezTo>
                        <a:cubicBezTo>
                          <a:pt x="16" y="27"/>
                          <a:pt x="16" y="26"/>
                          <a:pt x="4" y="22"/>
                        </a:cubicBezTo>
                        <a:cubicBezTo>
                          <a:pt x="1" y="13"/>
                          <a:pt x="0" y="5"/>
                          <a:pt x="10" y="2"/>
                        </a:cubicBezTo>
                        <a:cubicBezTo>
                          <a:pt x="18" y="5"/>
                          <a:pt x="18" y="4"/>
                          <a:pt x="10" y="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TW" altLang="en-US" smtClean="0">
                      <a:solidFill>
                        <a:srgbClr val="000000"/>
                      </a:solidFill>
                      <a:latin typeface="Arial" pitchFamily="34" charset="0"/>
                      <a:ea typeface="新細明體" pitchFamily="18" charset="-120"/>
                    </a:endParaRPr>
                  </a:p>
                </p:txBody>
              </p:sp>
              <p:sp>
                <p:nvSpPr>
                  <p:cNvPr id="4163" name="Freeform 74"/>
                  <p:cNvSpPr>
                    <a:spLocks/>
                  </p:cNvSpPr>
                  <p:nvPr/>
                </p:nvSpPr>
                <p:spPr bwMode="ltGray">
                  <a:xfrm>
                    <a:off x="4515" y="541"/>
                    <a:ext cx="67" cy="68"/>
                  </a:xfrm>
                  <a:custGeom>
                    <a:avLst/>
                    <a:gdLst>
                      <a:gd name="T0" fmla="*/ 0 w 156"/>
                      <a:gd name="T1" fmla="*/ 0 h 206"/>
                      <a:gd name="T2" fmla="*/ 0 w 156"/>
                      <a:gd name="T3" fmla="*/ 0 h 206"/>
                      <a:gd name="T4" fmla="*/ 0 w 156"/>
                      <a:gd name="T5" fmla="*/ 0 h 206"/>
                      <a:gd name="T6" fmla="*/ 0 w 156"/>
                      <a:gd name="T7" fmla="*/ 0 h 206"/>
                      <a:gd name="T8" fmla="*/ 0 w 156"/>
                      <a:gd name="T9" fmla="*/ 0 h 206"/>
                      <a:gd name="T10" fmla="*/ 0 w 156"/>
                      <a:gd name="T11" fmla="*/ 0 h 206"/>
                      <a:gd name="T12" fmla="*/ 0 w 156"/>
                      <a:gd name="T13" fmla="*/ 0 h 206"/>
                      <a:gd name="T14" fmla="*/ 0 w 156"/>
                      <a:gd name="T15" fmla="*/ 0 h 206"/>
                      <a:gd name="T16" fmla="*/ 0 w 156"/>
                      <a:gd name="T17" fmla="*/ 0 h 206"/>
                      <a:gd name="T18" fmla="*/ 0 w 156"/>
                      <a:gd name="T19" fmla="*/ 0 h 206"/>
                      <a:gd name="T20" fmla="*/ 0 w 156"/>
                      <a:gd name="T21" fmla="*/ 0 h 206"/>
                      <a:gd name="T22" fmla="*/ 0 w 156"/>
                      <a:gd name="T23" fmla="*/ 0 h 206"/>
                      <a:gd name="T24" fmla="*/ 0 w 156"/>
                      <a:gd name="T25" fmla="*/ 0 h 206"/>
                      <a:gd name="T26" fmla="*/ 0 w 156"/>
                      <a:gd name="T27" fmla="*/ 0 h 206"/>
                      <a:gd name="T28" fmla="*/ 0 w 156"/>
                      <a:gd name="T29" fmla="*/ 0 h 206"/>
                      <a:gd name="T30" fmla="*/ 0 w 156"/>
                      <a:gd name="T31" fmla="*/ 0 h 206"/>
                      <a:gd name="T32" fmla="*/ 0 w 156"/>
                      <a:gd name="T33" fmla="*/ 0 h 206"/>
                      <a:gd name="T34" fmla="*/ 0 w 156"/>
                      <a:gd name="T35" fmla="*/ 0 h 206"/>
                      <a:gd name="T36" fmla="*/ 0 w 156"/>
                      <a:gd name="T37" fmla="*/ 0 h 206"/>
                      <a:gd name="T38" fmla="*/ 0 w 156"/>
                      <a:gd name="T39" fmla="*/ 0 h 206"/>
                      <a:gd name="T40" fmla="*/ 0 w 156"/>
                      <a:gd name="T41" fmla="*/ 0 h 206"/>
                      <a:gd name="T42" fmla="*/ 0 w 156"/>
                      <a:gd name="T43" fmla="*/ 0 h 206"/>
                      <a:gd name="T44" fmla="*/ 0 w 156"/>
                      <a:gd name="T45" fmla="*/ 0 h 206"/>
                      <a:gd name="T46" fmla="*/ 0 w 156"/>
                      <a:gd name="T47" fmla="*/ 0 h 206"/>
                      <a:gd name="T48" fmla="*/ 0 w 156"/>
                      <a:gd name="T49" fmla="*/ 0 h 206"/>
                      <a:gd name="T50" fmla="*/ 0 w 156"/>
                      <a:gd name="T51" fmla="*/ 0 h 206"/>
                      <a:gd name="T52" fmla="*/ 0 w 156"/>
                      <a:gd name="T53" fmla="*/ 0 h 206"/>
                      <a:gd name="T54" fmla="*/ 0 w 156"/>
                      <a:gd name="T55" fmla="*/ 0 h 206"/>
                      <a:gd name="T56" fmla="*/ 0 w 156"/>
                      <a:gd name="T57" fmla="*/ 0 h 206"/>
                      <a:gd name="T58" fmla="*/ 0 w 156"/>
                      <a:gd name="T59" fmla="*/ 0 h 206"/>
                      <a:gd name="T60" fmla="*/ 0 w 156"/>
                      <a:gd name="T61" fmla="*/ 0 h 206"/>
                      <a:gd name="T62" fmla="*/ 0 w 156"/>
                      <a:gd name="T63" fmla="*/ 0 h 20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</a:gdLst>
                    <a:ahLst/>
                    <a:cxnLst>
                      <a:cxn ang="T64">
                        <a:pos x="T0" y="T1"/>
                      </a:cxn>
                      <a:cxn ang="T65">
                        <a:pos x="T2" y="T3"/>
                      </a:cxn>
                      <a:cxn ang="T66">
                        <a:pos x="T4" y="T5"/>
                      </a:cxn>
                      <a:cxn ang="T67">
                        <a:pos x="T6" y="T7"/>
                      </a:cxn>
                      <a:cxn ang="T68">
                        <a:pos x="T8" y="T9"/>
                      </a:cxn>
                      <a:cxn ang="T69">
                        <a:pos x="T10" y="T11"/>
                      </a:cxn>
                      <a:cxn ang="T70">
                        <a:pos x="T12" y="T13"/>
                      </a:cxn>
                      <a:cxn ang="T71">
                        <a:pos x="T14" y="T15"/>
                      </a:cxn>
                      <a:cxn ang="T72">
                        <a:pos x="T16" y="T17"/>
                      </a:cxn>
                      <a:cxn ang="T73">
                        <a:pos x="T18" y="T19"/>
                      </a:cxn>
                      <a:cxn ang="T74">
                        <a:pos x="T20" y="T21"/>
                      </a:cxn>
                      <a:cxn ang="T75">
                        <a:pos x="T22" y="T23"/>
                      </a:cxn>
                      <a:cxn ang="T76">
                        <a:pos x="T24" y="T25"/>
                      </a:cxn>
                      <a:cxn ang="T77">
                        <a:pos x="T26" y="T27"/>
                      </a:cxn>
                      <a:cxn ang="T78">
                        <a:pos x="T28" y="T29"/>
                      </a:cxn>
                      <a:cxn ang="T79">
                        <a:pos x="T30" y="T31"/>
                      </a:cxn>
                      <a:cxn ang="T80">
                        <a:pos x="T32" y="T33"/>
                      </a:cxn>
                      <a:cxn ang="T81">
                        <a:pos x="T34" y="T35"/>
                      </a:cxn>
                      <a:cxn ang="T82">
                        <a:pos x="T36" y="T37"/>
                      </a:cxn>
                      <a:cxn ang="T83">
                        <a:pos x="T38" y="T39"/>
                      </a:cxn>
                      <a:cxn ang="T84">
                        <a:pos x="T40" y="T41"/>
                      </a:cxn>
                      <a:cxn ang="T85">
                        <a:pos x="T42" y="T43"/>
                      </a:cxn>
                      <a:cxn ang="T86">
                        <a:pos x="T44" y="T45"/>
                      </a:cxn>
                      <a:cxn ang="T87">
                        <a:pos x="T46" y="T47"/>
                      </a:cxn>
                      <a:cxn ang="T88">
                        <a:pos x="T48" y="T49"/>
                      </a:cxn>
                      <a:cxn ang="T89">
                        <a:pos x="T50" y="T51"/>
                      </a:cxn>
                      <a:cxn ang="T90">
                        <a:pos x="T52" y="T53"/>
                      </a:cxn>
                      <a:cxn ang="T91">
                        <a:pos x="T54" y="T55"/>
                      </a:cxn>
                      <a:cxn ang="T92">
                        <a:pos x="T56" y="T57"/>
                      </a:cxn>
                      <a:cxn ang="T93">
                        <a:pos x="T58" y="T59"/>
                      </a:cxn>
                      <a:cxn ang="T94">
                        <a:pos x="T60" y="T61"/>
                      </a:cxn>
                      <a:cxn ang="T95">
                        <a:pos x="T62" y="T63"/>
                      </a:cxn>
                    </a:cxnLst>
                    <a:rect l="0" t="0" r="r" b="b"/>
                    <a:pathLst>
                      <a:path w="156" h="206">
                        <a:moveTo>
                          <a:pt x="54" y="66"/>
                        </a:moveTo>
                        <a:cubicBezTo>
                          <a:pt x="58" y="63"/>
                          <a:pt x="64" y="63"/>
                          <a:pt x="66" y="58"/>
                        </a:cubicBezTo>
                        <a:cubicBezTo>
                          <a:pt x="67" y="56"/>
                          <a:pt x="67" y="53"/>
                          <a:pt x="68" y="52"/>
                        </a:cubicBezTo>
                        <a:cubicBezTo>
                          <a:pt x="71" y="49"/>
                          <a:pt x="80" y="44"/>
                          <a:pt x="80" y="44"/>
                        </a:cubicBezTo>
                        <a:cubicBezTo>
                          <a:pt x="113" y="55"/>
                          <a:pt x="85" y="29"/>
                          <a:pt x="106" y="22"/>
                        </a:cubicBezTo>
                        <a:cubicBezTo>
                          <a:pt x="110" y="17"/>
                          <a:pt x="108" y="9"/>
                          <a:pt x="112" y="4"/>
                        </a:cubicBezTo>
                        <a:cubicBezTo>
                          <a:pt x="115" y="1"/>
                          <a:pt x="124" y="0"/>
                          <a:pt x="124" y="0"/>
                        </a:cubicBezTo>
                        <a:cubicBezTo>
                          <a:pt x="138" y="14"/>
                          <a:pt x="126" y="23"/>
                          <a:pt x="150" y="28"/>
                        </a:cubicBezTo>
                        <a:cubicBezTo>
                          <a:pt x="156" y="36"/>
                          <a:pt x="154" y="39"/>
                          <a:pt x="146" y="44"/>
                        </a:cubicBezTo>
                        <a:cubicBezTo>
                          <a:pt x="141" y="52"/>
                          <a:pt x="135" y="61"/>
                          <a:pt x="126" y="64"/>
                        </a:cubicBezTo>
                        <a:cubicBezTo>
                          <a:pt x="118" y="75"/>
                          <a:pt x="128" y="83"/>
                          <a:pt x="132" y="94"/>
                        </a:cubicBezTo>
                        <a:cubicBezTo>
                          <a:pt x="129" y="103"/>
                          <a:pt x="135" y="105"/>
                          <a:pt x="142" y="110"/>
                        </a:cubicBezTo>
                        <a:cubicBezTo>
                          <a:pt x="145" y="119"/>
                          <a:pt x="141" y="120"/>
                          <a:pt x="146" y="128"/>
                        </a:cubicBezTo>
                        <a:cubicBezTo>
                          <a:pt x="142" y="139"/>
                          <a:pt x="135" y="133"/>
                          <a:pt x="128" y="128"/>
                        </a:cubicBezTo>
                        <a:cubicBezTo>
                          <a:pt x="116" y="132"/>
                          <a:pt x="122" y="136"/>
                          <a:pt x="116" y="146"/>
                        </a:cubicBezTo>
                        <a:cubicBezTo>
                          <a:pt x="113" y="151"/>
                          <a:pt x="108" y="152"/>
                          <a:pt x="104" y="156"/>
                        </a:cubicBezTo>
                        <a:cubicBezTo>
                          <a:pt x="107" y="167"/>
                          <a:pt x="112" y="191"/>
                          <a:pt x="100" y="198"/>
                        </a:cubicBezTo>
                        <a:cubicBezTo>
                          <a:pt x="96" y="200"/>
                          <a:pt x="92" y="200"/>
                          <a:pt x="88" y="202"/>
                        </a:cubicBezTo>
                        <a:cubicBezTo>
                          <a:pt x="86" y="203"/>
                          <a:pt x="84" y="205"/>
                          <a:pt x="82" y="206"/>
                        </a:cubicBezTo>
                        <a:cubicBezTo>
                          <a:pt x="80" y="205"/>
                          <a:pt x="77" y="204"/>
                          <a:pt x="76" y="202"/>
                        </a:cubicBezTo>
                        <a:cubicBezTo>
                          <a:pt x="74" y="198"/>
                          <a:pt x="76" y="191"/>
                          <a:pt x="72" y="190"/>
                        </a:cubicBezTo>
                        <a:cubicBezTo>
                          <a:pt x="68" y="189"/>
                          <a:pt x="60" y="186"/>
                          <a:pt x="60" y="186"/>
                        </a:cubicBezTo>
                        <a:cubicBezTo>
                          <a:pt x="53" y="188"/>
                          <a:pt x="49" y="192"/>
                          <a:pt x="42" y="194"/>
                        </a:cubicBezTo>
                        <a:cubicBezTo>
                          <a:pt x="34" y="189"/>
                          <a:pt x="37" y="183"/>
                          <a:pt x="28" y="186"/>
                        </a:cubicBezTo>
                        <a:cubicBezTo>
                          <a:pt x="12" y="181"/>
                          <a:pt x="19" y="161"/>
                          <a:pt x="10" y="148"/>
                        </a:cubicBezTo>
                        <a:cubicBezTo>
                          <a:pt x="5" y="121"/>
                          <a:pt x="11" y="147"/>
                          <a:pt x="4" y="130"/>
                        </a:cubicBezTo>
                        <a:cubicBezTo>
                          <a:pt x="2" y="126"/>
                          <a:pt x="0" y="118"/>
                          <a:pt x="0" y="118"/>
                        </a:cubicBezTo>
                        <a:cubicBezTo>
                          <a:pt x="2" y="95"/>
                          <a:pt x="0" y="83"/>
                          <a:pt x="20" y="96"/>
                        </a:cubicBezTo>
                        <a:cubicBezTo>
                          <a:pt x="23" y="105"/>
                          <a:pt x="23" y="110"/>
                          <a:pt x="32" y="104"/>
                        </a:cubicBezTo>
                        <a:cubicBezTo>
                          <a:pt x="35" y="95"/>
                          <a:pt x="29" y="88"/>
                          <a:pt x="34" y="80"/>
                        </a:cubicBezTo>
                        <a:cubicBezTo>
                          <a:pt x="36" y="76"/>
                          <a:pt x="48" y="73"/>
                          <a:pt x="52" y="70"/>
                        </a:cubicBezTo>
                        <a:cubicBezTo>
                          <a:pt x="57" y="63"/>
                          <a:pt x="58" y="62"/>
                          <a:pt x="54" y="6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TW" altLang="en-US" smtClean="0">
                      <a:solidFill>
                        <a:srgbClr val="000000"/>
                      </a:solidFill>
                      <a:latin typeface="Arial" pitchFamily="34" charset="0"/>
                      <a:ea typeface="新細明體" pitchFamily="18" charset="-120"/>
                    </a:endParaRPr>
                  </a:p>
                </p:txBody>
              </p:sp>
              <p:sp>
                <p:nvSpPr>
                  <p:cNvPr id="4164" name="Freeform 75"/>
                  <p:cNvSpPr>
                    <a:spLocks/>
                  </p:cNvSpPr>
                  <p:nvPr/>
                </p:nvSpPr>
                <p:spPr bwMode="ltGray">
                  <a:xfrm>
                    <a:off x="4580" y="572"/>
                    <a:ext cx="47" cy="13"/>
                  </a:xfrm>
                  <a:custGeom>
                    <a:avLst/>
                    <a:gdLst>
                      <a:gd name="T0" fmla="*/ 0 w 109"/>
                      <a:gd name="T1" fmla="*/ 0 h 38"/>
                      <a:gd name="T2" fmla="*/ 0 w 109"/>
                      <a:gd name="T3" fmla="*/ 0 h 38"/>
                      <a:gd name="T4" fmla="*/ 0 w 109"/>
                      <a:gd name="T5" fmla="*/ 0 h 38"/>
                      <a:gd name="T6" fmla="*/ 0 w 109"/>
                      <a:gd name="T7" fmla="*/ 0 h 38"/>
                      <a:gd name="T8" fmla="*/ 0 w 109"/>
                      <a:gd name="T9" fmla="*/ 0 h 38"/>
                      <a:gd name="T10" fmla="*/ 0 w 109"/>
                      <a:gd name="T11" fmla="*/ 0 h 38"/>
                      <a:gd name="T12" fmla="*/ 0 w 109"/>
                      <a:gd name="T13" fmla="*/ 0 h 38"/>
                      <a:gd name="T14" fmla="*/ 0 w 109"/>
                      <a:gd name="T15" fmla="*/ 0 h 38"/>
                      <a:gd name="T16" fmla="*/ 0 w 109"/>
                      <a:gd name="T17" fmla="*/ 0 h 38"/>
                      <a:gd name="T18" fmla="*/ 0 w 109"/>
                      <a:gd name="T19" fmla="*/ 0 h 38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0" t="0" r="r" b="b"/>
                    <a:pathLst>
                      <a:path w="109" h="38">
                        <a:moveTo>
                          <a:pt x="4" y="32"/>
                        </a:moveTo>
                        <a:cubicBezTo>
                          <a:pt x="7" y="22"/>
                          <a:pt x="7" y="14"/>
                          <a:pt x="18" y="10"/>
                        </a:cubicBezTo>
                        <a:cubicBezTo>
                          <a:pt x="28" y="12"/>
                          <a:pt x="37" y="14"/>
                          <a:pt x="46" y="20"/>
                        </a:cubicBezTo>
                        <a:cubicBezTo>
                          <a:pt x="62" y="15"/>
                          <a:pt x="54" y="17"/>
                          <a:pt x="72" y="14"/>
                        </a:cubicBezTo>
                        <a:cubicBezTo>
                          <a:pt x="77" y="9"/>
                          <a:pt x="90" y="0"/>
                          <a:pt x="90" y="0"/>
                        </a:cubicBezTo>
                        <a:cubicBezTo>
                          <a:pt x="109" y="6"/>
                          <a:pt x="85" y="23"/>
                          <a:pt x="76" y="26"/>
                        </a:cubicBezTo>
                        <a:cubicBezTo>
                          <a:pt x="71" y="33"/>
                          <a:pt x="68" y="35"/>
                          <a:pt x="60" y="38"/>
                        </a:cubicBezTo>
                        <a:cubicBezTo>
                          <a:pt x="54" y="36"/>
                          <a:pt x="42" y="32"/>
                          <a:pt x="42" y="32"/>
                        </a:cubicBezTo>
                        <a:cubicBezTo>
                          <a:pt x="33" y="23"/>
                          <a:pt x="26" y="26"/>
                          <a:pt x="14" y="30"/>
                        </a:cubicBezTo>
                        <a:cubicBezTo>
                          <a:pt x="1" y="28"/>
                          <a:pt x="0" y="24"/>
                          <a:pt x="4" y="3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TW" altLang="en-US" smtClean="0">
                      <a:solidFill>
                        <a:srgbClr val="000000"/>
                      </a:solidFill>
                      <a:latin typeface="Arial" pitchFamily="34" charset="0"/>
                      <a:ea typeface="新細明體" pitchFamily="18" charset="-120"/>
                    </a:endParaRPr>
                  </a:p>
                </p:txBody>
              </p:sp>
              <p:sp>
                <p:nvSpPr>
                  <p:cNvPr id="4165" name="Freeform 76"/>
                  <p:cNvSpPr>
                    <a:spLocks/>
                  </p:cNvSpPr>
                  <p:nvPr/>
                </p:nvSpPr>
                <p:spPr bwMode="ltGray">
                  <a:xfrm>
                    <a:off x="4578" y="588"/>
                    <a:ext cx="32" cy="34"/>
                  </a:xfrm>
                  <a:custGeom>
                    <a:avLst/>
                    <a:gdLst>
                      <a:gd name="T0" fmla="*/ 0 w 76"/>
                      <a:gd name="T1" fmla="*/ 0 h 104"/>
                      <a:gd name="T2" fmla="*/ 0 w 76"/>
                      <a:gd name="T3" fmla="*/ 0 h 104"/>
                      <a:gd name="T4" fmla="*/ 0 w 76"/>
                      <a:gd name="T5" fmla="*/ 0 h 104"/>
                      <a:gd name="T6" fmla="*/ 0 w 76"/>
                      <a:gd name="T7" fmla="*/ 0 h 104"/>
                      <a:gd name="T8" fmla="*/ 0 w 76"/>
                      <a:gd name="T9" fmla="*/ 0 h 104"/>
                      <a:gd name="T10" fmla="*/ 0 w 76"/>
                      <a:gd name="T11" fmla="*/ 0 h 104"/>
                      <a:gd name="T12" fmla="*/ 0 w 76"/>
                      <a:gd name="T13" fmla="*/ 0 h 104"/>
                      <a:gd name="T14" fmla="*/ 0 w 76"/>
                      <a:gd name="T15" fmla="*/ 0 h 104"/>
                      <a:gd name="T16" fmla="*/ 0 w 76"/>
                      <a:gd name="T17" fmla="*/ 0 h 104"/>
                      <a:gd name="T18" fmla="*/ 0 w 76"/>
                      <a:gd name="T19" fmla="*/ 0 h 104"/>
                      <a:gd name="T20" fmla="*/ 0 w 76"/>
                      <a:gd name="T21" fmla="*/ 0 h 104"/>
                      <a:gd name="T22" fmla="*/ 0 w 76"/>
                      <a:gd name="T23" fmla="*/ 0 h 104"/>
                      <a:gd name="T24" fmla="*/ 0 w 76"/>
                      <a:gd name="T25" fmla="*/ 0 h 104"/>
                      <a:gd name="T26" fmla="*/ 0 w 76"/>
                      <a:gd name="T27" fmla="*/ 0 h 104"/>
                      <a:gd name="T28" fmla="*/ 0 w 76"/>
                      <a:gd name="T29" fmla="*/ 0 h 104"/>
                      <a:gd name="T30" fmla="*/ 0 w 76"/>
                      <a:gd name="T31" fmla="*/ 0 h 104"/>
                      <a:gd name="T32" fmla="*/ 0 w 76"/>
                      <a:gd name="T33" fmla="*/ 0 h 104"/>
                      <a:gd name="T34" fmla="*/ 0 w 76"/>
                      <a:gd name="T35" fmla="*/ 0 h 104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</a:gdLst>
                    <a:ahLst/>
                    <a:cxnLst>
                      <a:cxn ang="T36">
                        <a:pos x="T0" y="T1"/>
                      </a:cxn>
                      <a:cxn ang="T37">
                        <a:pos x="T2" y="T3"/>
                      </a:cxn>
                      <a:cxn ang="T38">
                        <a:pos x="T4" y="T5"/>
                      </a:cxn>
                      <a:cxn ang="T39">
                        <a:pos x="T6" y="T7"/>
                      </a:cxn>
                      <a:cxn ang="T40">
                        <a:pos x="T8" y="T9"/>
                      </a:cxn>
                      <a:cxn ang="T41">
                        <a:pos x="T10" y="T11"/>
                      </a:cxn>
                      <a:cxn ang="T42">
                        <a:pos x="T12" y="T13"/>
                      </a:cxn>
                      <a:cxn ang="T43">
                        <a:pos x="T14" y="T15"/>
                      </a:cxn>
                      <a:cxn ang="T44">
                        <a:pos x="T16" y="T17"/>
                      </a:cxn>
                      <a:cxn ang="T45">
                        <a:pos x="T18" y="T19"/>
                      </a:cxn>
                      <a:cxn ang="T46">
                        <a:pos x="T20" y="T21"/>
                      </a:cxn>
                      <a:cxn ang="T47">
                        <a:pos x="T22" y="T23"/>
                      </a:cxn>
                      <a:cxn ang="T48">
                        <a:pos x="T24" y="T25"/>
                      </a:cxn>
                      <a:cxn ang="T49">
                        <a:pos x="T26" y="T27"/>
                      </a:cxn>
                      <a:cxn ang="T50">
                        <a:pos x="T28" y="T29"/>
                      </a:cxn>
                      <a:cxn ang="T51">
                        <a:pos x="T30" y="T31"/>
                      </a:cxn>
                      <a:cxn ang="T52">
                        <a:pos x="T32" y="T33"/>
                      </a:cxn>
                      <a:cxn ang="T53">
                        <a:pos x="T34" y="T35"/>
                      </a:cxn>
                    </a:cxnLst>
                    <a:rect l="0" t="0" r="r" b="b"/>
                    <a:pathLst>
                      <a:path w="76" h="104">
                        <a:moveTo>
                          <a:pt x="8" y="18"/>
                        </a:moveTo>
                        <a:cubicBezTo>
                          <a:pt x="10" y="8"/>
                          <a:pt x="9" y="3"/>
                          <a:pt x="18" y="0"/>
                        </a:cubicBezTo>
                        <a:cubicBezTo>
                          <a:pt x="28" y="3"/>
                          <a:pt x="25" y="12"/>
                          <a:pt x="34" y="18"/>
                        </a:cubicBezTo>
                        <a:cubicBezTo>
                          <a:pt x="46" y="16"/>
                          <a:pt x="51" y="8"/>
                          <a:pt x="62" y="4"/>
                        </a:cubicBezTo>
                        <a:cubicBezTo>
                          <a:pt x="76" y="9"/>
                          <a:pt x="56" y="31"/>
                          <a:pt x="46" y="34"/>
                        </a:cubicBezTo>
                        <a:cubicBezTo>
                          <a:pt x="51" y="56"/>
                          <a:pt x="43" y="29"/>
                          <a:pt x="54" y="48"/>
                        </a:cubicBezTo>
                        <a:cubicBezTo>
                          <a:pt x="56" y="52"/>
                          <a:pt x="58" y="60"/>
                          <a:pt x="58" y="60"/>
                        </a:cubicBezTo>
                        <a:cubicBezTo>
                          <a:pt x="55" y="68"/>
                          <a:pt x="54" y="71"/>
                          <a:pt x="46" y="74"/>
                        </a:cubicBezTo>
                        <a:cubicBezTo>
                          <a:pt x="38" y="71"/>
                          <a:pt x="37" y="68"/>
                          <a:pt x="34" y="60"/>
                        </a:cubicBezTo>
                        <a:cubicBezTo>
                          <a:pt x="33" y="50"/>
                          <a:pt x="32" y="33"/>
                          <a:pt x="22" y="48"/>
                        </a:cubicBezTo>
                        <a:cubicBezTo>
                          <a:pt x="25" y="60"/>
                          <a:pt x="23" y="53"/>
                          <a:pt x="28" y="68"/>
                        </a:cubicBezTo>
                        <a:cubicBezTo>
                          <a:pt x="29" y="70"/>
                          <a:pt x="30" y="74"/>
                          <a:pt x="30" y="74"/>
                        </a:cubicBezTo>
                        <a:cubicBezTo>
                          <a:pt x="24" y="84"/>
                          <a:pt x="22" y="93"/>
                          <a:pt x="20" y="104"/>
                        </a:cubicBezTo>
                        <a:cubicBezTo>
                          <a:pt x="17" y="103"/>
                          <a:pt x="14" y="104"/>
                          <a:pt x="12" y="102"/>
                        </a:cubicBezTo>
                        <a:cubicBezTo>
                          <a:pt x="9" y="99"/>
                          <a:pt x="8" y="90"/>
                          <a:pt x="8" y="90"/>
                        </a:cubicBezTo>
                        <a:cubicBezTo>
                          <a:pt x="13" y="75"/>
                          <a:pt x="14" y="64"/>
                          <a:pt x="0" y="54"/>
                        </a:cubicBezTo>
                        <a:cubicBezTo>
                          <a:pt x="1" y="46"/>
                          <a:pt x="1" y="38"/>
                          <a:pt x="2" y="30"/>
                        </a:cubicBezTo>
                        <a:cubicBezTo>
                          <a:pt x="2" y="27"/>
                          <a:pt x="13" y="2"/>
                          <a:pt x="8" y="1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TW" altLang="en-US" smtClean="0">
                      <a:solidFill>
                        <a:srgbClr val="000000"/>
                      </a:solidFill>
                      <a:latin typeface="Arial" pitchFamily="34" charset="0"/>
                      <a:ea typeface="新細明體" pitchFamily="18" charset="-120"/>
                    </a:endParaRPr>
                  </a:p>
                </p:txBody>
              </p:sp>
              <p:sp>
                <p:nvSpPr>
                  <p:cNvPr id="4166" name="Freeform 77"/>
                  <p:cNvSpPr>
                    <a:spLocks/>
                  </p:cNvSpPr>
                  <p:nvPr/>
                </p:nvSpPr>
                <p:spPr bwMode="ltGray">
                  <a:xfrm>
                    <a:off x="4632" y="569"/>
                    <a:ext cx="16" cy="20"/>
                  </a:xfrm>
                  <a:custGeom>
                    <a:avLst/>
                    <a:gdLst>
                      <a:gd name="T0" fmla="*/ 0 w 37"/>
                      <a:gd name="T1" fmla="*/ 0 h 61"/>
                      <a:gd name="T2" fmla="*/ 0 w 37"/>
                      <a:gd name="T3" fmla="*/ 0 h 61"/>
                      <a:gd name="T4" fmla="*/ 0 w 37"/>
                      <a:gd name="T5" fmla="*/ 0 h 61"/>
                      <a:gd name="T6" fmla="*/ 0 w 37"/>
                      <a:gd name="T7" fmla="*/ 0 h 61"/>
                      <a:gd name="T8" fmla="*/ 0 w 37"/>
                      <a:gd name="T9" fmla="*/ 0 h 61"/>
                      <a:gd name="T10" fmla="*/ 0 w 37"/>
                      <a:gd name="T11" fmla="*/ 0 h 61"/>
                      <a:gd name="T12" fmla="*/ 0 w 37"/>
                      <a:gd name="T13" fmla="*/ 0 h 61"/>
                      <a:gd name="T14" fmla="*/ 0 w 37"/>
                      <a:gd name="T15" fmla="*/ 0 h 61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37" h="61">
                        <a:moveTo>
                          <a:pt x="3" y="28"/>
                        </a:moveTo>
                        <a:cubicBezTo>
                          <a:pt x="5" y="14"/>
                          <a:pt x="2" y="7"/>
                          <a:pt x="13" y="0"/>
                        </a:cubicBezTo>
                        <a:cubicBezTo>
                          <a:pt x="26" y="9"/>
                          <a:pt x="23" y="17"/>
                          <a:pt x="15" y="28"/>
                        </a:cubicBezTo>
                        <a:cubicBezTo>
                          <a:pt x="25" y="31"/>
                          <a:pt x="33" y="27"/>
                          <a:pt x="37" y="38"/>
                        </a:cubicBezTo>
                        <a:cubicBezTo>
                          <a:pt x="30" y="45"/>
                          <a:pt x="28" y="47"/>
                          <a:pt x="19" y="44"/>
                        </a:cubicBezTo>
                        <a:cubicBezTo>
                          <a:pt x="13" y="54"/>
                          <a:pt x="18" y="61"/>
                          <a:pt x="5" y="58"/>
                        </a:cubicBezTo>
                        <a:cubicBezTo>
                          <a:pt x="0" y="50"/>
                          <a:pt x="3" y="44"/>
                          <a:pt x="1" y="34"/>
                        </a:cubicBezTo>
                        <a:cubicBezTo>
                          <a:pt x="2" y="32"/>
                          <a:pt x="3" y="28"/>
                          <a:pt x="3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TW" altLang="en-US" smtClean="0">
                      <a:solidFill>
                        <a:srgbClr val="000000"/>
                      </a:solidFill>
                      <a:latin typeface="Arial" pitchFamily="34" charset="0"/>
                      <a:ea typeface="新細明體" pitchFamily="18" charset="-120"/>
                    </a:endParaRPr>
                  </a:p>
                </p:txBody>
              </p:sp>
              <p:sp>
                <p:nvSpPr>
                  <p:cNvPr id="4167" name="Freeform 78"/>
                  <p:cNvSpPr>
                    <a:spLocks/>
                  </p:cNvSpPr>
                  <p:nvPr/>
                </p:nvSpPr>
                <p:spPr bwMode="ltGray">
                  <a:xfrm>
                    <a:off x="4636" y="600"/>
                    <a:ext cx="20" cy="10"/>
                  </a:xfrm>
                  <a:custGeom>
                    <a:avLst/>
                    <a:gdLst>
                      <a:gd name="T0" fmla="*/ 0 w 49"/>
                      <a:gd name="T1" fmla="*/ 0 h 29"/>
                      <a:gd name="T2" fmla="*/ 0 w 49"/>
                      <a:gd name="T3" fmla="*/ 0 h 29"/>
                      <a:gd name="T4" fmla="*/ 0 w 49"/>
                      <a:gd name="T5" fmla="*/ 0 h 29"/>
                      <a:gd name="T6" fmla="*/ 0 w 49"/>
                      <a:gd name="T7" fmla="*/ 0 h 29"/>
                      <a:gd name="T8" fmla="*/ 0 w 49"/>
                      <a:gd name="T9" fmla="*/ 0 h 29"/>
                      <a:gd name="T10" fmla="*/ 0 w 49"/>
                      <a:gd name="T11" fmla="*/ 0 h 29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0" t="0" r="r" b="b"/>
                    <a:pathLst>
                      <a:path w="49" h="29">
                        <a:moveTo>
                          <a:pt x="7" y="0"/>
                        </a:moveTo>
                        <a:cubicBezTo>
                          <a:pt x="15" y="6"/>
                          <a:pt x="19" y="2"/>
                          <a:pt x="29" y="0"/>
                        </a:cubicBezTo>
                        <a:cubicBezTo>
                          <a:pt x="45" y="5"/>
                          <a:pt x="40" y="3"/>
                          <a:pt x="49" y="16"/>
                        </a:cubicBezTo>
                        <a:cubicBezTo>
                          <a:pt x="46" y="29"/>
                          <a:pt x="42" y="21"/>
                          <a:pt x="35" y="14"/>
                        </a:cubicBezTo>
                        <a:cubicBezTo>
                          <a:pt x="26" y="15"/>
                          <a:pt x="12" y="19"/>
                          <a:pt x="3" y="16"/>
                        </a:cubicBezTo>
                        <a:cubicBezTo>
                          <a:pt x="0" y="6"/>
                          <a:pt x="7" y="10"/>
                          <a:pt x="7" y="0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TW" altLang="en-US" smtClean="0">
                      <a:solidFill>
                        <a:srgbClr val="000000"/>
                      </a:solidFill>
                      <a:latin typeface="Arial" pitchFamily="34" charset="0"/>
                      <a:ea typeface="新細明體" pitchFamily="18" charset="-120"/>
                    </a:endParaRPr>
                  </a:p>
                </p:txBody>
              </p:sp>
              <p:sp>
                <p:nvSpPr>
                  <p:cNvPr id="4168" name="Freeform 79"/>
                  <p:cNvSpPr>
                    <a:spLocks/>
                  </p:cNvSpPr>
                  <p:nvPr/>
                </p:nvSpPr>
                <p:spPr bwMode="ltGray">
                  <a:xfrm>
                    <a:off x="4657" y="585"/>
                    <a:ext cx="26" cy="17"/>
                  </a:xfrm>
                  <a:custGeom>
                    <a:avLst/>
                    <a:gdLst>
                      <a:gd name="T0" fmla="*/ 0 w 61"/>
                      <a:gd name="T1" fmla="*/ 0 h 48"/>
                      <a:gd name="T2" fmla="*/ 0 w 61"/>
                      <a:gd name="T3" fmla="*/ 0 h 48"/>
                      <a:gd name="T4" fmla="*/ 0 w 61"/>
                      <a:gd name="T5" fmla="*/ 0 h 48"/>
                      <a:gd name="T6" fmla="*/ 0 w 61"/>
                      <a:gd name="T7" fmla="*/ 0 h 48"/>
                      <a:gd name="T8" fmla="*/ 0 w 61"/>
                      <a:gd name="T9" fmla="*/ 0 h 48"/>
                      <a:gd name="T10" fmla="*/ 0 w 61"/>
                      <a:gd name="T11" fmla="*/ 0 h 48"/>
                      <a:gd name="T12" fmla="*/ 0 w 61"/>
                      <a:gd name="T13" fmla="*/ 0 h 48"/>
                      <a:gd name="T14" fmla="*/ 0 w 61"/>
                      <a:gd name="T15" fmla="*/ 0 h 48"/>
                      <a:gd name="T16" fmla="*/ 0 w 61"/>
                      <a:gd name="T17" fmla="*/ 0 h 48"/>
                      <a:gd name="T18" fmla="*/ 0 w 61"/>
                      <a:gd name="T19" fmla="*/ 0 h 48"/>
                      <a:gd name="T20" fmla="*/ 0 w 61"/>
                      <a:gd name="T21" fmla="*/ 0 h 48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0" t="0" r="r" b="b"/>
                    <a:pathLst>
                      <a:path w="61" h="48">
                        <a:moveTo>
                          <a:pt x="21" y="38"/>
                        </a:moveTo>
                        <a:cubicBezTo>
                          <a:pt x="19" y="34"/>
                          <a:pt x="19" y="29"/>
                          <a:pt x="15" y="26"/>
                        </a:cubicBezTo>
                        <a:cubicBezTo>
                          <a:pt x="12" y="24"/>
                          <a:pt x="3" y="22"/>
                          <a:pt x="3" y="22"/>
                        </a:cubicBezTo>
                        <a:cubicBezTo>
                          <a:pt x="0" y="12"/>
                          <a:pt x="5" y="12"/>
                          <a:pt x="13" y="8"/>
                        </a:cubicBezTo>
                        <a:cubicBezTo>
                          <a:pt x="17" y="6"/>
                          <a:pt x="25" y="0"/>
                          <a:pt x="25" y="0"/>
                        </a:cubicBezTo>
                        <a:cubicBezTo>
                          <a:pt x="37" y="2"/>
                          <a:pt x="41" y="2"/>
                          <a:pt x="49" y="10"/>
                        </a:cubicBezTo>
                        <a:cubicBezTo>
                          <a:pt x="45" y="21"/>
                          <a:pt x="46" y="12"/>
                          <a:pt x="53" y="20"/>
                        </a:cubicBezTo>
                        <a:cubicBezTo>
                          <a:pt x="56" y="24"/>
                          <a:pt x="61" y="32"/>
                          <a:pt x="61" y="32"/>
                        </a:cubicBezTo>
                        <a:cubicBezTo>
                          <a:pt x="56" y="47"/>
                          <a:pt x="53" y="42"/>
                          <a:pt x="41" y="38"/>
                        </a:cubicBezTo>
                        <a:cubicBezTo>
                          <a:pt x="27" y="47"/>
                          <a:pt x="34" y="48"/>
                          <a:pt x="23" y="44"/>
                        </a:cubicBezTo>
                        <a:cubicBezTo>
                          <a:pt x="22" y="42"/>
                          <a:pt x="21" y="38"/>
                          <a:pt x="21" y="3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TW" altLang="en-US" smtClean="0">
                      <a:solidFill>
                        <a:srgbClr val="000000"/>
                      </a:solidFill>
                      <a:latin typeface="Arial" pitchFamily="34" charset="0"/>
                      <a:ea typeface="新細明體" pitchFamily="18" charset="-120"/>
                    </a:endParaRPr>
                  </a:p>
                </p:txBody>
              </p:sp>
              <p:sp>
                <p:nvSpPr>
                  <p:cNvPr id="4169" name="Freeform 80"/>
                  <p:cNvSpPr>
                    <a:spLocks/>
                  </p:cNvSpPr>
                  <p:nvPr/>
                </p:nvSpPr>
                <p:spPr bwMode="ltGray">
                  <a:xfrm>
                    <a:off x="4664" y="593"/>
                    <a:ext cx="122" cy="61"/>
                  </a:xfrm>
                  <a:custGeom>
                    <a:avLst/>
                    <a:gdLst>
                      <a:gd name="T0" fmla="*/ 0 w 286"/>
                      <a:gd name="T1" fmla="*/ 0 h 182"/>
                      <a:gd name="T2" fmla="*/ 0 w 286"/>
                      <a:gd name="T3" fmla="*/ 0 h 182"/>
                      <a:gd name="T4" fmla="*/ 0 w 286"/>
                      <a:gd name="T5" fmla="*/ 0 h 182"/>
                      <a:gd name="T6" fmla="*/ 0 w 286"/>
                      <a:gd name="T7" fmla="*/ 0 h 182"/>
                      <a:gd name="T8" fmla="*/ 0 w 286"/>
                      <a:gd name="T9" fmla="*/ 0 h 182"/>
                      <a:gd name="T10" fmla="*/ 0 w 286"/>
                      <a:gd name="T11" fmla="*/ 0 h 182"/>
                      <a:gd name="T12" fmla="*/ 0 w 286"/>
                      <a:gd name="T13" fmla="*/ 0 h 182"/>
                      <a:gd name="T14" fmla="*/ 0 w 286"/>
                      <a:gd name="T15" fmla="*/ 0 h 182"/>
                      <a:gd name="T16" fmla="*/ 0 w 286"/>
                      <a:gd name="T17" fmla="*/ 0 h 182"/>
                      <a:gd name="T18" fmla="*/ 0 w 286"/>
                      <a:gd name="T19" fmla="*/ 0 h 182"/>
                      <a:gd name="T20" fmla="*/ 0 w 286"/>
                      <a:gd name="T21" fmla="*/ 0 h 182"/>
                      <a:gd name="T22" fmla="*/ 0 w 286"/>
                      <a:gd name="T23" fmla="*/ 0 h 182"/>
                      <a:gd name="T24" fmla="*/ 0 w 286"/>
                      <a:gd name="T25" fmla="*/ 0 h 182"/>
                      <a:gd name="T26" fmla="*/ 0 w 286"/>
                      <a:gd name="T27" fmla="*/ 0 h 182"/>
                      <a:gd name="T28" fmla="*/ 0 w 286"/>
                      <a:gd name="T29" fmla="*/ 0 h 182"/>
                      <a:gd name="T30" fmla="*/ 0 w 286"/>
                      <a:gd name="T31" fmla="*/ 0 h 182"/>
                      <a:gd name="T32" fmla="*/ 0 w 286"/>
                      <a:gd name="T33" fmla="*/ 0 h 182"/>
                      <a:gd name="T34" fmla="*/ 0 w 286"/>
                      <a:gd name="T35" fmla="*/ 0 h 182"/>
                      <a:gd name="T36" fmla="*/ 0 w 286"/>
                      <a:gd name="T37" fmla="*/ 0 h 182"/>
                      <a:gd name="T38" fmla="*/ 0 w 286"/>
                      <a:gd name="T39" fmla="*/ 0 h 182"/>
                      <a:gd name="T40" fmla="*/ 0 w 286"/>
                      <a:gd name="T41" fmla="*/ 0 h 182"/>
                      <a:gd name="T42" fmla="*/ 0 w 286"/>
                      <a:gd name="T43" fmla="*/ 0 h 182"/>
                      <a:gd name="T44" fmla="*/ 0 w 286"/>
                      <a:gd name="T45" fmla="*/ 0 h 182"/>
                      <a:gd name="T46" fmla="*/ 0 w 286"/>
                      <a:gd name="T47" fmla="*/ 0 h 182"/>
                      <a:gd name="T48" fmla="*/ 0 w 286"/>
                      <a:gd name="T49" fmla="*/ 0 h 182"/>
                      <a:gd name="T50" fmla="*/ 0 w 286"/>
                      <a:gd name="T51" fmla="*/ 0 h 182"/>
                      <a:gd name="T52" fmla="*/ 0 w 286"/>
                      <a:gd name="T53" fmla="*/ 0 h 182"/>
                      <a:gd name="T54" fmla="*/ 0 w 286"/>
                      <a:gd name="T55" fmla="*/ 0 h 182"/>
                      <a:gd name="T56" fmla="*/ 0 w 286"/>
                      <a:gd name="T57" fmla="*/ 0 h 182"/>
                      <a:gd name="T58" fmla="*/ 0 w 286"/>
                      <a:gd name="T59" fmla="*/ 0 h 182"/>
                      <a:gd name="T60" fmla="*/ 0 w 286"/>
                      <a:gd name="T61" fmla="*/ 0 h 182"/>
                      <a:gd name="T62" fmla="*/ 0 w 286"/>
                      <a:gd name="T63" fmla="*/ 0 h 182"/>
                      <a:gd name="T64" fmla="*/ 0 w 286"/>
                      <a:gd name="T65" fmla="*/ 0 h 182"/>
                      <a:gd name="T66" fmla="*/ 0 w 286"/>
                      <a:gd name="T67" fmla="*/ 0 h 182"/>
                      <a:gd name="T68" fmla="*/ 0 w 286"/>
                      <a:gd name="T69" fmla="*/ 0 h 182"/>
                      <a:gd name="T70" fmla="*/ 0 w 286"/>
                      <a:gd name="T71" fmla="*/ 0 h 182"/>
                      <a:gd name="T72" fmla="*/ 0 w 286"/>
                      <a:gd name="T73" fmla="*/ 0 h 182"/>
                      <a:gd name="T74" fmla="*/ 0 w 286"/>
                      <a:gd name="T75" fmla="*/ 0 h 182"/>
                      <a:gd name="T76" fmla="*/ 0 w 286"/>
                      <a:gd name="T77" fmla="*/ 0 h 182"/>
                      <a:gd name="T78" fmla="*/ 0 w 286"/>
                      <a:gd name="T79" fmla="*/ 0 h 182"/>
                      <a:gd name="T80" fmla="*/ 0 w 286"/>
                      <a:gd name="T81" fmla="*/ 0 h 182"/>
                      <a:gd name="T82" fmla="*/ 0 w 286"/>
                      <a:gd name="T83" fmla="*/ 0 h 182"/>
                      <a:gd name="T84" fmla="*/ 0 w 286"/>
                      <a:gd name="T85" fmla="*/ 0 h 182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</a:gdLst>
                    <a:ahLst/>
                    <a:cxnLst>
                      <a:cxn ang="T86">
                        <a:pos x="T0" y="T1"/>
                      </a:cxn>
                      <a:cxn ang="T87">
                        <a:pos x="T2" y="T3"/>
                      </a:cxn>
                      <a:cxn ang="T88">
                        <a:pos x="T4" y="T5"/>
                      </a:cxn>
                      <a:cxn ang="T89">
                        <a:pos x="T6" y="T7"/>
                      </a:cxn>
                      <a:cxn ang="T90">
                        <a:pos x="T8" y="T9"/>
                      </a:cxn>
                      <a:cxn ang="T91">
                        <a:pos x="T10" y="T11"/>
                      </a:cxn>
                      <a:cxn ang="T92">
                        <a:pos x="T12" y="T13"/>
                      </a:cxn>
                      <a:cxn ang="T93">
                        <a:pos x="T14" y="T15"/>
                      </a:cxn>
                      <a:cxn ang="T94">
                        <a:pos x="T16" y="T17"/>
                      </a:cxn>
                      <a:cxn ang="T95">
                        <a:pos x="T18" y="T19"/>
                      </a:cxn>
                      <a:cxn ang="T96">
                        <a:pos x="T20" y="T21"/>
                      </a:cxn>
                      <a:cxn ang="T97">
                        <a:pos x="T22" y="T23"/>
                      </a:cxn>
                      <a:cxn ang="T98">
                        <a:pos x="T24" y="T25"/>
                      </a:cxn>
                      <a:cxn ang="T99">
                        <a:pos x="T26" y="T27"/>
                      </a:cxn>
                      <a:cxn ang="T100">
                        <a:pos x="T28" y="T29"/>
                      </a:cxn>
                      <a:cxn ang="T101">
                        <a:pos x="T30" y="T31"/>
                      </a:cxn>
                      <a:cxn ang="T102">
                        <a:pos x="T32" y="T33"/>
                      </a:cxn>
                      <a:cxn ang="T103">
                        <a:pos x="T34" y="T35"/>
                      </a:cxn>
                      <a:cxn ang="T104">
                        <a:pos x="T36" y="T37"/>
                      </a:cxn>
                      <a:cxn ang="T105">
                        <a:pos x="T38" y="T39"/>
                      </a:cxn>
                      <a:cxn ang="T106">
                        <a:pos x="T40" y="T41"/>
                      </a:cxn>
                      <a:cxn ang="T107">
                        <a:pos x="T42" y="T43"/>
                      </a:cxn>
                      <a:cxn ang="T108">
                        <a:pos x="T44" y="T45"/>
                      </a:cxn>
                      <a:cxn ang="T109">
                        <a:pos x="T46" y="T47"/>
                      </a:cxn>
                      <a:cxn ang="T110">
                        <a:pos x="T48" y="T49"/>
                      </a:cxn>
                      <a:cxn ang="T111">
                        <a:pos x="T50" y="T51"/>
                      </a:cxn>
                      <a:cxn ang="T112">
                        <a:pos x="T52" y="T53"/>
                      </a:cxn>
                      <a:cxn ang="T113">
                        <a:pos x="T54" y="T55"/>
                      </a:cxn>
                      <a:cxn ang="T114">
                        <a:pos x="T56" y="T57"/>
                      </a:cxn>
                      <a:cxn ang="T115">
                        <a:pos x="T58" y="T59"/>
                      </a:cxn>
                      <a:cxn ang="T116">
                        <a:pos x="T60" y="T61"/>
                      </a:cxn>
                      <a:cxn ang="T117">
                        <a:pos x="T62" y="T63"/>
                      </a:cxn>
                      <a:cxn ang="T118">
                        <a:pos x="T64" y="T65"/>
                      </a:cxn>
                      <a:cxn ang="T119">
                        <a:pos x="T66" y="T67"/>
                      </a:cxn>
                      <a:cxn ang="T120">
                        <a:pos x="T68" y="T69"/>
                      </a:cxn>
                      <a:cxn ang="T121">
                        <a:pos x="T70" y="T71"/>
                      </a:cxn>
                      <a:cxn ang="T122">
                        <a:pos x="T72" y="T73"/>
                      </a:cxn>
                      <a:cxn ang="T123">
                        <a:pos x="T74" y="T75"/>
                      </a:cxn>
                      <a:cxn ang="T124">
                        <a:pos x="T76" y="T77"/>
                      </a:cxn>
                      <a:cxn ang="T125">
                        <a:pos x="T78" y="T79"/>
                      </a:cxn>
                      <a:cxn ang="T126">
                        <a:pos x="T80" y="T81"/>
                      </a:cxn>
                      <a:cxn ang="T127">
                        <a:pos x="T82" y="T83"/>
                      </a:cxn>
                      <a:cxn ang="T128">
                        <a:pos x="T84" y="T85"/>
                      </a:cxn>
                    </a:cxnLst>
                    <a:rect l="0" t="0" r="r" b="b"/>
                    <a:pathLst>
                      <a:path w="286" h="182">
                        <a:moveTo>
                          <a:pt x="46" y="28"/>
                        </a:moveTo>
                        <a:cubicBezTo>
                          <a:pt x="41" y="14"/>
                          <a:pt x="46" y="17"/>
                          <a:pt x="36" y="14"/>
                        </a:cubicBezTo>
                        <a:cubicBezTo>
                          <a:pt x="31" y="17"/>
                          <a:pt x="26" y="30"/>
                          <a:pt x="26" y="30"/>
                        </a:cubicBezTo>
                        <a:cubicBezTo>
                          <a:pt x="12" y="25"/>
                          <a:pt x="19" y="21"/>
                          <a:pt x="0" y="24"/>
                        </a:cubicBezTo>
                        <a:cubicBezTo>
                          <a:pt x="2" y="33"/>
                          <a:pt x="2" y="37"/>
                          <a:pt x="10" y="42"/>
                        </a:cubicBezTo>
                        <a:cubicBezTo>
                          <a:pt x="12" y="49"/>
                          <a:pt x="14" y="55"/>
                          <a:pt x="16" y="62"/>
                        </a:cubicBezTo>
                        <a:cubicBezTo>
                          <a:pt x="24" y="59"/>
                          <a:pt x="27" y="57"/>
                          <a:pt x="24" y="48"/>
                        </a:cubicBezTo>
                        <a:cubicBezTo>
                          <a:pt x="26" y="47"/>
                          <a:pt x="28" y="43"/>
                          <a:pt x="30" y="44"/>
                        </a:cubicBezTo>
                        <a:cubicBezTo>
                          <a:pt x="48" y="48"/>
                          <a:pt x="36" y="52"/>
                          <a:pt x="48" y="56"/>
                        </a:cubicBezTo>
                        <a:cubicBezTo>
                          <a:pt x="74" y="65"/>
                          <a:pt x="47" y="56"/>
                          <a:pt x="70" y="62"/>
                        </a:cubicBezTo>
                        <a:cubicBezTo>
                          <a:pt x="77" y="64"/>
                          <a:pt x="88" y="72"/>
                          <a:pt x="88" y="72"/>
                        </a:cubicBezTo>
                        <a:cubicBezTo>
                          <a:pt x="96" y="84"/>
                          <a:pt x="102" y="87"/>
                          <a:pt x="106" y="102"/>
                        </a:cubicBezTo>
                        <a:cubicBezTo>
                          <a:pt x="105" y="109"/>
                          <a:pt x="106" y="115"/>
                          <a:pt x="104" y="122"/>
                        </a:cubicBezTo>
                        <a:cubicBezTo>
                          <a:pt x="103" y="126"/>
                          <a:pt x="94" y="132"/>
                          <a:pt x="98" y="134"/>
                        </a:cubicBezTo>
                        <a:cubicBezTo>
                          <a:pt x="106" y="137"/>
                          <a:pt x="122" y="128"/>
                          <a:pt x="122" y="128"/>
                        </a:cubicBezTo>
                        <a:cubicBezTo>
                          <a:pt x="130" y="131"/>
                          <a:pt x="133" y="135"/>
                          <a:pt x="140" y="140"/>
                        </a:cubicBezTo>
                        <a:cubicBezTo>
                          <a:pt x="148" y="145"/>
                          <a:pt x="159" y="145"/>
                          <a:pt x="168" y="148"/>
                        </a:cubicBezTo>
                        <a:cubicBezTo>
                          <a:pt x="170" y="147"/>
                          <a:pt x="173" y="148"/>
                          <a:pt x="174" y="146"/>
                        </a:cubicBezTo>
                        <a:cubicBezTo>
                          <a:pt x="176" y="142"/>
                          <a:pt x="164" y="136"/>
                          <a:pt x="168" y="134"/>
                        </a:cubicBezTo>
                        <a:cubicBezTo>
                          <a:pt x="171" y="132"/>
                          <a:pt x="175" y="135"/>
                          <a:pt x="178" y="136"/>
                        </a:cubicBezTo>
                        <a:cubicBezTo>
                          <a:pt x="182" y="131"/>
                          <a:pt x="186" y="118"/>
                          <a:pt x="186" y="118"/>
                        </a:cubicBezTo>
                        <a:cubicBezTo>
                          <a:pt x="189" y="119"/>
                          <a:pt x="199" y="120"/>
                          <a:pt x="202" y="122"/>
                        </a:cubicBezTo>
                        <a:cubicBezTo>
                          <a:pt x="206" y="124"/>
                          <a:pt x="214" y="130"/>
                          <a:pt x="214" y="130"/>
                        </a:cubicBezTo>
                        <a:cubicBezTo>
                          <a:pt x="224" y="145"/>
                          <a:pt x="228" y="158"/>
                          <a:pt x="244" y="168"/>
                        </a:cubicBezTo>
                        <a:cubicBezTo>
                          <a:pt x="250" y="172"/>
                          <a:pt x="262" y="178"/>
                          <a:pt x="262" y="178"/>
                        </a:cubicBezTo>
                        <a:cubicBezTo>
                          <a:pt x="265" y="178"/>
                          <a:pt x="286" y="182"/>
                          <a:pt x="284" y="170"/>
                        </a:cubicBezTo>
                        <a:cubicBezTo>
                          <a:pt x="283" y="164"/>
                          <a:pt x="268" y="160"/>
                          <a:pt x="268" y="160"/>
                        </a:cubicBezTo>
                        <a:cubicBezTo>
                          <a:pt x="261" y="150"/>
                          <a:pt x="270" y="143"/>
                          <a:pt x="256" y="138"/>
                        </a:cubicBezTo>
                        <a:cubicBezTo>
                          <a:pt x="254" y="136"/>
                          <a:pt x="251" y="135"/>
                          <a:pt x="250" y="132"/>
                        </a:cubicBezTo>
                        <a:cubicBezTo>
                          <a:pt x="248" y="129"/>
                          <a:pt x="250" y="125"/>
                          <a:pt x="248" y="122"/>
                        </a:cubicBezTo>
                        <a:cubicBezTo>
                          <a:pt x="246" y="118"/>
                          <a:pt x="240" y="118"/>
                          <a:pt x="236" y="116"/>
                        </a:cubicBezTo>
                        <a:cubicBezTo>
                          <a:pt x="230" y="107"/>
                          <a:pt x="227" y="100"/>
                          <a:pt x="240" y="96"/>
                        </a:cubicBezTo>
                        <a:cubicBezTo>
                          <a:pt x="236" y="83"/>
                          <a:pt x="236" y="84"/>
                          <a:pt x="220" y="86"/>
                        </a:cubicBezTo>
                        <a:cubicBezTo>
                          <a:pt x="209" y="82"/>
                          <a:pt x="208" y="82"/>
                          <a:pt x="210" y="70"/>
                        </a:cubicBezTo>
                        <a:cubicBezTo>
                          <a:pt x="207" y="60"/>
                          <a:pt x="199" y="57"/>
                          <a:pt x="190" y="54"/>
                        </a:cubicBezTo>
                        <a:cubicBezTo>
                          <a:pt x="181" y="45"/>
                          <a:pt x="181" y="42"/>
                          <a:pt x="168" y="38"/>
                        </a:cubicBezTo>
                        <a:cubicBezTo>
                          <a:pt x="164" y="37"/>
                          <a:pt x="156" y="34"/>
                          <a:pt x="156" y="34"/>
                        </a:cubicBezTo>
                        <a:cubicBezTo>
                          <a:pt x="146" y="24"/>
                          <a:pt x="134" y="21"/>
                          <a:pt x="120" y="16"/>
                        </a:cubicBezTo>
                        <a:cubicBezTo>
                          <a:pt x="113" y="14"/>
                          <a:pt x="108" y="8"/>
                          <a:pt x="102" y="4"/>
                        </a:cubicBezTo>
                        <a:cubicBezTo>
                          <a:pt x="100" y="3"/>
                          <a:pt x="96" y="0"/>
                          <a:pt x="96" y="0"/>
                        </a:cubicBezTo>
                        <a:cubicBezTo>
                          <a:pt x="83" y="2"/>
                          <a:pt x="79" y="1"/>
                          <a:pt x="70" y="10"/>
                        </a:cubicBezTo>
                        <a:cubicBezTo>
                          <a:pt x="67" y="19"/>
                          <a:pt x="63" y="27"/>
                          <a:pt x="56" y="32"/>
                        </a:cubicBezTo>
                        <a:cubicBezTo>
                          <a:pt x="49" y="30"/>
                          <a:pt x="52" y="31"/>
                          <a:pt x="46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TW" altLang="en-US" smtClean="0">
                      <a:solidFill>
                        <a:srgbClr val="000000"/>
                      </a:solidFill>
                      <a:latin typeface="Arial" pitchFamily="34" charset="0"/>
                      <a:ea typeface="新細明體" pitchFamily="18" charset="-120"/>
                    </a:endParaRPr>
                  </a:p>
                </p:txBody>
              </p:sp>
              <p:sp>
                <p:nvSpPr>
                  <p:cNvPr id="4170" name="Freeform 81"/>
                  <p:cNvSpPr>
                    <a:spLocks/>
                  </p:cNvSpPr>
                  <p:nvPr/>
                </p:nvSpPr>
                <p:spPr bwMode="ltGray">
                  <a:xfrm>
                    <a:off x="4770" y="599"/>
                    <a:ext cx="33" cy="26"/>
                  </a:xfrm>
                  <a:custGeom>
                    <a:avLst/>
                    <a:gdLst>
                      <a:gd name="T0" fmla="*/ 0 w 78"/>
                      <a:gd name="T1" fmla="*/ 0 h 78"/>
                      <a:gd name="T2" fmla="*/ 0 w 78"/>
                      <a:gd name="T3" fmla="*/ 0 h 78"/>
                      <a:gd name="T4" fmla="*/ 0 w 78"/>
                      <a:gd name="T5" fmla="*/ 0 h 78"/>
                      <a:gd name="T6" fmla="*/ 0 w 78"/>
                      <a:gd name="T7" fmla="*/ 0 h 78"/>
                      <a:gd name="T8" fmla="*/ 0 w 78"/>
                      <a:gd name="T9" fmla="*/ 0 h 78"/>
                      <a:gd name="T10" fmla="*/ 0 w 78"/>
                      <a:gd name="T11" fmla="*/ 0 h 78"/>
                      <a:gd name="T12" fmla="*/ 0 w 78"/>
                      <a:gd name="T13" fmla="*/ 0 h 78"/>
                      <a:gd name="T14" fmla="*/ 0 w 78"/>
                      <a:gd name="T15" fmla="*/ 0 h 78"/>
                      <a:gd name="T16" fmla="*/ 0 w 78"/>
                      <a:gd name="T17" fmla="*/ 0 h 78"/>
                      <a:gd name="T18" fmla="*/ 0 w 78"/>
                      <a:gd name="T19" fmla="*/ 0 h 78"/>
                      <a:gd name="T20" fmla="*/ 0 w 78"/>
                      <a:gd name="T21" fmla="*/ 0 h 78"/>
                      <a:gd name="T22" fmla="*/ 0 w 78"/>
                      <a:gd name="T23" fmla="*/ 0 h 78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78" h="78">
                        <a:moveTo>
                          <a:pt x="1" y="58"/>
                        </a:moveTo>
                        <a:cubicBezTo>
                          <a:pt x="6" y="44"/>
                          <a:pt x="18" y="57"/>
                          <a:pt x="27" y="60"/>
                        </a:cubicBezTo>
                        <a:cubicBezTo>
                          <a:pt x="35" y="57"/>
                          <a:pt x="38" y="52"/>
                          <a:pt x="45" y="48"/>
                        </a:cubicBezTo>
                        <a:cubicBezTo>
                          <a:pt x="48" y="40"/>
                          <a:pt x="51" y="36"/>
                          <a:pt x="57" y="30"/>
                        </a:cubicBezTo>
                        <a:cubicBezTo>
                          <a:pt x="55" y="23"/>
                          <a:pt x="43" y="14"/>
                          <a:pt x="43" y="14"/>
                        </a:cubicBezTo>
                        <a:cubicBezTo>
                          <a:pt x="33" y="0"/>
                          <a:pt x="30" y="1"/>
                          <a:pt x="43" y="4"/>
                        </a:cubicBezTo>
                        <a:cubicBezTo>
                          <a:pt x="54" y="11"/>
                          <a:pt x="58" y="22"/>
                          <a:pt x="71" y="26"/>
                        </a:cubicBezTo>
                        <a:cubicBezTo>
                          <a:pt x="78" y="37"/>
                          <a:pt x="78" y="46"/>
                          <a:pt x="67" y="54"/>
                        </a:cubicBezTo>
                        <a:cubicBezTo>
                          <a:pt x="51" y="49"/>
                          <a:pt x="53" y="71"/>
                          <a:pt x="33" y="78"/>
                        </a:cubicBezTo>
                        <a:cubicBezTo>
                          <a:pt x="16" y="72"/>
                          <a:pt x="25" y="76"/>
                          <a:pt x="9" y="66"/>
                        </a:cubicBezTo>
                        <a:cubicBezTo>
                          <a:pt x="7" y="65"/>
                          <a:pt x="3" y="62"/>
                          <a:pt x="3" y="62"/>
                        </a:cubicBezTo>
                        <a:cubicBezTo>
                          <a:pt x="0" y="54"/>
                          <a:pt x="13" y="42"/>
                          <a:pt x="1" y="5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TW" altLang="en-US" smtClean="0">
                      <a:solidFill>
                        <a:srgbClr val="000000"/>
                      </a:solidFill>
                      <a:latin typeface="Arial" pitchFamily="34" charset="0"/>
                      <a:ea typeface="新細明體" pitchFamily="18" charset="-120"/>
                    </a:endParaRPr>
                  </a:p>
                </p:txBody>
              </p:sp>
              <p:sp>
                <p:nvSpPr>
                  <p:cNvPr id="4171" name="Freeform 82"/>
                  <p:cNvSpPr>
                    <a:spLocks/>
                  </p:cNvSpPr>
                  <p:nvPr/>
                </p:nvSpPr>
                <p:spPr bwMode="ltGray">
                  <a:xfrm>
                    <a:off x="4840" y="544"/>
                    <a:ext cx="8" cy="6"/>
                  </a:xfrm>
                  <a:custGeom>
                    <a:avLst/>
                    <a:gdLst>
                      <a:gd name="T0" fmla="*/ 0 w 17"/>
                      <a:gd name="T1" fmla="*/ 0 h 18"/>
                      <a:gd name="T2" fmla="*/ 0 w 17"/>
                      <a:gd name="T3" fmla="*/ 0 h 18"/>
                      <a:gd name="T4" fmla="*/ 0 w 17"/>
                      <a:gd name="T5" fmla="*/ 0 h 18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17" h="18">
                        <a:moveTo>
                          <a:pt x="3" y="4"/>
                        </a:moveTo>
                        <a:cubicBezTo>
                          <a:pt x="17" y="7"/>
                          <a:pt x="16" y="18"/>
                          <a:pt x="3" y="14"/>
                        </a:cubicBezTo>
                        <a:cubicBezTo>
                          <a:pt x="0" y="6"/>
                          <a:pt x="7" y="0"/>
                          <a:pt x="3" y="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TW" altLang="en-US" smtClean="0">
                      <a:solidFill>
                        <a:srgbClr val="000000"/>
                      </a:solidFill>
                      <a:latin typeface="Arial" pitchFamily="34" charset="0"/>
                      <a:ea typeface="新細明體" pitchFamily="18" charset="-120"/>
                    </a:endParaRPr>
                  </a:p>
                </p:txBody>
              </p:sp>
              <p:sp>
                <p:nvSpPr>
                  <p:cNvPr id="4172" name="Freeform 83"/>
                  <p:cNvSpPr>
                    <a:spLocks/>
                  </p:cNvSpPr>
                  <p:nvPr/>
                </p:nvSpPr>
                <p:spPr bwMode="ltGray">
                  <a:xfrm>
                    <a:off x="4747" y="494"/>
                    <a:ext cx="8" cy="5"/>
                  </a:xfrm>
                  <a:custGeom>
                    <a:avLst/>
                    <a:gdLst>
                      <a:gd name="T0" fmla="*/ 0 w 20"/>
                      <a:gd name="T1" fmla="*/ 0 h 15"/>
                      <a:gd name="T2" fmla="*/ 0 w 20"/>
                      <a:gd name="T3" fmla="*/ 0 h 15"/>
                      <a:gd name="T4" fmla="*/ 0 w 20"/>
                      <a:gd name="T5" fmla="*/ 0 h 15"/>
                      <a:gd name="T6" fmla="*/ 0 w 20"/>
                      <a:gd name="T7" fmla="*/ 0 h 15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20" h="15">
                        <a:moveTo>
                          <a:pt x="7" y="12"/>
                        </a:moveTo>
                        <a:cubicBezTo>
                          <a:pt x="0" y="1"/>
                          <a:pt x="6" y="0"/>
                          <a:pt x="17" y="2"/>
                        </a:cubicBezTo>
                        <a:cubicBezTo>
                          <a:pt x="20" y="10"/>
                          <a:pt x="18" y="15"/>
                          <a:pt x="9" y="12"/>
                        </a:cubicBezTo>
                        <a:cubicBezTo>
                          <a:pt x="4" y="4"/>
                          <a:pt x="4" y="4"/>
                          <a:pt x="7" y="1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TW" altLang="en-US" smtClean="0">
                      <a:solidFill>
                        <a:srgbClr val="000000"/>
                      </a:solidFill>
                      <a:latin typeface="Arial" pitchFamily="34" charset="0"/>
                      <a:ea typeface="新細明體" pitchFamily="18" charset="-120"/>
                    </a:endParaRPr>
                  </a:p>
                </p:txBody>
              </p:sp>
              <p:sp>
                <p:nvSpPr>
                  <p:cNvPr id="4173" name="Freeform 84"/>
                  <p:cNvSpPr>
                    <a:spLocks/>
                  </p:cNvSpPr>
                  <p:nvPr/>
                </p:nvSpPr>
                <p:spPr bwMode="ltGray">
                  <a:xfrm>
                    <a:off x="4676" y="536"/>
                    <a:ext cx="8" cy="5"/>
                  </a:xfrm>
                  <a:custGeom>
                    <a:avLst/>
                    <a:gdLst>
                      <a:gd name="T0" fmla="*/ 0 w 20"/>
                      <a:gd name="T1" fmla="*/ 0 h 15"/>
                      <a:gd name="T2" fmla="*/ 0 w 20"/>
                      <a:gd name="T3" fmla="*/ 0 h 15"/>
                      <a:gd name="T4" fmla="*/ 0 w 20"/>
                      <a:gd name="T5" fmla="*/ 0 h 15"/>
                      <a:gd name="T6" fmla="*/ 0 w 20"/>
                      <a:gd name="T7" fmla="*/ 0 h 15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20" h="15">
                        <a:moveTo>
                          <a:pt x="7" y="12"/>
                        </a:moveTo>
                        <a:cubicBezTo>
                          <a:pt x="0" y="2"/>
                          <a:pt x="3" y="0"/>
                          <a:pt x="15" y="2"/>
                        </a:cubicBezTo>
                        <a:cubicBezTo>
                          <a:pt x="16" y="4"/>
                          <a:pt x="20" y="12"/>
                          <a:pt x="15" y="14"/>
                        </a:cubicBezTo>
                        <a:cubicBezTo>
                          <a:pt x="12" y="15"/>
                          <a:pt x="7" y="12"/>
                          <a:pt x="7" y="1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TW" altLang="en-US" smtClean="0">
                      <a:solidFill>
                        <a:srgbClr val="000000"/>
                      </a:solidFill>
                      <a:latin typeface="Arial" pitchFamily="34" charset="0"/>
                      <a:ea typeface="新細明體" pitchFamily="18" charset="-120"/>
                    </a:endParaRPr>
                  </a:p>
                </p:txBody>
              </p:sp>
              <p:sp>
                <p:nvSpPr>
                  <p:cNvPr id="4174" name="Freeform 85"/>
                  <p:cNvSpPr>
                    <a:spLocks/>
                  </p:cNvSpPr>
                  <p:nvPr/>
                </p:nvSpPr>
                <p:spPr bwMode="ltGray">
                  <a:xfrm>
                    <a:off x="4598" y="523"/>
                    <a:ext cx="34" cy="27"/>
                  </a:xfrm>
                  <a:custGeom>
                    <a:avLst/>
                    <a:gdLst>
                      <a:gd name="T0" fmla="*/ 0 w 80"/>
                      <a:gd name="T1" fmla="*/ 0 h 80"/>
                      <a:gd name="T2" fmla="*/ 0 w 80"/>
                      <a:gd name="T3" fmla="*/ 0 h 80"/>
                      <a:gd name="T4" fmla="*/ 0 w 80"/>
                      <a:gd name="T5" fmla="*/ 0 h 80"/>
                      <a:gd name="T6" fmla="*/ 0 w 80"/>
                      <a:gd name="T7" fmla="*/ 0 h 80"/>
                      <a:gd name="T8" fmla="*/ 0 w 80"/>
                      <a:gd name="T9" fmla="*/ 0 h 80"/>
                      <a:gd name="T10" fmla="*/ 0 w 80"/>
                      <a:gd name="T11" fmla="*/ 0 h 80"/>
                      <a:gd name="T12" fmla="*/ 0 w 80"/>
                      <a:gd name="T13" fmla="*/ 0 h 80"/>
                      <a:gd name="T14" fmla="*/ 0 w 80"/>
                      <a:gd name="T15" fmla="*/ 0 h 80"/>
                      <a:gd name="T16" fmla="*/ 0 w 80"/>
                      <a:gd name="T17" fmla="*/ 0 h 80"/>
                      <a:gd name="T18" fmla="*/ 0 w 80"/>
                      <a:gd name="T19" fmla="*/ 0 h 80"/>
                      <a:gd name="T20" fmla="*/ 0 w 80"/>
                      <a:gd name="T21" fmla="*/ 0 h 80"/>
                      <a:gd name="T22" fmla="*/ 0 w 80"/>
                      <a:gd name="T23" fmla="*/ 0 h 80"/>
                      <a:gd name="T24" fmla="*/ 0 w 80"/>
                      <a:gd name="T25" fmla="*/ 0 h 80"/>
                      <a:gd name="T26" fmla="*/ 0 w 80"/>
                      <a:gd name="T27" fmla="*/ 0 h 80"/>
                      <a:gd name="T28" fmla="*/ 0 w 80"/>
                      <a:gd name="T29" fmla="*/ 0 h 80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</a:gdLst>
                    <a:ahLst/>
                    <a:cxnLst>
                      <a:cxn ang="T30">
                        <a:pos x="T0" y="T1"/>
                      </a:cxn>
                      <a:cxn ang="T31">
                        <a:pos x="T2" y="T3"/>
                      </a:cxn>
                      <a:cxn ang="T32">
                        <a:pos x="T4" y="T5"/>
                      </a:cxn>
                      <a:cxn ang="T33">
                        <a:pos x="T6" y="T7"/>
                      </a:cxn>
                      <a:cxn ang="T34">
                        <a:pos x="T8" y="T9"/>
                      </a:cxn>
                      <a:cxn ang="T35">
                        <a:pos x="T10" y="T11"/>
                      </a:cxn>
                      <a:cxn ang="T36">
                        <a:pos x="T12" y="T13"/>
                      </a:cxn>
                      <a:cxn ang="T37">
                        <a:pos x="T14" y="T15"/>
                      </a:cxn>
                      <a:cxn ang="T38">
                        <a:pos x="T16" y="T17"/>
                      </a:cxn>
                      <a:cxn ang="T39">
                        <a:pos x="T18" y="T19"/>
                      </a:cxn>
                      <a:cxn ang="T40">
                        <a:pos x="T20" y="T21"/>
                      </a:cxn>
                      <a:cxn ang="T41">
                        <a:pos x="T22" y="T23"/>
                      </a:cxn>
                      <a:cxn ang="T42">
                        <a:pos x="T24" y="T25"/>
                      </a:cxn>
                      <a:cxn ang="T43">
                        <a:pos x="T26" y="T27"/>
                      </a:cxn>
                      <a:cxn ang="T44">
                        <a:pos x="T28" y="T29"/>
                      </a:cxn>
                    </a:cxnLst>
                    <a:rect l="0" t="0" r="r" b="b"/>
                    <a:pathLst>
                      <a:path w="80" h="80">
                        <a:moveTo>
                          <a:pt x="0" y="50"/>
                        </a:moveTo>
                        <a:cubicBezTo>
                          <a:pt x="1" y="47"/>
                          <a:pt x="12" y="25"/>
                          <a:pt x="14" y="24"/>
                        </a:cubicBezTo>
                        <a:cubicBezTo>
                          <a:pt x="17" y="22"/>
                          <a:pt x="26" y="20"/>
                          <a:pt x="26" y="20"/>
                        </a:cubicBezTo>
                        <a:cubicBezTo>
                          <a:pt x="34" y="23"/>
                          <a:pt x="40" y="21"/>
                          <a:pt x="48" y="18"/>
                        </a:cubicBezTo>
                        <a:cubicBezTo>
                          <a:pt x="52" y="12"/>
                          <a:pt x="54" y="6"/>
                          <a:pt x="58" y="0"/>
                        </a:cubicBezTo>
                        <a:cubicBezTo>
                          <a:pt x="70" y="4"/>
                          <a:pt x="76" y="28"/>
                          <a:pt x="80" y="40"/>
                        </a:cubicBezTo>
                        <a:cubicBezTo>
                          <a:pt x="75" y="54"/>
                          <a:pt x="80" y="50"/>
                          <a:pt x="70" y="56"/>
                        </a:cubicBezTo>
                        <a:cubicBezTo>
                          <a:pt x="61" y="53"/>
                          <a:pt x="59" y="54"/>
                          <a:pt x="54" y="62"/>
                        </a:cubicBezTo>
                        <a:cubicBezTo>
                          <a:pt x="57" y="71"/>
                          <a:pt x="56" y="75"/>
                          <a:pt x="48" y="80"/>
                        </a:cubicBezTo>
                        <a:cubicBezTo>
                          <a:pt x="40" y="77"/>
                          <a:pt x="39" y="72"/>
                          <a:pt x="32" y="68"/>
                        </a:cubicBezTo>
                        <a:cubicBezTo>
                          <a:pt x="26" y="59"/>
                          <a:pt x="30" y="57"/>
                          <a:pt x="38" y="52"/>
                        </a:cubicBezTo>
                        <a:cubicBezTo>
                          <a:pt x="41" y="42"/>
                          <a:pt x="39" y="34"/>
                          <a:pt x="30" y="28"/>
                        </a:cubicBezTo>
                        <a:cubicBezTo>
                          <a:pt x="20" y="31"/>
                          <a:pt x="30" y="40"/>
                          <a:pt x="20" y="48"/>
                        </a:cubicBezTo>
                        <a:cubicBezTo>
                          <a:pt x="16" y="51"/>
                          <a:pt x="8" y="56"/>
                          <a:pt x="8" y="56"/>
                        </a:cubicBezTo>
                        <a:cubicBezTo>
                          <a:pt x="2" y="50"/>
                          <a:pt x="5" y="50"/>
                          <a:pt x="0" y="50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TW" altLang="en-US" smtClean="0">
                      <a:solidFill>
                        <a:srgbClr val="000000"/>
                      </a:solidFill>
                      <a:latin typeface="Arial" pitchFamily="34" charset="0"/>
                      <a:ea typeface="新細明體" pitchFamily="18" charset="-120"/>
                    </a:endParaRPr>
                  </a:p>
                </p:txBody>
              </p:sp>
              <p:sp>
                <p:nvSpPr>
                  <p:cNvPr id="4175" name="Freeform 86"/>
                  <p:cNvSpPr>
                    <a:spLocks/>
                  </p:cNvSpPr>
                  <p:nvPr/>
                </p:nvSpPr>
                <p:spPr bwMode="ltGray">
                  <a:xfrm>
                    <a:off x="4587" y="466"/>
                    <a:ext cx="40" cy="58"/>
                  </a:xfrm>
                  <a:custGeom>
                    <a:avLst/>
                    <a:gdLst>
                      <a:gd name="T0" fmla="*/ 0 w 94"/>
                      <a:gd name="T1" fmla="*/ 0 h 174"/>
                      <a:gd name="T2" fmla="*/ 0 w 94"/>
                      <a:gd name="T3" fmla="*/ 0 h 174"/>
                      <a:gd name="T4" fmla="*/ 0 w 94"/>
                      <a:gd name="T5" fmla="*/ 0 h 174"/>
                      <a:gd name="T6" fmla="*/ 0 w 94"/>
                      <a:gd name="T7" fmla="*/ 0 h 174"/>
                      <a:gd name="T8" fmla="*/ 0 w 94"/>
                      <a:gd name="T9" fmla="*/ 0 h 174"/>
                      <a:gd name="T10" fmla="*/ 0 w 94"/>
                      <a:gd name="T11" fmla="*/ 0 h 174"/>
                      <a:gd name="T12" fmla="*/ 0 w 94"/>
                      <a:gd name="T13" fmla="*/ 0 h 174"/>
                      <a:gd name="T14" fmla="*/ 0 w 94"/>
                      <a:gd name="T15" fmla="*/ 0 h 174"/>
                      <a:gd name="T16" fmla="*/ 0 w 94"/>
                      <a:gd name="T17" fmla="*/ 0 h 174"/>
                      <a:gd name="T18" fmla="*/ 0 w 94"/>
                      <a:gd name="T19" fmla="*/ 0 h 174"/>
                      <a:gd name="T20" fmla="*/ 0 w 94"/>
                      <a:gd name="T21" fmla="*/ 0 h 174"/>
                      <a:gd name="T22" fmla="*/ 0 w 94"/>
                      <a:gd name="T23" fmla="*/ 0 h 174"/>
                      <a:gd name="T24" fmla="*/ 0 w 94"/>
                      <a:gd name="T25" fmla="*/ 0 h 174"/>
                      <a:gd name="T26" fmla="*/ 0 w 94"/>
                      <a:gd name="T27" fmla="*/ 0 h 174"/>
                      <a:gd name="T28" fmla="*/ 0 w 94"/>
                      <a:gd name="T29" fmla="*/ 0 h 174"/>
                      <a:gd name="T30" fmla="*/ 0 w 94"/>
                      <a:gd name="T31" fmla="*/ 0 h 174"/>
                      <a:gd name="T32" fmla="*/ 0 w 94"/>
                      <a:gd name="T33" fmla="*/ 0 h 174"/>
                      <a:gd name="T34" fmla="*/ 0 w 94"/>
                      <a:gd name="T35" fmla="*/ 0 h 174"/>
                      <a:gd name="T36" fmla="*/ 0 w 94"/>
                      <a:gd name="T37" fmla="*/ 0 h 174"/>
                      <a:gd name="T38" fmla="*/ 0 w 94"/>
                      <a:gd name="T39" fmla="*/ 0 h 174"/>
                      <a:gd name="T40" fmla="*/ 0 w 94"/>
                      <a:gd name="T41" fmla="*/ 0 h 174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</a:gdLst>
                    <a:ahLst/>
                    <a:cxnLst>
                      <a:cxn ang="T42">
                        <a:pos x="T0" y="T1"/>
                      </a:cxn>
                      <a:cxn ang="T43">
                        <a:pos x="T2" y="T3"/>
                      </a:cxn>
                      <a:cxn ang="T44">
                        <a:pos x="T4" y="T5"/>
                      </a:cxn>
                      <a:cxn ang="T45">
                        <a:pos x="T6" y="T7"/>
                      </a:cxn>
                      <a:cxn ang="T46">
                        <a:pos x="T8" y="T9"/>
                      </a:cxn>
                      <a:cxn ang="T47">
                        <a:pos x="T10" y="T11"/>
                      </a:cxn>
                      <a:cxn ang="T48">
                        <a:pos x="T12" y="T13"/>
                      </a:cxn>
                      <a:cxn ang="T49">
                        <a:pos x="T14" y="T15"/>
                      </a:cxn>
                      <a:cxn ang="T50">
                        <a:pos x="T16" y="T17"/>
                      </a:cxn>
                      <a:cxn ang="T51">
                        <a:pos x="T18" y="T19"/>
                      </a:cxn>
                      <a:cxn ang="T52">
                        <a:pos x="T20" y="T21"/>
                      </a:cxn>
                      <a:cxn ang="T53">
                        <a:pos x="T22" y="T23"/>
                      </a:cxn>
                      <a:cxn ang="T54">
                        <a:pos x="T24" y="T25"/>
                      </a:cxn>
                      <a:cxn ang="T55">
                        <a:pos x="T26" y="T27"/>
                      </a:cxn>
                      <a:cxn ang="T56">
                        <a:pos x="T28" y="T29"/>
                      </a:cxn>
                      <a:cxn ang="T57">
                        <a:pos x="T30" y="T31"/>
                      </a:cxn>
                      <a:cxn ang="T58">
                        <a:pos x="T32" y="T33"/>
                      </a:cxn>
                      <a:cxn ang="T59">
                        <a:pos x="T34" y="T35"/>
                      </a:cxn>
                      <a:cxn ang="T60">
                        <a:pos x="T36" y="T37"/>
                      </a:cxn>
                      <a:cxn ang="T61">
                        <a:pos x="T38" y="T39"/>
                      </a:cxn>
                      <a:cxn ang="T62">
                        <a:pos x="T40" y="T41"/>
                      </a:cxn>
                    </a:cxnLst>
                    <a:rect l="0" t="0" r="r" b="b"/>
                    <a:pathLst>
                      <a:path w="94" h="174">
                        <a:moveTo>
                          <a:pt x="14" y="96"/>
                        </a:moveTo>
                        <a:cubicBezTo>
                          <a:pt x="11" y="109"/>
                          <a:pt x="15" y="120"/>
                          <a:pt x="26" y="128"/>
                        </a:cubicBezTo>
                        <a:cubicBezTo>
                          <a:pt x="34" y="120"/>
                          <a:pt x="35" y="119"/>
                          <a:pt x="32" y="108"/>
                        </a:cubicBezTo>
                        <a:cubicBezTo>
                          <a:pt x="35" y="92"/>
                          <a:pt x="39" y="92"/>
                          <a:pt x="52" y="100"/>
                        </a:cubicBezTo>
                        <a:cubicBezTo>
                          <a:pt x="59" y="110"/>
                          <a:pt x="49" y="114"/>
                          <a:pt x="46" y="124"/>
                        </a:cubicBezTo>
                        <a:cubicBezTo>
                          <a:pt x="50" y="137"/>
                          <a:pt x="57" y="129"/>
                          <a:pt x="66" y="126"/>
                        </a:cubicBezTo>
                        <a:cubicBezTo>
                          <a:pt x="77" y="129"/>
                          <a:pt x="79" y="131"/>
                          <a:pt x="76" y="142"/>
                        </a:cubicBezTo>
                        <a:cubicBezTo>
                          <a:pt x="67" y="139"/>
                          <a:pt x="65" y="141"/>
                          <a:pt x="58" y="148"/>
                        </a:cubicBezTo>
                        <a:cubicBezTo>
                          <a:pt x="60" y="160"/>
                          <a:pt x="62" y="170"/>
                          <a:pt x="74" y="174"/>
                        </a:cubicBezTo>
                        <a:cubicBezTo>
                          <a:pt x="77" y="165"/>
                          <a:pt x="74" y="157"/>
                          <a:pt x="84" y="154"/>
                        </a:cubicBezTo>
                        <a:cubicBezTo>
                          <a:pt x="91" y="143"/>
                          <a:pt x="94" y="122"/>
                          <a:pt x="82" y="112"/>
                        </a:cubicBezTo>
                        <a:cubicBezTo>
                          <a:pt x="77" y="108"/>
                          <a:pt x="66" y="108"/>
                          <a:pt x="60" y="106"/>
                        </a:cubicBezTo>
                        <a:cubicBezTo>
                          <a:pt x="65" y="92"/>
                          <a:pt x="66" y="87"/>
                          <a:pt x="50" y="82"/>
                        </a:cubicBezTo>
                        <a:cubicBezTo>
                          <a:pt x="48" y="82"/>
                          <a:pt x="37" y="86"/>
                          <a:pt x="34" y="82"/>
                        </a:cubicBezTo>
                        <a:cubicBezTo>
                          <a:pt x="32" y="79"/>
                          <a:pt x="30" y="70"/>
                          <a:pt x="30" y="70"/>
                        </a:cubicBezTo>
                        <a:cubicBezTo>
                          <a:pt x="32" y="54"/>
                          <a:pt x="32" y="52"/>
                          <a:pt x="42" y="42"/>
                        </a:cubicBezTo>
                        <a:cubicBezTo>
                          <a:pt x="41" y="30"/>
                          <a:pt x="45" y="5"/>
                          <a:pt x="30" y="0"/>
                        </a:cubicBezTo>
                        <a:cubicBezTo>
                          <a:pt x="14" y="4"/>
                          <a:pt x="16" y="4"/>
                          <a:pt x="18" y="22"/>
                        </a:cubicBezTo>
                        <a:cubicBezTo>
                          <a:pt x="16" y="39"/>
                          <a:pt x="15" y="35"/>
                          <a:pt x="4" y="46"/>
                        </a:cubicBezTo>
                        <a:cubicBezTo>
                          <a:pt x="0" y="59"/>
                          <a:pt x="5" y="67"/>
                          <a:pt x="14" y="76"/>
                        </a:cubicBezTo>
                        <a:cubicBezTo>
                          <a:pt x="15" y="80"/>
                          <a:pt x="17" y="93"/>
                          <a:pt x="14" y="9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TW" altLang="en-US" smtClean="0">
                      <a:solidFill>
                        <a:srgbClr val="000000"/>
                      </a:solidFill>
                      <a:latin typeface="Arial" pitchFamily="34" charset="0"/>
                      <a:ea typeface="新細明體" pitchFamily="18" charset="-120"/>
                    </a:endParaRPr>
                  </a:p>
                </p:txBody>
              </p:sp>
              <p:sp>
                <p:nvSpPr>
                  <p:cNvPr id="4176" name="Freeform 87"/>
                  <p:cNvSpPr>
                    <a:spLocks/>
                  </p:cNvSpPr>
                  <p:nvPr/>
                </p:nvSpPr>
                <p:spPr bwMode="ltGray">
                  <a:xfrm>
                    <a:off x="4597" y="508"/>
                    <a:ext cx="14" cy="17"/>
                  </a:xfrm>
                  <a:custGeom>
                    <a:avLst/>
                    <a:gdLst>
                      <a:gd name="T0" fmla="*/ 0 w 32"/>
                      <a:gd name="T1" fmla="*/ 0 h 50"/>
                      <a:gd name="T2" fmla="*/ 0 w 32"/>
                      <a:gd name="T3" fmla="*/ 0 h 50"/>
                      <a:gd name="T4" fmla="*/ 0 w 32"/>
                      <a:gd name="T5" fmla="*/ 0 h 50"/>
                      <a:gd name="T6" fmla="*/ 0 w 32"/>
                      <a:gd name="T7" fmla="*/ 0 h 50"/>
                      <a:gd name="T8" fmla="*/ 0 w 32"/>
                      <a:gd name="T9" fmla="*/ 0 h 50"/>
                      <a:gd name="T10" fmla="*/ 0 w 32"/>
                      <a:gd name="T11" fmla="*/ 0 h 50"/>
                      <a:gd name="T12" fmla="*/ 0 w 32"/>
                      <a:gd name="T13" fmla="*/ 0 h 50"/>
                      <a:gd name="T14" fmla="*/ 0 w 32"/>
                      <a:gd name="T15" fmla="*/ 0 h 5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32" h="50">
                        <a:moveTo>
                          <a:pt x="6" y="24"/>
                        </a:moveTo>
                        <a:cubicBezTo>
                          <a:pt x="0" y="15"/>
                          <a:pt x="3" y="6"/>
                          <a:pt x="12" y="0"/>
                        </a:cubicBezTo>
                        <a:cubicBezTo>
                          <a:pt x="23" y="3"/>
                          <a:pt x="23" y="5"/>
                          <a:pt x="20" y="16"/>
                        </a:cubicBezTo>
                        <a:cubicBezTo>
                          <a:pt x="21" y="19"/>
                          <a:pt x="20" y="22"/>
                          <a:pt x="22" y="24"/>
                        </a:cubicBezTo>
                        <a:cubicBezTo>
                          <a:pt x="23" y="26"/>
                          <a:pt x="27" y="24"/>
                          <a:pt x="28" y="26"/>
                        </a:cubicBezTo>
                        <a:cubicBezTo>
                          <a:pt x="30" y="29"/>
                          <a:pt x="32" y="38"/>
                          <a:pt x="32" y="38"/>
                        </a:cubicBezTo>
                        <a:cubicBezTo>
                          <a:pt x="29" y="46"/>
                          <a:pt x="26" y="47"/>
                          <a:pt x="18" y="50"/>
                        </a:cubicBezTo>
                        <a:cubicBezTo>
                          <a:pt x="12" y="41"/>
                          <a:pt x="18" y="24"/>
                          <a:pt x="6" y="2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TW" altLang="en-US" smtClean="0">
                      <a:solidFill>
                        <a:srgbClr val="000000"/>
                      </a:solidFill>
                      <a:latin typeface="Arial" pitchFamily="34" charset="0"/>
                      <a:ea typeface="新細明體" pitchFamily="18" charset="-120"/>
                    </a:endParaRPr>
                  </a:p>
                </p:txBody>
              </p:sp>
              <p:sp>
                <p:nvSpPr>
                  <p:cNvPr id="4177" name="Freeform 88"/>
                  <p:cNvSpPr>
                    <a:spLocks/>
                  </p:cNvSpPr>
                  <p:nvPr/>
                </p:nvSpPr>
                <p:spPr bwMode="ltGray">
                  <a:xfrm>
                    <a:off x="4569" y="512"/>
                    <a:ext cx="19" cy="17"/>
                  </a:xfrm>
                  <a:custGeom>
                    <a:avLst/>
                    <a:gdLst>
                      <a:gd name="T0" fmla="*/ 0 w 43"/>
                      <a:gd name="T1" fmla="*/ 0 h 50"/>
                      <a:gd name="T2" fmla="*/ 0 w 43"/>
                      <a:gd name="T3" fmla="*/ 0 h 50"/>
                      <a:gd name="T4" fmla="*/ 0 w 43"/>
                      <a:gd name="T5" fmla="*/ 0 h 50"/>
                      <a:gd name="T6" fmla="*/ 0 w 43"/>
                      <a:gd name="T7" fmla="*/ 0 h 50"/>
                      <a:gd name="T8" fmla="*/ 0 w 43"/>
                      <a:gd name="T9" fmla="*/ 0 h 50"/>
                      <a:gd name="T10" fmla="*/ 0 w 43"/>
                      <a:gd name="T11" fmla="*/ 0 h 50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0" t="0" r="r" b="b"/>
                    <a:pathLst>
                      <a:path w="43" h="50">
                        <a:moveTo>
                          <a:pt x="0" y="44"/>
                        </a:moveTo>
                        <a:cubicBezTo>
                          <a:pt x="6" y="38"/>
                          <a:pt x="18" y="29"/>
                          <a:pt x="22" y="20"/>
                        </a:cubicBezTo>
                        <a:cubicBezTo>
                          <a:pt x="27" y="10"/>
                          <a:pt x="25" y="4"/>
                          <a:pt x="36" y="0"/>
                        </a:cubicBezTo>
                        <a:cubicBezTo>
                          <a:pt x="43" y="11"/>
                          <a:pt x="36" y="24"/>
                          <a:pt x="24" y="28"/>
                        </a:cubicBezTo>
                        <a:cubicBezTo>
                          <a:pt x="21" y="38"/>
                          <a:pt x="12" y="47"/>
                          <a:pt x="2" y="50"/>
                        </a:cubicBezTo>
                        <a:cubicBezTo>
                          <a:pt x="1" y="48"/>
                          <a:pt x="0" y="44"/>
                          <a:pt x="0" y="4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TW" altLang="en-US" smtClean="0">
                      <a:solidFill>
                        <a:srgbClr val="000000"/>
                      </a:solidFill>
                      <a:latin typeface="Arial" pitchFamily="34" charset="0"/>
                      <a:ea typeface="新細明體" pitchFamily="18" charset="-120"/>
                    </a:endParaRPr>
                  </a:p>
                </p:txBody>
              </p:sp>
              <p:sp>
                <p:nvSpPr>
                  <p:cNvPr id="4178" name="Freeform 89"/>
                  <p:cNvSpPr>
                    <a:spLocks/>
                  </p:cNvSpPr>
                  <p:nvPr/>
                </p:nvSpPr>
                <p:spPr bwMode="ltGray">
                  <a:xfrm>
                    <a:off x="4784" y="275"/>
                    <a:ext cx="18" cy="10"/>
                  </a:xfrm>
                  <a:custGeom>
                    <a:avLst/>
                    <a:gdLst>
                      <a:gd name="T0" fmla="*/ 0 w 41"/>
                      <a:gd name="T1" fmla="*/ 0 h 29"/>
                      <a:gd name="T2" fmla="*/ 0 w 41"/>
                      <a:gd name="T3" fmla="*/ 0 h 29"/>
                      <a:gd name="T4" fmla="*/ 0 w 41"/>
                      <a:gd name="T5" fmla="*/ 0 h 29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41" h="29">
                        <a:moveTo>
                          <a:pt x="0" y="25"/>
                        </a:moveTo>
                        <a:cubicBezTo>
                          <a:pt x="10" y="11"/>
                          <a:pt x="41" y="0"/>
                          <a:pt x="12" y="29"/>
                        </a:cubicBezTo>
                        <a:cubicBezTo>
                          <a:pt x="8" y="28"/>
                          <a:pt x="0" y="25"/>
                          <a:pt x="0" y="25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TW" altLang="en-US" smtClean="0">
                      <a:solidFill>
                        <a:srgbClr val="000000"/>
                      </a:solidFill>
                      <a:latin typeface="Arial" pitchFamily="34" charset="0"/>
                      <a:ea typeface="新細明體" pitchFamily="18" charset="-120"/>
                    </a:endParaRPr>
                  </a:p>
                </p:txBody>
              </p:sp>
              <p:sp>
                <p:nvSpPr>
                  <p:cNvPr id="4179" name="Freeform 90"/>
                  <p:cNvSpPr>
                    <a:spLocks/>
                  </p:cNvSpPr>
                  <p:nvPr/>
                </p:nvSpPr>
                <p:spPr bwMode="ltGray">
                  <a:xfrm>
                    <a:off x="4293" y="246"/>
                    <a:ext cx="438" cy="152"/>
                  </a:xfrm>
                  <a:custGeom>
                    <a:avLst/>
                    <a:gdLst>
                      <a:gd name="T0" fmla="*/ 73 w 438"/>
                      <a:gd name="T1" fmla="*/ 1 h 152"/>
                      <a:gd name="T2" fmla="*/ 438 w 438"/>
                      <a:gd name="T3" fmla="*/ 0 h 152"/>
                      <a:gd name="T4" fmla="*/ 416 w 438"/>
                      <a:gd name="T5" fmla="*/ 54 h 152"/>
                      <a:gd name="T6" fmla="*/ 397 w 438"/>
                      <a:gd name="T7" fmla="*/ 68 h 152"/>
                      <a:gd name="T8" fmla="*/ 392 w 438"/>
                      <a:gd name="T9" fmla="*/ 70 h 152"/>
                      <a:gd name="T10" fmla="*/ 375 w 438"/>
                      <a:gd name="T11" fmla="*/ 73 h 152"/>
                      <a:gd name="T12" fmla="*/ 361 w 438"/>
                      <a:gd name="T13" fmla="*/ 88 h 152"/>
                      <a:gd name="T14" fmla="*/ 362 w 438"/>
                      <a:gd name="T15" fmla="*/ 99 h 152"/>
                      <a:gd name="T16" fmla="*/ 364 w 438"/>
                      <a:gd name="T17" fmla="*/ 107 h 152"/>
                      <a:gd name="T18" fmla="*/ 366 w 438"/>
                      <a:gd name="T19" fmla="*/ 113 h 152"/>
                      <a:gd name="T20" fmla="*/ 362 w 438"/>
                      <a:gd name="T21" fmla="*/ 122 h 152"/>
                      <a:gd name="T22" fmla="*/ 351 w 438"/>
                      <a:gd name="T23" fmla="*/ 120 h 152"/>
                      <a:gd name="T24" fmla="*/ 342 w 438"/>
                      <a:gd name="T25" fmla="*/ 129 h 152"/>
                      <a:gd name="T26" fmla="*/ 347 w 438"/>
                      <a:gd name="T27" fmla="*/ 105 h 152"/>
                      <a:gd name="T28" fmla="*/ 338 w 438"/>
                      <a:gd name="T29" fmla="*/ 100 h 152"/>
                      <a:gd name="T30" fmla="*/ 344 w 438"/>
                      <a:gd name="T31" fmla="*/ 93 h 152"/>
                      <a:gd name="T32" fmla="*/ 342 w 438"/>
                      <a:gd name="T33" fmla="*/ 89 h 152"/>
                      <a:gd name="T34" fmla="*/ 320 w 438"/>
                      <a:gd name="T35" fmla="*/ 94 h 152"/>
                      <a:gd name="T36" fmla="*/ 317 w 438"/>
                      <a:gd name="T37" fmla="*/ 85 h 152"/>
                      <a:gd name="T38" fmla="*/ 297 w 438"/>
                      <a:gd name="T39" fmla="*/ 94 h 152"/>
                      <a:gd name="T40" fmla="*/ 320 w 438"/>
                      <a:gd name="T41" fmla="*/ 103 h 152"/>
                      <a:gd name="T42" fmla="*/ 305 w 438"/>
                      <a:gd name="T43" fmla="*/ 117 h 152"/>
                      <a:gd name="T44" fmla="*/ 311 w 438"/>
                      <a:gd name="T45" fmla="*/ 126 h 152"/>
                      <a:gd name="T46" fmla="*/ 315 w 438"/>
                      <a:gd name="T47" fmla="*/ 138 h 152"/>
                      <a:gd name="T48" fmla="*/ 309 w 438"/>
                      <a:gd name="T49" fmla="*/ 139 h 152"/>
                      <a:gd name="T50" fmla="*/ 314 w 438"/>
                      <a:gd name="T51" fmla="*/ 144 h 152"/>
                      <a:gd name="T52" fmla="*/ 307 w 438"/>
                      <a:gd name="T53" fmla="*/ 152 h 152"/>
                      <a:gd name="T54" fmla="*/ 0 w 438"/>
                      <a:gd name="T55" fmla="*/ 149 h 152"/>
                      <a:gd name="T56" fmla="*/ 73 w 438"/>
                      <a:gd name="T57" fmla="*/ 1 h 152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438" h="152">
                        <a:moveTo>
                          <a:pt x="73" y="1"/>
                        </a:moveTo>
                        <a:lnTo>
                          <a:pt x="438" y="0"/>
                        </a:lnTo>
                        <a:cubicBezTo>
                          <a:pt x="432" y="15"/>
                          <a:pt x="429" y="42"/>
                          <a:pt x="416" y="54"/>
                        </a:cubicBezTo>
                        <a:cubicBezTo>
                          <a:pt x="410" y="60"/>
                          <a:pt x="405" y="63"/>
                          <a:pt x="397" y="68"/>
                        </a:cubicBezTo>
                        <a:cubicBezTo>
                          <a:pt x="396" y="69"/>
                          <a:pt x="392" y="70"/>
                          <a:pt x="392" y="70"/>
                        </a:cubicBezTo>
                        <a:cubicBezTo>
                          <a:pt x="377" y="63"/>
                          <a:pt x="385" y="68"/>
                          <a:pt x="375" y="73"/>
                        </a:cubicBezTo>
                        <a:cubicBezTo>
                          <a:pt x="371" y="82"/>
                          <a:pt x="371" y="83"/>
                          <a:pt x="361" y="88"/>
                        </a:cubicBezTo>
                        <a:cubicBezTo>
                          <a:pt x="359" y="92"/>
                          <a:pt x="364" y="93"/>
                          <a:pt x="362" y="99"/>
                        </a:cubicBezTo>
                        <a:cubicBezTo>
                          <a:pt x="363" y="102"/>
                          <a:pt x="364" y="105"/>
                          <a:pt x="364" y="107"/>
                        </a:cubicBezTo>
                        <a:cubicBezTo>
                          <a:pt x="365" y="109"/>
                          <a:pt x="366" y="111"/>
                          <a:pt x="366" y="113"/>
                        </a:cubicBezTo>
                        <a:cubicBezTo>
                          <a:pt x="365" y="115"/>
                          <a:pt x="364" y="120"/>
                          <a:pt x="362" y="122"/>
                        </a:cubicBezTo>
                        <a:cubicBezTo>
                          <a:pt x="359" y="123"/>
                          <a:pt x="354" y="119"/>
                          <a:pt x="351" y="120"/>
                        </a:cubicBezTo>
                        <a:cubicBezTo>
                          <a:pt x="347" y="129"/>
                          <a:pt x="352" y="127"/>
                          <a:pt x="342" y="129"/>
                        </a:cubicBezTo>
                        <a:cubicBezTo>
                          <a:pt x="340" y="123"/>
                          <a:pt x="345" y="111"/>
                          <a:pt x="347" y="105"/>
                        </a:cubicBezTo>
                        <a:cubicBezTo>
                          <a:pt x="347" y="100"/>
                          <a:pt x="338" y="102"/>
                          <a:pt x="338" y="100"/>
                        </a:cubicBezTo>
                        <a:cubicBezTo>
                          <a:pt x="338" y="98"/>
                          <a:pt x="344" y="95"/>
                          <a:pt x="344" y="93"/>
                        </a:cubicBezTo>
                        <a:cubicBezTo>
                          <a:pt x="344" y="92"/>
                          <a:pt x="344" y="89"/>
                          <a:pt x="342" y="89"/>
                        </a:cubicBezTo>
                        <a:cubicBezTo>
                          <a:pt x="339" y="89"/>
                          <a:pt x="324" y="94"/>
                          <a:pt x="320" y="94"/>
                        </a:cubicBezTo>
                        <a:cubicBezTo>
                          <a:pt x="317" y="86"/>
                          <a:pt x="328" y="88"/>
                          <a:pt x="317" y="85"/>
                        </a:cubicBezTo>
                        <a:cubicBezTo>
                          <a:pt x="311" y="91"/>
                          <a:pt x="306" y="93"/>
                          <a:pt x="297" y="94"/>
                        </a:cubicBezTo>
                        <a:cubicBezTo>
                          <a:pt x="300" y="104"/>
                          <a:pt x="307" y="101"/>
                          <a:pt x="320" y="103"/>
                        </a:cubicBezTo>
                        <a:cubicBezTo>
                          <a:pt x="318" y="109"/>
                          <a:pt x="311" y="111"/>
                          <a:pt x="305" y="117"/>
                        </a:cubicBezTo>
                        <a:lnTo>
                          <a:pt x="311" y="126"/>
                        </a:lnTo>
                        <a:lnTo>
                          <a:pt x="315" y="138"/>
                        </a:lnTo>
                        <a:lnTo>
                          <a:pt x="309" y="139"/>
                        </a:lnTo>
                        <a:lnTo>
                          <a:pt x="314" y="144"/>
                        </a:lnTo>
                        <a:lnTo>
                          <a:pt x="307" y="152"/>
                        </a:lnTo>
                        <a:lnTo>
                          <a:pt x="0" y="149"/>
                        </a:lnTo>
                        <a:lnTo>
                          <a:pt x="73" y="1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TW" altLang="en-US" smtClean="0">
                      <a:solidFill>
                        <a:srgbClr val="000000"/>
                      </a:solidFill>
                      <a:latin typeface="Arial" pitchFamily="34" charset="0"/>
                      <a:ea typeface="新細明體" pitchFamily="18" charset="-120"/>
                    </a:endParaRPr>
                  </a:p>
                </p:txBody>
              </p:sp>
              <p:sp>
                <p:nvSpPr>
                  <p:cNvPr id="4180" name="Freeform 91"/>
                  <p:cNvSpPr>
                    <a:spLocks/>
                  </p:cNvSpPr>
                  <p:nvPr/>
                </p:nvSpPr>
                <p:spPr bwMode="ltGray">
                  <a:xfrm>
                    <a:off x="4731" y="240"/>
                    <a:ext cx="20" cy="55"/>
                  </a:xfrm>
                  <a:custGeom>
                    <a:avLst/>
                    <a:gdLst>
                      <a:gd name="T0" fmla="*/ 0 w 47"/>
                      <a:gd name="T1" fmla="*/ 0 h 165"/>
                      <a:gd name="T2" fmla="*/ 0 w 47"/>
                      <a:gd name="T3" fmla="*/ 0 h 165"/>
                      <a:gd name="T4" fmla="*/ 0 w 47"/>
                      <a:gd name="T5" fmla="*/ 0 h 165"/>
                      <a:gd name="T6" fmla="*/ 0 w 47"/>
                      <a:gd name="T7" fmla="*/ 0 h 165"/>
                      <a:gd name="T8" fmla="*/ 0 w 47"/>
                      <a:gd name="T9" fmla="*/ 0 h 165"/>
                      <a:gd name="T10" fmla="*/ 0 w 47"/>
                      <a:gd name="T11" fmla="*/ 0 h 165"/>
                      <a:gd name="T12" fmla="*/ 0 w 47"/>
                      <a:gd name="T13" fmla="*/ 0 h 165"/>
                      <a:gd name="T14" fmla="*/ 0 w 47"/>
                      <a:gd name="T15" fmla="*/ 0 h 165"/>
                      <a:gd name="T16" fmla="*/ 0 w 47"/>
                      <a:gd name="T17" fmla="*/ 0 h 165"/>
                      <a:gd name="T18" fmla="*/ 0 w 47"/>
                      <a:gd name="T19" fmla="*/ 0 h 165"/>
                      <a:gd name="T20" fmla="*/ 0 w 47"/>
                      <a:gd name="T21" fmla="*/ 0 h 165"/>
                      <a:gd name="T22" fmla="*/ 0 w 47"/>
                      <a:gd name="T23" fmla="*/ 0 h 165"/>
                      <a:gd name="T24" fmla="*/ 0 w 47"/>
                      <a:gd name="T25" fmla="*/ 0 h 165"/>
                      <a:gd name="T26" fmla="*/ 0 w 47"/>
                      <a:gd name="T27" fmla="*/ 0 h 165"/>
                      <a:gd name="T28" fmla="*/ 0 w 47"/>
                      <a:gd name="T29" fmla="*/ 0 h 165"/>
                      <a:gd name="T30" fmla="*/ 0 w 47"/>
                      <a:gd name="T31" fmla="*/ 0 h 165"/>
                      <a:gd name="T32" fmla="*/ 0 w 47"/>
                      <a:gd name="T33" fmla="*/ 0 h 165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</a:gdLst>
                    <a:ahLst/>
                    <a:cxnLst>
                      <a:cxn ang="T34">
                        <a:pos x="T0" y="T1"/>
                      </a:cxn>
                      <a:cxn ang="T35">
                        <a:pos x="T2" y="T3"/>
                      </a:cxn>
                      <a:cxn ang="T36">
                        <a:pos x="T4" y="T5"/>
                      </a:cxn>
                      <a:cxn ang="T37">
                        <a:pos x="T6" y="T7"/>
                      </a:cxn>
                      <a:cxn ang="T38">
                        <a:pos x="T8" y="T9"/>
                      </a:cxn>
                      <a:cxn ang="T39">
                        <a:pos x="T10" y="T11"/>
                      </a:cxn>
                      <a:cxn ang="T40">
                        <a:pos x="T12" y="T13"/>
                      </a:cxn>
                      <a:cxn ang="T41">
                        <a:pos x="T14" y="T15"/>
                      </a:cxn>
                      <a:cxn ang="T42">
                        <a:pos x="T16" y="T17"/>
                      </a:cxn>
                      <a:cxn ang="T43">
                        <a:pos x="T18" y="T19"/>
                      </a:cxn>
                      <a:cxn ang="T44">
                        <a:pos x="T20" y="T21"/>
                      </a:cxn>
                      <a:cxn ang="T45">
                        <a:pos x="T22" y="T23"/>
                      </a:cxn>
                      <a:cxn ang="T46">
                        <a:pos x="T24" y="T25"/>
                      </a:cxn>
                      <a:cxn ang="T47">
                        <a:pos x="T26" y="T27"/>
                      </a:cxn>
                      <a:cxn ang="T48">
                        <a:pos x="T28" y="T29"/>
                      </a:cxn>
                      <a:cxn ang="T49">
                        <a:pos x="T30" y="T31"/>
                      </a:cxn>
                      <a:cxn ang="T50">
                        <a:pos x="T32" y="T33"/>
                      </a:cxn>
                    </a:cxnLst>
                    <a:rect l="0" t="0" r="r" b="b"/>
                    <a:pathLst>
                      <a:path w="47" h="165">
                        <a:moveTo>
                          <a:pt x="5" y="156"/>
                        </a:moveTo>
                        <a:cubicBezTo>
                          <a:pt x="0" y="141"/>
                          <a:pt x="1" y="118"/>
                          <a:pt x="15" y="108"/>
                        </a:cubicBezTo>
                        <a:cubicBezTo>
                          <a:pt x="16" y="95"/>
                          <a:pt x="17" y="81"/>
                          <a:pt x="17" y="68"/>
                        </a:cubicBezTo>
                        <a:cubicBezTo>
                          <a:pt x="17" y="58"/>
                          <a:pt x="11" y="40"/>
                          <a:pt x="11" y="40"/>
                        </a:cubicBezTo>
                        <a:cubicBezTo>
                          <a:pt x="14" y="20"/>
                          <a:pt x="11" y="29"/>
                          <a:pt x="17" y="12"/>
                        </a:cubicBezTo>
                        <a:cubicBezTo>
                          <a:pt x="18" y="8"/>
                          <a:pt x="21" y="0"/>
                          <a:pt x="21" y="0"/>
                        </a:cubicBezTo>
                        <a:cubicBezTo>
                          <a:pt x="38" y="6"/>
                          <a:pt x="33" y="7"/>
                          <a:pt x="31" y="30"/>
                        </a:cubicBezTo>
                        <a:cubicBezTo>
                          <a:pt x="38" y="52"/>
                          <a:pt x="40" y="76"/>
                          <a:pt x="47" y="98"/>
                        </a:cubicBezTo>
                        <a:cubicBezTo>
                          <a:pt x="44" y="116"/>
                          <a:pt x="45" y="113"/>
                          <a:pt x="31" y="108"/>
                        </a:cubicBezTo>
                        <a:cubicBezTo>
                          <a:pt x="25" y="118"/>
                          <a:pt x="28" y="112"/>
                          <a:pt x="23" y="126"/>
                        </a:cubicBezTo>
                        <a:cubicBezTo>
                          <a:pt x="22" y="128"/>
                          <a:pt x="21" y="132"/>
                          <a:pt x="21" y="132"/>
                        </a:cubicBezTo>
                        <a:cubicBezTo>
                          <a:pt x="23" y="133"/>
                          <a:pt x="26" y="132"/>
                          <a:pt x="27" y="134"/>
                        </a:cubicBezTo>
                        <a:cubicBezTo>
                          <a:pt x="29" y="137"/>
                          <a:pt x="31" y="146"/>
                          <a:pt x="31" y="146"/>
                        </a:cubicBezTo>
                        <a:cubicBezTo>
                          <a:pt x="27" y="165"/>
                          <a:pt x="23" y="155"/>
                          <a:pt x="13" y="148"/>
                        </a:cubicBezTo>
                        <a:cubicBezTo>
                          <a:pt x="11" y="152"/>
                          <a:pt x="11" y="160"/>
                          <a:pt x="7" y="160"/>
                        </a:cubicBezTo>
                        <a:cubicBezTo>
                          <a:pt x="5" y="160"/>
                          <a:pt x="4" y="156"/>
                          <a:pt x="3" y="154"/>
                        </a:cubicBezTo>
                        <a:cubicBezTo>
                          <a:pt x="3" y="153"/>
                          <a:pt x="4" y="155"/>
                          <a:pt x="5" y="15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TW" altLang="en-US" smtClean="0">
                      <a:solidFill>
                        <a:srgbClr val="000000"/>
                      </a:solidFill>
                      <a:latin typeface="Arial" pitchFamily="34" charset="0"/>
                      <a:ea typeface="新細明體" pitchFamily="18" charset="-120"/>
                    </a:endParaRPr>
                  </a:p>
                </p:txBody>
              </p:sp>
              <p:sp>
                <p:nvSpPr>
                  <p:cNvPr id="4181" name="Freeform 92"/>
                  <p:cNvSpPr>
                    <a:spLocks/>
                  </p:cNvSpPr>
                  <p:nvPr/>
                </p:nvSpPr>
                <p:spPr bwMode="ltGray">
                  <a:xfrm>
                    <a:off x="4719" y="287"/>
                    <a:ext cx="59" cy="34"/>
                  </a:xfrm>
                  <a:custGeom>
                    <a:avLst/>
                    <a:gdLst>
                      <a:gd name="T0" fmla="*/ 0 w 138"/>
                      <a:gd name="T1" fmla="*/ 0 h 103"/>
                      <a:gd name="T2" fmla="*/ 0 w 138"/>
                      <a:gd name="T3" fmla="*/ 0 h 103"/>
                      <a:gd name="T4" fmla="*/ 0 w 138"/>
                      <a:gd name="T5" fmla="*/ 0 h 103"/>
                      <a:gd name="T6" fmla="*/ 0 w 138"/>
                      <a:gd name="T7" fmla="*/ 0 h 103"/>
                      <a:gd name="T8" fmla="*/ 0 w 138"/>
                      <a:gd name="T9" fmla="*/ 0 h 103"/>
                      <a:gd name="T10" fmla="*/ 0 w 138"/>
                      <a:gd name="T11" fmla="*/ 0 h 103"/>
                      <a:gd name="T12" fmla="*/ 0 w 138"/>
                      <a:gd name="T13" fmla="*/ 0 h 103"/>
                      <a:gd name="T14" fmla="*/ 0 w 138"/>
                      <a:gd name="T15" fmla="*/ 0 h 103"/>
                      <a:gd name="T16" fmla="*/ 0 w 138"/>
                      <a:gd name="T17" fmla="*/ 0 h 103"/>
                      <a:gd name="T18" fmla="*/ 0 w 138"/>
                      <a:gd name="T19" fmla="*/ 0 h 103"/>
                      <a:gd name="T20" fmla="*/ 0 w 138"/>
                      <a:gd name="T21" fmla="*/ 0 h 103"/>
                      <a:gd name="T22" fmla="*/ 0 w 138"/>
                      <a:gd name="T23" fmla="*/ 0 h 103"/>
                      <a:gd name="T24" fmla="*/ 0 w 138"/>
                      <a:gd name="T25" fmla="*/ 0 h 103"/>
                      <a:gd name="T26" fmla="*/ 0 w 138"/>
                      <a:gd name="T27" fmla="*/ 0 h 103"/>
                      <a:gd name="T28" fmla="*/ 0 w 138"/>
                      <a:gd name="T29" fmla="*/ 0 h 103"/>
                      <a:gd name="T30" fmla="*/ 0 w 138"/>
                      <a:gd name="T31" fmla="*/ 0 h 103"/>
                      <a:gd name="T32" fmla="*/ 0 w 138"/>
                      <a:gd name="T33" fmla="*/ 0 h 103"/>
                      <a:gd name="T34" fmla="*/ 0 w 138"/>
                      <a:gd name="T35" fmla="*/ 0 h 103"/>
                      <a:gd name="T36" fmla="*/ 0 w 138"/>
                      <a:gd name="T37" fmla="*/ 0 h 103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</a:gdLst>
                    <a:ahLst/>
                    <a:cxnLst>
                      <a:cxn ang="T38">
                        <a:pos x="T0" y="T1"/>
                      </a:cxn>
                      <a:cxn ang="T39">
                        <a:pos x="T2" y="T3"/>
                      </a:cxn>
                      <a:cxn ang="T40">
                        <a:pos x="T4" y="T5"/>
                      </a:cxn>
                      <a:cxn ang="T41">
                        <a:pos x="T6" y="T7"/>
                      </a:cxn>
                      <a:cxn ang="T42">
                        <a:pos x="T8" y="T9"/>
                      </a:cxn>
                      <a:cxn ang="T43">
                        <a:pos x="T10" y="T11"/>
                      </a:cxn>
                      <a:cxn ang="T44">
                        <a:pos x="T12" y="T13"/>
                      </a:cxn>
                      <a:cxn ang="T45">
                        <a:pos x="T14" y="T15"/>
                      </a:cxn>
                      <a:cxn ang="T46">
                        <a:pos x="T16" y="T17"/>
                      </a:cxn>
                      <a:cxn ang="T47">
                        <a:pos x="T18" y="T19"/>
                      </a:cxn>
                      <a:cxn ang="T48">
                        <a:pos x="T20" y="T21"/>
                      </a:cxn>
                      <a:cxn ang="T49">
                        <a:pos x="T22" y="T23"/>
                      </a:cxn>
                      <a:cxn ang="T50">
                        <a:pos x="T24" y="T25"/>
                      </a:cxn>
                      <a:cxn ang="T51">
                        <a:pos x="T26" y="T27"/>
                      </a:cxn>
                      <a:cxn ang="T52">
                        <a:pos x="T28" y="T29"/>
                      </a:cxn>
                      <a:cxn ang="T53">
                        <a:pos x="T30" y="T31"/>
                      </a:cxn>
                      <a:cxn ang="T54">
                        <a:pos x="T32" y="T33"/>
                      </a:cxn>
                      <a:cxn ang="T55">
                        <a:pos x="T34" y="T35"/>
                      </a:cxn>
                      <a:cxn ang="T56">
                        <a:pos x="T36" y="T37"/>
                      </a:cxn>
                    </a:cxnLst>
                    <a:rect l="0" t="0" r="r" b="b"/>
                    <a:pathLst>
                      <a:path w="138" h="103">
                        <a:moveTo>
                          <a:pt x="26" y="61"/>
                        </a:moveTo>
                        <a:cubicBezTo>
                          <a:pt x="29" y="53"/>
                          <a:pt x="33" y="51"/>
                          <a:pt x="30" y="43"/>
                        </a:cubicBezTo>
                        <a:cubicBezTo>
                          <a:pt x="33" y="27"/>
                          <a:pt x="37" y="24"/>
                          <a:pt x="50" y="33"/>
                        </a:cubicBezTo>
                        <a:cubicBezTo>
                          <a:pt x="51" y="37"/>
                          <a:pt x="53" y="41"/>
                          <a:pt x="54" y="45"/>
                        </a:cubicBezTo>
                        <a:cubicBezTo>
                          <a:pt x="55" y="49"/>
                          <a:pt x="66" y="49"/>
                          <a:pt x="66" y="49"/>
                        </a:cubicBezTo>
                        <a:cubicBezTo>
                          <a:pt x="75" y="43"/>
                          <a:pt x="77" y="45"/>
                          <a:pt x="80" y="55"/>
                        </a:cubicBezTo>
                        <a:cubicBezTo>
                          <a:pt x="92" y="47"/>
                          <a:pt x="101" y="37"/>
                          <a:pt x="116" y="33"/>
                        </a:cubicBezTo>
                        <a:cubicBezTo>
                          <a:pt x="125" y="19"/>
                          <a:pt x="120" y="24"/>
                          <a:pt x="130" y="17"/>
                        </a:cubicBezTo>
                        <a:cubicBezTo>
                          <a:pt x="134" y="11"/>
                          <a:pt x="134" y="0"/>
                          <a:pt x="138" y="11"/>
                        </a:cubicBezTo>
                        <a:cubicBezTo>
                          <a:pt x="135" y="31"/>
                          <a:pt x="126" y="45"/>
                          <a:pt x="106" y="49"/>
                        </a:cubicBezTo>
                        <a:cubicBezTo>
                          <a:pt x="97" y="55"/>
                          <a:pt x="93" y="61"/>
                          <a:pt x="84" y="67"/>
                        </a:cubicBezTo>
                        <a:cubicBezTo>
                          <a:pt x="80" y="79"/>
                          <a:pt x="79" y="79"/>
                          <a:pt x="66" y="81"/>
                        </a:cubicBezTo>
                        <a:cubicBezTo>
                          <a:pt x="60" y="90"/>
                          <a:pt x="57" y="97"/>
                          <a:pt x="48" y="103"/>
                        </a:cubicBezTo>
                        <a:cubicBezTo>
                          <a:pt x="42" y="94"/>
                          <a:pt x="37" y="93"/>
                          <a:pt x="26" y="89"/>
                        </a:cubicBezTo>
                        <a:cubicBezTo>
                          <a:pt x="24" y="88"/>
                          <a:pt x="20" y="87"/>
                          <a:pt x="20" y="87"/>
                        </a:cubicBezTo>
                        <a:cubicBezTo>
                          <a:pt x="10" y="90"/>
                          <a:pt x="14" y="94"/>
                          <a:pt x="22" y="97"/>
                        </a:cubicBezTo>
                        <a:cubicBezTo>
                          <a:pt x="14" y="103"/>
                          <a:pt x="9" y="100"/>
                          <a:pt x="0" y="97"/>
                        </a:cubicBezTo>
                        <a:cubicBezTo>
                          <a:pt x="2" y="87"/>
                          <a:pt x="1" y="82"/>
                          <a:pt x="10" y="79"/>
                        </a:cubicBezTo>
                        <a:cubicBezTo>
                          <a:pt x="15" y="63"/>
                          <a:pt x="14" y="69"/>
                          <a:pt x="26" y="6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TW" altLang="en-US" smtClean="0">
                      <a:solidFill>
                        <a:srgbClr val="000000"/>
                      </a:solidFill>
                      <a:latin typeface="Arial" pitchFamily="34" charset="0"/>
                      <a:ea typeface="新細明體" pitchFamily="18" charset="-120"/>
                    </a:endParaRPr>
                  </a:p>
                </p:txBody>
              </p:sp>
              <p:sp>
                <p:nvSpPr>
                  <p:cNvPr id="4182" name="Freeform 93"/>
                  <p:cNvSpPr>
                    <a:spLocks/>
                  </p:cNvSpPr>
                  <p:nvPr/>
                </p:nvSpPr>
                <p:spPr bwMode="ltGray">
                  <a:xfrm>
                    <a:off x="4656" y="319"/>
                    <a:ext cx="80" cy="72"/>
                  </a:xfrm>
                  <a:custGeom>
                    <a:avLst/>
                    <a:gdLst>
                      <a:gd name="T0" fmla="*/ 0 w 188"/>
                      <a:gd name="T1" fmla="*/ 0 h 214"/>
                      <a:gd name="T2" fmla="*/ 0 w 188"/>
                      <a:gd name="T3" fmla="*/ 0 h 214"/>
                      <a:gd name="T4" fmla="*/ 0 w 188"/>
                      <a:gd name="T5" fmla="*/ 0 h 214"/>
                      <a:gd name="T6" fmla="*/ 0 w 188"/>
                      <a:gd name="T7" fmla="*/ 0 h 214"/>
                      <a:gd name="T8" fmla="*/ 0 w 188"/>
                      <a:gd name="T9" fmla="*/ 0 h 214"/>
                      <a:gd name="T10" fmla="*/ 0 w 188"/>
                      <a:gd name="T11" fmla="*/ 0 h 214"/>
                      <a:gd name="T12" fmla="*/ 0 w 188"/>
                      <a:gd name="T13" fmla="*/ 0 h 214"/>
                      <a:gd name="T14" fmla="*/ 0 w 188"/>
                      <a:gd name="T15" fmla="*/ 0 h 214"/>
                      <a:gd name="T16" fmla="*/ 0 w 188"/>
                      <a:gd name="T17" fmla="*/ 0 h 214"/>
                      <a:gd name="T18" fmla="*/ 0 w 188"/>
                      <a:gd name="T19" fmla="*/ 0 h 214"/>
                      <a:gd name="T20" fmla="*/ 0 w 188"/>
                      <a:gd name="T21" fmla="*/ 0 h 214"/>
                      <a:gd name="T22" fmla="*/ 0 w 188"/>
                      <a:gd name="T23" fmla="*/ 0 h 214"/>
                      <a:gd name="T24" fmla="*/ 0 w 188"/>
                      <a:gd name="T25" fmla="*/ 0 h 214"/>
                      <a:gd name="T26" fmla="*/ 0 w 188"/>
                      <a:gd name="T27" fmla="*/ 0 h 214"/>
                      <a:gd name="T28" fmla="*/ 0 w 188"/>
                      <a:gd name="T29" fmla="*/ 0 h 214"/>
                      <a:gd name="T30" fmla="*/ 0 w 188"/>
                      <a:gd name="T31" fmla="*/ 0 h 214"/>
                      <a:gd name="T32" fmla="*/ 0 w 188"/>
                      <a:gd name="T33" fmla="*/ 0 h 214"/>
                      <a:gd name="T34" fmla="*/ 0 w 188"/>
                      <a:gd name="T35" fmla="*/ 0 h 214"/>
                      <a:gd name="T36" fmla="*/ 0 w 188"/>
                      <a:gd name="T37" fmla="*/ 0 h 214"/>
                      <a:gd name="T38" fmla="*/ 0 w 188"/>
                      <a:gd name="T39" fmla="*/ 0 h 214"/>
                      <a:gd name="T40" fmla="*/ 0 w 188"/>
                      <a:gd name="T41" fmla="*/ 0 h 214"/>
                      <a:gd name="T42" fmla="*/ 0 w 188"/>
                      <a:gd name="T43" fmla="*/ 0 h 214"/>
                      <a:gd name="T44" fmla="*/ 0 w 188"/>
                      <a:gd name="T45" fmla="*/ 0 h 214"/>
                      <a:gd name="T46" fmla="*/ 0 w 188"/>
                      <a:gd name="T47" fmla="*/ 0 h 214"/>
                      <a:gd name="T48" fmla="*/ 0 w 188"/>
                      <a:gd name="T49" fmla="*/ 0 h 214"/>
                      <a:gd name="T50" fmla="*/ 0 w 188"/>
                      <a:gd name="T51" fmla="*/ 0 h 214"/>
                      <a:gd name="T52" fmla="*/ 0 w 188"/>
                      <a:gd name="T53" fmla="*/ 0 h 214"/>
                      <a:gd name="T54" fmla="*/ 0 w 188"/>
                      <a:gd name="T55" fmla="*/ 0 h 214"/>
                      <a:gd name="T56" fmla="*/ 0 w 188"/>
                      <a:gd name="T57" fmla="*/ 0 h 214"/>
                      <a:gd name="T58" fmla="*/ 0 w 188"/>
                      <a:gd name="T59" fmla="*/ 0 h 214"/>
                      <a:gd name="T60" fmla="*/ 0 w 188"/>
                      <a:gd name="T61" fmla="*/ 0 h 214"/>
                      <a:gd name="T62" fmla="*/ 0 w 188"/>
                      <a:gd name="T63" fmla="*/ 0 h 214"/>
                      <a:gd name="T64" fmla="*/ 0 w 188"/>
                      <a:gd name="T65" fmla="*/ 0 h 214"/>
                      <a:gd name="T66" fmla="*/ 0 w 188"/>
                      <a:gd name="T67" fmla="*/ 0 h 214"/>
                      <a:gd name="T68" fmla="*/ 0 w 188"/>
                      <a:gd name="T69" fmla="*/ 0 h 214"/>
                      <a:gd name="T70" fmla="*/ 0 w 188"/>
                      <a:gd name="T71" fmla="*/ 0 h 214"/>
                      <a:gd name="T72" fmla="*/ 0 w 188"/>
                      <a:gd name="T73" fmla="*/ 0 h 214"/>
                      <a:gd name="T74" fmla="*/ 0 w 188"/>
                      <a:gd name="T75" fmla="*/ 0 h 214"/>
                      <a:gd name="T76" fmla="*/ 0 w 188"/>
                      <a:gd name="T77" fmla="*/ 0 h 214"/>
                      <a:gd name="T78" fmla="*/ 0 w 188"/>
                      <a:gd name="T79" fmla="*/ 0 h 214"/>
                      <a:gd name="T80" fmla="*/ 0 w 188"/>
                      <a:gd name="T81" fmla="*/ 0 h 214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</a:gdLst>
                    <a:ahLst/>
                    <a:cxnLst>
                      <a:cxn ang="T82">
                        <a:pos x="T0" y="T1"/>
                      </a:cxn>
                      <a:cxn ang="T83">
                        <a:pos x="T2" y="T3"/>
                      </a:cxn>
                      <a:cxn ang="T84">
                        <a:pos x="T4" y="T5"/>
                      </a:cxn>
                      <a:cxn ang="T85">
                        <a:pos x="T6" y="T7"/>
                      </a:cxn>
                      <a:cxn ang="T86">
                        <a:pos x="T8" y="T9"/>
                      </a:cxn>
                      <a:cxn ang="T87">
                        <a:pos x="T10" y="T11"/>
                      </a:cxn>
                      <a:cxn ang="T88">
                        <a:pos x="T12" y="T13"/>
                      </a:cxn>
                      <a:cxn ang="T89">
                        <a:pos x="T14" y="T15"/>
                      </a:cxn>
                      <a:cxn ang="T90">
                        <a:pos x="T16" y="T17"/>
                      </a:cxn>
                      <a:cxn ang="T91">
                        <a:pos x="T18" y="T19"/>
                      </a:cxn>
                      <a:cxn ang="T92">
                        <a:pos x="T20" y="T21"/>
                      </a:cxn>
                      <a:cxn ang="T93">
                        <a:pos x="T22" y="T23"/>
                      </a:cxn>
                      <a:cxn ang="T94">
                        <a:pos x="T24" y="T25"/>
                      </a:cxn>
                      <a:cxn ang="T95">
                        <a:pos x="T26" y="T27"/>
                      </a:cxn>
                      <a:cxn ang="T96">
                        <a:pos x="T28" y="T29"/>
                      </a:cxn>
                      <a:cxn ang="T97">
                        <a:pos x="T30" y="T31"/>
                      </a:cxn>
                      <a:cxn ang="T98">
                        <a:pos x="T32" y="T33"/>
                      </a:cxn>
                      <a:cxn ang="T99">
                        <a:pos x="T34" y="T35"/>
                      </a:cxn>
                      <a:cxn ang="T100">
                        <a:pos x="T36" y="T37"/>
                      </a:cxn>
                      <a:cxn ang="T101">
                        <a:pos x="T38" y="T39"/>
                      </a:cxn>
                      <a:cxn ang="T102">
                        <a:pos x="T40" y="T41"/>
                      </a:cxn>
                      <a:cxn ang="T103">
                        <a:pos x="T42" y="T43"/>
                      </a:cxn>
                      <a:cxn ang="T104">
                        <a:pos x="T44" y="T45"/>
                      </a:cxn>
                      <a:cxn ang="T105">
                        <a:pos x="T46" y="T47"/>
                      </a:cxn>
                      <a:cxn ang="T106">
                        <a:pos x="T48" y="T49"/>
                      </a:cxn>
                      <a:cxn ang="T107">
                        <a:pos x="T50" y="T51"/>
                      </a:cxn>
                      <a:cxn ang="T108">
                        <a:pos x="T52" y="T53"/>
                      </a:cxn>
                      <a:cxn ang="T109">
                        <a:pos x="T54" y="T55"/>
                      </a:cxn>
                      <a:cxn ang="T110">
                        <a:pos x="T56" y="T57"/>
                      </a:cxn>
                      <a:cxn ang="T111">
                        <a:pos x="T58" y="T59"/>
                      </a:cxn>
                      <a:cxn ang="T112">
                        <a:pos x="T60" y="T61"/>
                      </a:cxn>
                      <a:cxn ang="T113">
                        <a:pos x="T62" y="T63"/>
                      </a:cxn>
                      <a:cxn ang="T114">
                        <a:pos x="T64" y="T65"/>
                      </a:cxn>
                      <a:cxn ang="T115">
                        <a:pos x="T66" y="T67"/>
                      </a:cxn>
                      <a:cxn ang="T116">
                        <a:pos x="T68" y="T69"/>
                      </a:cxn>
                      <a:cxn ang="T117">
                        <a:pos x="T70" y="T71"/>
                      </a:cxn>
                      <a:cxn ang="T118">
                        <a:pos x="T72" y="T73"/>
                      </a:cxn>
                      <a:cxn ang="T119">
                        <a:pos x="T74" y="T75"/>
                      </a:cxn>
                      <a:cxn ang="T120">
                        <a:pos x="T76" y="T77"/>
                      </a:cxn>
                      <a:cxn ang="T121">
                        <a:pos x="T78" y="T79"/>
                      </a:cxn>
                      <a:cxn ang="T122">
                        <a:pos x="T80" y="T81"/>
                      </a:cxn>
                    </a:cxnLst>
                    <a:rect l="0" t="0" r="r" b="b"/>
                    <a:pathLst>
                      <a:path w="188" h="214">
                        <a:moveTo>
                          <a:pt x="158" y="24"/>
                        </a:moveTo>
                        <a:cubicBezTo>
                          <a:pt x="156" y="18"/>
                          <a:pt x="160" y="6"/>
                          <a:pt x="160" y="6"/>
                        </a:cubicBezTo>
                        <a:cubicBezTo>
                          <a:pt x="167" y="16"/>
                          <a:pt x="167" y="8"/>
                          <a:pt x="170" y="0"/>
                        </a:cubicBezTo>
                        <a:cubicBezTo>
                          <a:pt x="181" y="4"/>
                          <a:pt x="179" y="14"/>
                          <a:pt x="182" y="24"/>
                        </a:cubicBezTo>
                        <a:cubicBezTo>
                          <a:pt x="184" y="30"/>
                          <a:pt x="188" y="42"/>
                          <a:pt x="188" y="42"/>
                        </a:cubicBezTo>
                        <a:cubicBezTo>
                          <a:pt x="183" y="56"/>
                          <a:pt x="188" y="52"/>
                          <a:pt x="178" y="58"/>
                        </a:cubicBezTo>
                        <a:cubicBezTo>
                          <a:pt x="174" y="63"/>
                          <a:pt x="170" y="76"/>
                          <a:pt x="170" y="76"/>
                        </a:cubicBezTo>
                        <a:cubicBezTo>
                          <a:pt x="169" y="100"/>
                          <a:pt x="173" y="110"/>
                          <a:pt x="162" y="126"/>
                        </a:cubicBezTo>
                        <a:cubicBezTo>
                          <a:pt x="150" y="118"/>
                          <a:pt x="155" y="132"/>
                          <a:pt x="144" y="136"/>
                        </a:cubicBezTo>
                        <a:cubicBezTo>
                          <a:pt x="135" y="134"/>
                          <a:pt x="129" y="135"/>
                          <a:pt x="120" y="138"/>
                        </a:cubicBezTo>
                        <a:cubicBezTo>
                          <a:pt x="114" y="129"/>
                          <a:pt x="122" y="127"/>
                          <a:pt x="112" y="124"/>
                        </a:cubicBezTo>
                        <a:cubicBezTo>
                          <a:pt x="108" y="130"/>
                          <a:pt x="108" y="142"/>
                          <a:pt x="102" y="146"/>
                        </a:cubicBezTo>
                        <a:cubicBezTo>
                          <a:pt x="98" y="148"/>
                          <a:pt x="90" y="150"/>
                          <a:pt x="90" y="150"/>
                        </a:cubicBezTo>
                        <a:cubicBezTo>
                          <a:pt x="87" y="141"/>
                          <a:pt x="89" y="135"/>
                          <a:pt x="80" y="132"/>
                        </a:cubicBezTo>
                        <a:cubicBezTo>
                          <a:pt x="68" y="134"/>
                          <a:pt x="65" y="134"/>
                          <a:pt x="58" y="144"/>
                        </a:cubicBezTo>
                        <a:cubicBezTo>
                          <a:pt x="66" y="150"/>
                          <a:pt x="68" y="147"/>
                          <a:pt x="76" y="142"/>
                        </a:cubicBezTo>
                        <a:cubicBezTo>
                          <a:pt x="81" y="146"/>
                          <a:pt x="85" y="155"/>
                          <a:pt x="78" y="160"/>
                        </a:cubicBezTo>
                        <a:cubicBezTo>
                          <a:pt x="75" y="162"/>
                          <a:pt x="62" y="165"/>
                          <a:pt x="58" y="166"/>
                        </a:cubicBezTo>
                        <a:cubicBezTo>
                          <a:pt x="48" y="173"/>
                          <a:pt x="44" y="173"/>
                          <a:pt x="34" y="166"/>
                        </a:cubicBezTo>
                        <a:cubicBezTo>
                          <a:pt x="35" y="162"/>
                          <a:pt x="34" y="158"/>
                          <a:pt x="36" y="154"/>
                        </a:cubicBezTo>
                        <a:cubicBezTo>
                          <a:pt x="38" y="150"/>
                          <a:pt x="55" y="146"/>
                          <a:pt x="46" y="144"/>
                        </a:cubicBezTo>
                        <a:cubicBezTo>
                          <a:pt x="42" y="143"/>
                          <a:pt x="34" y="148"/>
                          <a:pt x="34" y="148"/>
                        </a:cubicBezTo>
                        <a:cubicBezTo>
                          <a:pt x="32" y="155"/>
                          <a:pt x="28" y="159"/>
                          <a:pt x="26" y="166"/>
                        </a:cubicBezTo>
                        <a:cubicBezTo>
                          <a:pt x="36" y="182"/>
                          <a:pt x="36" y="173"/>
                          <a:pt x="30" y="190"/>
                        </a:cubicBezTo>
                        <a:cubicBezTo>
                          <a:pt x="28" y="196"/>
                          <a:pt x="14" y="200"/>
                          <a:pt x="14" y="200"/>
                        </a:cubicBezTo>
                        <a:cubicBezTo>
                          <a:pt x="5" y="214"/>
                          <a:pt x="11" y="210"/>
                          <a:pt x="0" y="214"/>
                        </a:cubicBezTo>
                        <a:cubicBezTo>
                          <a:pt x="2" y="202"/>
                          <a:pt x="5" y="198"/>
                          <a:pt x="8" y="188"/>
                        </a:cubicBezTo>
                        <a:cubicBezTo>
                          <a:pt x="6" y="178"/>
                          <a:pt x="3" y="173"/>
                          <a:pt x="0" y="164"/>
                        </a:cubicBezTo>
                        <a:cubicBezTo>
                          <a:pt x="3" y="156"/>
                          <a:pt x="7" y="157"/>
                          <a:pt x="14" y="152"/>
                        </a:cubicBezTo>
                        <a:cubicBezTo>
                          <a:pt x="18" y="141"/>
                          <a:pt x="23" y="140"/>
                          <a:pt x="32" y="134"/>
                        </a:cubicBezTo>
                        <a:cubicBezTo>
                          <a:pt x="37" y="127"/>
                          <a:pt x="37" y="123"/>
                          <a:pt x="44" y="118"/>
                        </a:cubicBezTo>
                        <a:cubicBezTo>
                          <a:pt x="64" y="121"/>
                          <a:pt x="55" y="122"/>
                          <a:pt x="72" y="116"/>
                        </a:cubicBezTo>
                        <a:cubicBezTo>
                          <a:pt x="76" y="115"/>
                          <a:pt x="84" y="112"/>
                          <a:pt x="84" y="112"/>
                        </a:cubicBezTo>
                        <a:cubicBezTo>
                          <a:pt x="105" y="119"/>
                          <a:pt x="97" y="84"/>
                          <a:pt x="114" y="78"/>
                        </a:cubicBezTo>
                        <a:cubicBezTo>
                          <a:pt x="117" y="87"/>
                          <a:pt x="110" y="89"/>
                          <a:pt x="120" y="92"/>
                        </a:cubicBezTo>
                        <a:cubicBezTo>
                          <a:pt x="125" y="85"/>
                          <a:pt x="125" y="81"/>
                          <a:pt x="132" y="76"/>
                        </a:cubicBezTo>
                        <a:cubicBezTo>
                          <a:pt x="138" y="68"/>
                          <a:pt x="146" y="65"/>
                          <a:pt x="150" y="54"/>
                        </a:cubicBezTo>
                        <a:cubicBezTo>
                          <a:pt x="151" y="50"/>
                          <a:pt x="154" y="42"/>
                          <a:pt x="154" y="42"/>
                        </a:cubicBezTo>
                        <a:cubicBezTo>
                          <a:pt x="152" y="41"/>
                          <a:pt x="148" y="40"/>
                          <a:pt x="148" y="38"/>
                        </a:cubicBezTo>
                        <a:cubicBezTo>
                          <a:pt x="148" y="36"/>
                          <a:pt x="161" y="33"/>
                          <a:pt x="152" y="32"/>
                        </a:cubicBezTo>
                        <a:lnTo>
                          <a:pt x="158" y="24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TW" altLang="en-US" smtClean="0">
                      <a:solidFill>
                        <a:srgbClr val="000000"/>
                      </a:solidFill>
                      <a:latin typeface="Arial" pitchFamily="34" charset="0"/>
                      <a:ea typeface="新細明體" pitchFamily="18" charset="-120"/>
                    </a:endParaRPr>
                  </a:p>
                </p:txBody>
              </p:sp>
              <p:sp>
                <p:nvSpPr>
                  <p:cNvPr id="4183" name="Freeform 94"/>
                  <p:cNvSpPr>
                    <a:spLocks/>
                  </p:cNvSpPr>
                  <p:nvPr/>
                </p:nvSpPr>
                <p:spPr bwMode="ltGray">
                  <a:xfrm>
                    <a:off x="4709" y="340"/>
                    <a:ext cx="6" cy="4"/>
                  </a:xfrm>
                  <a:custGeom>
                    <a:avLst/>
                    <a:gdLst>
                      <a:gd name="T0" fmla="*/ 0 w 13"/>
                      <a:gd name="T1" fmla="*/ 0 h 13"/>
                      <a:gd name="T2" fmla="*/ 0 w 13"/>
                      <a:gd name="T3" fmla="*/ 0 h 13"/>
                      <a:gd name="T4" fmla="*/ 0 w 13"/>
                      <a:gd name="T5" fmla="*/ 0 h 13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13" h="13">
                        <a:moveTo>
                          <a:pt x="0" y="9"/>
                        </a:moveTo>
                        <a:cubicBezTo>
                          <a:pt x="6" y="0"/>
                          <a:pt x="13" y="7"/>
                          <a:pt x="4" y="13"/>
                        </a:cubicBezTo>
                        <a:cubicBezTo>
                          <a:pt x="0" y="6"/>
                          <a:pt x="0" y="5"/>
                          <a:pt x="0" y="9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TW" altLang="en-US" smtClean="0">
                      <a:solidFill>
                        <a:srgbClr val="000000"/>
                      </a:solidFill>
                      <a:latin typeface="Arial" pitchFamily="34" charset="0"/>
                      <a:ea typeface="新細明體" pitchFamily="18" charset="-120"/>
                    </a:endParaRPr>
                  </a:p>
                </p:txBody>
              </p:sp>
              <p:sp>
                <p:nvSpPr>
                  <p:cNvPr id="4184" name="Freeform 95"/>
                  <p:cNvSpPr>
                    <a:spLocks/>
                  </p:cNvSpPr>
                  <p:nvPr/>
                </p:nvSpPr>
                <p:spPr bwMode="ltGray">
                  <a:xfrm>
                    <a:off x="4261" y="389"/>
                    <a:ext cx="347" cy="189"/>
                  </a:xfrm>
                  <a:custGeom>
                    <a:avLst/>
                    <a:gdLst>
                      <a:gd name="T0" fmla="*/ 0 w 812"/>
                      <a:gd name="T1" fmla="*/ 0 h 564"/>
                      <a:gd name="T2" fmla="*/ 0 w 812"/>
                      <a:gd name="T3" fmla="*/ 0 h 564"/>
                      <a:gd name="T4" fmla="*/ 0 w 812"/>
                      <a:gd name="T5" fmla="*/ 0 h 564"/>
                      <a:gd name="T6" fmla="*/ 0 w 812"/>
                      <a:gd name="T7" fmla="*/ 0 h 564"/>
                      <a:gd name="T8" fmla="*/ 0 w 812"/>
                      <a:gd name="T9" fmla="*/ 0 h 564"/>
                      <a:gd name="T10" fmla="*/ 0 w 812"/>
                      <a:gd name="T11" fmla="*/ 0 h 564"/>
                      <a:gd name="T12" fmla="*/ 0 w 812"/>
                      <a:gd name="T13" fmla="*/ 0 h 564"/>
                      <a:gd name="T14" fmla="*/ 0 w 812"/>
                      <a:gd name="T15" fmla="*/ 0 h 564"/>
                      <a:gd name="T16" fmla="*/ 0 w 812"/>
                      <a:gd name="T17" fmla="*/ 0 h 564"/>
                      <a:gd name="T18" fmla="*/ 0 w 812"/>
                      <a:gd name="T19" fmla="*/ 0 h 564"/>
                      <a:gd name="T20" fmla="*/ 0 w 812"/>
                      <a:gd name="T21" fmla="*/ 0 h 564"/>
                      <a:gd name="T22" fmla="*/ 0 w 812"/>
                      <a:gd name="T23" fmla="*/ 0 h 564"/>
                      <a:gd name="T24" fmla="*/ 0 w 812"/>
                      <a:gd name="T25" fmla="*/ 0 h 564"/>
                      <a:gd name="T26" fmla="*/ 0 w 812"/>
                      <a:gd name="T27" fmla="*/ 0 h 564"/>
                      <a:gd name="T28" fmla="*/ 0 w 812"/>
                      <a:gd name="T29" fmla="*/ 0 h 564"/>
                      <a:gd name="T30" fmla="*/ 0 w 812"/>
                      <a:gd name="T31" fmla="*/ 0 h 564"/>
                      <a:gd name="T32" fmla="*/ 0 w 812"/>
                      <a:gd name="T33" fmla="*/ 0 h 564"/>
                      <a:gd name="T34" fmla="*/ 0 w 812"/>
                      <a:gd name="T35" fmla="*/ 0 h 564"/>
                      <a:gd name="T36" fmla="*/ 0 w 812"/>
                      <a:gd name="T37" fmla="*/ 0 h 564"/>
                      <a:gd name="T38" fmla="*/ 0 w 812"/>
                      <a:gd name="T39" fmla="*/ 0 h 564"/>
                      <a:gd name="T40" fmla="*/ 0 w 812"/>
                      <a:gd name="T41" fmla="*/ 0 h 564"/>
                      <a:gd name="T42" fmla="*/ 0 w 812"/>
                      <a:gd name="T43" fmla="*/ 0 h 564"/>
                      <a:gd name="T44" fmla="*/ 0 w 812"/>
                      <a:gd name="T45" fmla="*/ 0 h 564"/>
                      <a:gd name="T46" fmla="*/ 0 w 812"/>
                      <a:gd name="T47" fmla="*/ 0 h 564"/>
                      <a:gd name="T48" fmla="*/ 0 w 812"/>
                      <a:gd name="T49" fmla="*/ 0 h 564"/>
                      <a:gd name="T50" fmla="*/ 0 w 812"/>
                      <a:gd name="T51" fmla="*/ 0 h 564"/>
                      <a:gd name="T52" fmla="*/ 0 w 812"/>
                      <a:gd name="T53" fmla="*/ 0 h 564"/>
                      <a:gd name="T54" fmla="*/ 0 w 812"/>
                      <a:gd name="T55" fmla="*/ 0 h 564"/>
                      <a:gd name="T56" fmla="*/ 0 w 812"/>
                      <a:gd name="T57" fmla="*/ 0 h 564"/>
                      <a:gd name="T58" fmla="*/ 0 w 812"/>
                      <a:gd name="T59" fmla="*/ 0 h 564"/>
                      <a:gd name="T60" fmla="*/ 0 w 812"/>
                      <a:gd name="T61" fmla="*/ 0 h 564"/>
                      <a:gd name="T62" fmla="*/ 0 w 812"/>
                      <a:gd name="T63" fmla="*/ 0 h 564"/>
                      <a:gd name="T64" fmla="*/ 0 w 812"/>
                      <a:gd name="T65" fmla="*/ 0 h 564"/>
                      <a:gd name="T66" fmla="*/ 0 w 812"/>
                      <a:gd name="T67" fmla="*/ 0 h 564"/>
                      <a:gd name="T68" fmla="*/ 0 w 812"/>
                      <a:gd name="T69" fmla="*/ 0 h 564"/>
                      <a:gd name="T70" fmla="*/ 0 w 812"/>
                      <a:gd name="T71" fmla="*/ 0 h 564"/>
                      <a:gd name="T72" fmla="*/ 0 w 812"/>
                      <a:gd name="T73" fmla="*/ 0 h 564"/>
                      <a:gd name="T74" fmla="*/ 0 w 812"/>
                      <a:gd name="T75" fmla="*/ 0 h 564"/>
                      <a:gd name="T76" fmla="*/ 0 w 812"/>
                      <a:gd name="T77" fmla="*/ 0 h 564"/>
                      <a:gd name="T78" fmla="*/ 0 w 812"/>
                      <a:gd name="T79" fmla="*/ 0 h 564"/>
                      <a:gd name="T80" fmla="*/ 0 w 812"/>
                      <a:gd name="T81" fmla="*/ 0 h 564"/>
                      <a:gd name="T82" fmla="*/ 0 w 812"/>
                      <a:gd name="T83" fmla="*/ 0 h 564"/>
                      <a:gd name="T84" fmla="*/ 0 w 812"/>
                      <a:gd name="T85" fmla="*/ 0 h 564"/>
                      <a:gd name="T86" fmla="*/ 0 w 812"/>
                      <a:gd name="T87" fmla="*/ 0 h 564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</a:gdLst>
                    <a:ahLst/>
                    <a:cxnLst>
                      <a:cxn ang="T88">
                        <a:pos x="T0" y="T1"/>
                      </a:cxn>
                      <a:cxn ang="T89">
                        <a:pos x="T2" y="T3"/>
                      </a:cxn>
                      <a:cxn ang="T90">
                        <a:pos x="T4" y="T5"/>
                      </a:cxn>
                      <a:cxn ang="T91">
                        <a:pos x="T6" y="T7"/>
                      </a:cxn>
                      <a:cxn ang="T92">
                        <a:pos x="T8" y="T9"/>
                      </a:cxn>
                      <a:cxn ang="T93">
                        <a:pos x="T10" y="T11"/>
                      </a:cxn>
                      <a:cxn ang="T94">
                        <a:pos x="T12" y="T13"/>
                      </a:cxn>
                      <a:cxn ang="T95">
                        <a:pos x="T14" y="T15"/>
                      </a:cxn>
                      <a:cxn ang="T96">
                        <a:pos x="T16" y="T17"/>
                      </a:cxn>
                      <a:cxn ang="T97">
                        <a:pos x="T18" y="T19"/>
                      </a:cxn>
                      <a:cxn ang="T98">
                        <a:pos x="T20" y="T21"/>
                      </a:cxn>
                      <a:cxn ang="T99">
                        <a:pos x="T22" y="T23"/>
                      </a:cxn>
                      <a:cxn ang="T100">
                        <a:pos x="T24" y="T25"/>
                      </a:cxn>
                      <a:cxn ang="T101">
                        <a:pos x="T26" y="T27"/>
                      </a:cxn>
                      <a:cxn ang="T102">
                        <a:pos x="T28" y="T29"/>
                      </a:cxn>
                      <a:cxn ang="T103">
                        <a:pos x="T30" y="T31"/>
                      </a:cxn>
                      <a:cxn ang="T104">
                        <a:pos x="T32" y="T33"/>
                      </a:cxn>
                      <a:cxn ang="T105">
                        <a:pos x="T34" y="T35"/>
                      </a:cxn>
                      <a:cxn ang="T106">
                        <a:pos x="T36" y="T37"/>
                      </a:cxn>
                      <a:cxn ang="T107">
                        <a:pos x="T38" y="T39"/>
                      </a:cxn>
                      <a:cxn ang="T108">
                        <a:pos x="T40" y="T41"/>
                      </a:cxn>
                      <a:cxn ang="T109">
                        <a:pos x="T42" y="T43"/>
                      </a:cxn>
                      <a:cxn ang="T110">
                        <a:pos x="T44" y="T45"/>
                      </a:cxn>
                      <a:cxn ang="T111">
                        <a:pos x="T46" y="T47"/>
                      </a:cxn>
                      <a:cxn ang="T112">
                        <a:pos x="T48" y="T49"/>
                      </a:cxn>
                      <a:cxn ang="T113">
                        <a:pos x="T50" y="T51"/>
                      </a:cxn>
                      <a:cxn ang="T114">
                        <a:pos x="T52" y="T53"/>
                      </a:cxn>
                      <a:cxn ang="T115">
                        <a:pos x="T54" y="T55"/>
                      </a:cxn>
                      <a:cxn ang="T116">
                        <a:pos x="T56" y="T57"/>
                      </a:cxn>
                      <a:cxn ang="T117">
                        <a:pos x="T58" y="T59"/>
                      </a:cxn>
                      <a:cxn ang="T118">
                        <a:pos x="T60" y="T61"/>
                      </a:cxn>
                      <a:cxn ang="T119">
                        <a:pos x="T62" y="T63"/>
                      </a:cxn>
                      <a:cxn ang="T120">
                        <a:pos x="T64" y="T65"/>
                      </a:cxn>
                      <a:cxn ang="T121">
                        <a:pos x="T66" y="T67"/>
                      </a:cxn>
                      <a:cxn ang="T122">
                        <a:pos x="T68" y="T69"/>
                      </a:cxn>
                      <a:cxn ang="T123">
                        <a:pos x="T70" y="T71"/>
                      </a:cxn>
                      <a:cxn ang="T124">
                        <a:pos x="T72" y="T73"/>
                      </a:cxn>
                      <a:cxn ang="T125">
                        <a:pos x="T74" y="T75"/>
                      </a:cxn>
                      <a:cxn ang="T126">
                        <a:pos x="T76" y="T77"/>
                      </a:cxn>
                      <a:cxn ang="T127">
                        <a:pos x="T78" y="T79"/>
                      </a:cxn>
                      <a:cxn ang="T128">
                        <a:pos x="T80" y="T81"/>
                      </a:cxn>
                      <a:cxn ang="T129">
                        <a:pos x="T82" y="T83"/>
                      </a:cxn>
                      <a:cxn ang="T130">
                        <a:pos x="T84" y="T85"/>
                      </a:cxn>
                      <a:cxn ang="T131">
                        <a:pos x="T86" y="T87"/>
                      </a:cxn>
                    </a:cxnLst>
                    <a:rect l="0" t="0" r="r" b="b"/>
                    <a:pathLst>
                      <a:path w="812" h="564">
                        <a:moveTo>
                          <a:pt x="798" y="6"/>
                        </a:moveTo>
                        <a:cubicBezTo>
                          <a:pt x="801" y="15"/>
                          <a:pt x="809" y="16"/>
                          <a:pt x="812" y="26"/>
                        </a:cubicBezTo>
                        <a:cubicBezTo>
                          <a:pt x="809" y="36"/>
                          <a:pt x="801" y="41"/>
                          <a:pt x="796" y="50"/>
                        </a:cubicBezTo>
                        <a:cubicBezTo>
                          <a:pt x="791" y="61"/>
                          <a:pt x="788" y="71"/>
                          <a:pt x="778" y="78"/>
                        </a:cubicBezTo>
                        <a:cubicBezTo>
                          <a:pt x="773" y="85"/>
                          <a:pt x="771" y="88"/>
                          <a:pt x="774" y="96"/>
                        </a:cubicBezTo>
                        <a:cubicBezTo>
                          <a:pt x="767" y="107"/>
                          <a:pt x="758" y="114"/>
                          <a:pt x="748" y="122"/>
                        </a:cubicBezTo>
                        <a:cubicBezTo>
                          <a:pt x="744" y="125"/>
                          <a:pt x="736" y="130"/>
                          <a:pt x="736" y="130"/>
                        </a:cubicBezTo>
                        <a:cubicBezTo>
                          <a:pt x="740" y="141"/>
                          <a:pt x="731" y="140"/>
                          <a:pt x="722" y="142"/>
                        </a:cubicBezTo>
                        <a:cubicBezTo>
                          <a:pt x="716" y="148"/>
                          <a:pt x="712" y="151"/>
                          <a:pt x="704" y="154"/>
                        </a:cubicBezTo>
                        <a:cubicBezTo>
                          <a:pt x="686" y="150"/>
                          <a:pt x="650" y="169"/>
                          <a:pt x="634" y="180"/>
                        </a:cubicBezTo>
                        <a:cubicBezTo>
                          <a:pt x="636" y="189"/>
                          <a:pt x="631" y="193"/>
                          <a:pt x="640" y="196"/>
                        </a:cubicBezTo>
                        <a:cubicBezTo>
                          <a:pt x="643" y="205"/>
                          <a:pt x="640" y="207"/>
                          <a:pt x="632" y="210"/>
                        </a:cubicBezTo>
                        <a:cubicBezTo>
                          <a:pt x="626" y="219"/>
                          <a:pt x="623" y="226"/>
                          <a:pt x="614" y="232"/>
                        </a:cubicBezTo>
                        <a:cubicBezTo>
                          <a:pt x="611" y="231"/>
                          <a:pt x="606" y="233"/>
                          <a:pt x="604" y="230"/>
                        </a:cubicBezTo>
                        <a:cubicBezTo>
                          <a:pt x="599" y="220"/>
                          <a:pt x="610" y="199"/>
                          <a:pt x="620" y="196"/>
                        </a:cubicBezTo>
                        <a:cubicBezTo>
                          <a:pt x="623" y="187"/>
                          <a:pt x="617" y="187"/>
                          <a:pt x="620" y="178"/>
                        </a:cubicBezTo>
                        <a:cubicBezTo>
                          <a:pt x="617" y="164"/>
                          <a:pt x="609" y="168"/>
                          <a:pt x="598" y="172"/>
                        </a:cubicBezTo>
                        <a:cubicBezTo>
                          <a:pt x="592" y="180"/>
                          <a:pt x="585" y="185"/>
                          <a:pt x="576" y="188"/>
                        </a:cubicBezTo>
                        <a:cubicBezTo>
                          <a:pt x="572" y="194"/>
                          <a:pt x="568" y="200"/>
                          <a:pt x="564" y="206"/>
                        </a:cubicBezTo>
                        <a:cubicBezTo>
                          <a:pt x="561" y="210"/>
                          <a:pt x="556" y="218"/>
                          <a:pt x="556" y="218"/>
                        </a:cubicBezTo>
                        <a:cubicBezTo>
                          <a:pt x="558" y="234"/>
                          <a:pt x="559" y="243"/>
                          <a:pt x="572" y="252"/>
                        </a:cubicBezTo>
                        <a:cubicBezTo>
                          <a:pt x="579" y="262"/>
                          <a:pt x="586" y="273"/>
                          <a:pt x="596" y="280"/>
                        </a:cubicBezTo>
                        <a:cubicBezTo>
                          <a:pt x="598" y="286"/>
                          <a:pt x="602" y="298"/>
                          <a:pt x="602" y="298"/>
                        </a:cubicBezTo>
                        <a:cubicBezTo>
                          <a:pt x="601" y="308"/>
                          <a:pt x="599" y="361"/>
                          <a:pt x="594" y="368"/>
                        </a:cubicBezTo>
                        <a:cubicBezTo>
                          <a:pt x="590" y="374"/>
                          <a:pt x="576" y="378"/>
                          <a:pt x="570" y="382"/>
                        </a:cubicBezTo>
                        <a:cubicBezTo>
                          <a:pt x="563" y="393"/>
                          <a:pt x="550" y="396"/>
                          <a:pt x="542" y="406"/>
                        </a:cubicBezTo>
                        <a:cubicBezTo>
                          <a:pt x="536" y="413"/>
                          <a:pt x="539" y="417"/>
                          <a:pt x="530" y="420"/>
                        </a:cubicBezTo>
                        <a:cubicBezTo>
                          <a:pt x="526" y="408"/>
                          <a:pt x="538" y="391"/>
                          <a:pt x="522" y="386"/>
                        </a:cubicBezTo>
                        <a:cubicBezTo>
                          <a:pt x="516" y="377"/>
                          <a:pt x="510" y="364"/>
                          <a:pt x="502" y="356"/>
                        </a:cubicBezTo>
                        <a:cubicBezTo>
                          <a:pt x="497" y="341"/>
                          <a:pt x="505" y="360"/>
                          <a:pt x="482" y="348"/>
                        </a:cubicBezTo>
                        <a:cubicBezTo>
                          <a:pt x="478" y="346"/>
                          <a:pt x="478" y="339"/>
                          <a:pt x="474" y="336"/>
                        </a:cubicBezTo>
                        <a:cubicBezTo>
                          <a:pt x="470" y="323"/>
                          <a:pt x="466" y="342"/>
                          <a:pt x="462" y="348"/>
                        </a:cubicBezTo>
                        <a:cubicBezTo>
                          <a:pt x="460" y="358"/>
                          <a:pt x="456" y="363"/>
                          <a:pt x="454" y="374"/>
                        </a:cubicBezTo>
                        <a:cubicBezTo>
                          <a:pt x="457" y="383"/>
                          <a:pt x="455" y="387"/>
                          <a:pt x="450" y="394"/>
                        </a:cubicBezTo>
                        <a:cubicBezTo>
                          <a:pt x="454" y="399"/>
                          <a:pt x="464" y="411"/>
                          <a:pt x="466" y="418"/>
                        </a:cubicBezTo>
                        <a:cubicBezTo>
                          <a:pt x="474" y="443"/>
                          <a:pt x="472" y="458"/>
                          <a:pt x="500" y="464"/>
                        </a:cubicBezTo>
                        <a:cubicBezTo>
                          <a:pt x="507" y="469"/>
                          <a:pt x="510" y="474"/>
                          <a:pt x="516" y="480"/>
                        </a:cubicBezTo>
                        <a:cubicBezTo>
                          <a:pt x="511" y="494"/>
                          <a:pt x="513" y="509"/>
                          <a:pt x="510" y="524"/>
                        </a:cubicBezTo>
                        <a:cubicBezTo>
                          <a:pt x="512" y="537"/>
                          <a:pt x="511" y="541"/>
                          <a:pt x="522" y="548"/>
                        </a:cubicBezTo>
                        <a:cubicBezTo>
                          <a:pt x="523" y="552"/>
                          <a:pt x="525" y="556"/>
                          <a:pt x="526" y="560"/>
                        </a:cubicBezTo>
                        <a:cubicBezTo>
                          <a:pt x="527" y="564"/>
                          <a:pt x="514" y="556"/>
                          <a:pt x="514" y="556"/>
                        </a:cubicBezTo>
                        <a:cubicBezTo>
                          <a:pt x="502" y="564"/>
                          <a:pt x="501" y="551"/>
                          <a:pt x="492" y="544"/>
                        </a:cubicBezTo>
                        <a:cubicBezTo>
                          <a:pt x="488" y="541"/>
                          <a:pt x="480" y="536"/>
                          <a:pt x="480" y="536"/>
                        </a:cubicBezTo>
                        <a:cubicBezTo>
                          <a:pt x="471" y="522"/>
                          <a:pt x="474" y="529"/>
                          <a:pt x="470" y="518"/>
                        </a:cubicBezTo>
                        <a:cubicBezTo>
                          <a:pt x="467" y="491"/>
                          <a:pt x="461" y="446"/>
                          <a:pt x="436" y="430"/>
                        </a:cubicBezTo>
                        <a:cubicBezTo>
                          <a:pt x="428" y="433"/>
                          <a:pt x="425" y="433"/>
                          <a:pt x="422" y="424"/>
                        </a:cubicBezTo>
                        <a:cubicBezTo>
                          <a:pt x="427" y="404"/>
                          <a:pt x="432" y="383"/>
                          <a:pt x="438" y="364"/>
                        </a:cubicBezTo>
                        <a:cubicBezTo>
                          <a:pt x="436" y="343"/>
                          <a:pt x="431" y="330"/>
                          <a:pt x="426" y="310"/>
                        </a:cubicBezTo>
                        <a:cubicBezTo>
                          <a:pt x="429" y="302"/>
                          <a:pt x="425" y="300"/>
                          <a:pt x="422" y="292"/>
                        </a:cubicBezTo>
                        <a:cubicBezTo>
                          <a:pt x="424" y="282"/>
                          <a:pt x="428" y="277"/>
                          <a:pt x="422" y="268"/>
                        </a:cubicBezTo>
                        <a:cubicBezTo>
                          <a:pt x="420" y="269"/>
                          <a:pt x="418" y="269"/>
                          <a:pt x="416" y="270"/>
                        </a:cubicBezTo>
                        <a:cubicBezTo>
                          <a:pt x="414" y="272"/>
                          <a:pt x="414" y="275"/>
                          <a:pt x="412" y="276"/>
                        </a:cubicBezTo>
                        <a:cubicBezTo>
                          <a:pt x="408" y="278"/>
                          <a:pt x="400" y="280"/>
                          <a:pt x="400" y="280"/>
                        </a:cubicBezTo>
                        <a:cubicBezTo>
                          <a:pt x="394" y="274"/>
                          <a:pt x="389" y="274"/>
                          <a:pt x="386" y="266"/>
                        </a:cubicBezTo>
                        <a:cubicBezTo>
                          <a:pt x="391" y="251"/>
                          <a:pt x="379" y="206"/>
                          <a:pt x="364" y="196"/>
                        </a:cubicBezTo>
                        <a:cubicBezTo>
                          <a:pt x="357" y="186"/>
                          <a:pt x="358" y="182"/>
                          <a:pt x="360" y="170"/>
                        </a:cubicBezTo>
                        <a:cubicBezTo>
                          <a:pt x="358" y="160"/>
                          <a:pt x="356" y="147"/>
                          <a:pt x="346" y="144"/>
                        </a:cubicBezTo>
                        <a:cubicBezTo>
                          <a:pt x="343" y="154"/>
                          <a:pt x="338" y="160"/>
                          <a:pt x="330" y="166"/>
                        </a:cubicBezTo>
                        <a:cubicBezTo>
                          <a:pt x="323" y="164"/>
                          <a:pt x="308" y="160"/>
                          <a:pt x="308" y="160"/>
                        </a:cubicBezTo>
                        <a:cubicBezTo>
                          <a:pt x="296" y="162"/>
                          <a:pt x="297" y="166"/>
                          <a:pt x="288" y="172"/>
                        </a:cubicBezTo>
                        <a:cubicBezTo>
                          <a:pt x="284" y="185"/>
                          <a:pt x="282" y="191"/>
                          <a:pt x="268" y="196"/>
                        </a:cubicBezTo>
                        <a:cubicBezTo>
                          <a:pt x="264" y="200"/>
                          <a:pt x="243" y="231"/>
                          <a:pt x="242" y="232"/>
                        </a:cubicBezTo>
                        <a:cubicBezTo>
                          <a:pt x="231" y="239"/>
                          <a:pt x="215" y="247"/>
                          <a:pt x="206" y="256"/>
                        </a:cubicBezTo>
                        <a:cubicBezTo>
                          <a:pt x="202" y="260"/>
                          <a:pt x="200" y="265"/>
                          <a:pt x="196" y="268"/>
                        </a:cubicBezTo>
                        <a:cubicBezTo>
                          <a:pt x="194" y="269"/>
                          <a:pt x="192" y="269"/>
                          <a:pt x="190" y="270"/>
                        </a:cubicBezTo>
                        <a:cubicBezTo>
                          <a:pt x="188" y="271"/>
                          <a:pt x="186" y="272"/>
                          <a:pt x="184" y="274"/>
                        </a:cubicBezTo>
                        <a:cubicBezTo>
                          <a:pt x="180" y="278"/>
                          <a:pt x="172" y="286"/>
                          <a:pt x="172" y="286"/>
                        </a:cubicBezTo>
                        <a:cubicBezTo>
                          <a:pt x="167" y="300"/>
                          <a:pt x="165" y="314"/>
                          <a:pt x="160" y="328"/>
                        </a:cubicBezTo>
                        <a:cubicBezTo>
                          <a:pt x="158" y="335"/>
                          <a:pt x="156" y="341"/>
                          <a:pt x="154" y="348"/>
                        </a:cubicBezTo>
                        <a:cubicBezTo>
                          <a:pt x="153" y="350"/>
                          <a:pt x="152" y="354"/>
                          <a:pt x="152" y="354"/>
                        </a:cubicBezTo>
                        <a:cubicBezTo>
                          <a:pt x="152" y="359"/>
                          <a:pt x="156" y="384"/>
                          <a:pt x="146" y="392"/>
                        </a:cubicBezTo>
                        <a:cubicBezTo>
                          <a:pt x="141" y="397"/>
                          <a:pt x="128" y="404"/>
                          <a:pt x="128" y="404"/>
                        </a:cubicBezTo>
                        <a:cubicBezTo>
                          <a:pt x="125" y="412"/>
                          <a:pt x="122" y="421"/>
                          <a:pt x="114" y="424"/>
                        </a:cubicBezTo>
                        <a:cubicBezTo>
                          <a:pt x="100" y="419"/>
                          <a:pt x="97" y="405"/>
                          <a:pt x="94" y="392"/>
                        </a:cubicBezTo>
                        <a:cubicBezTo>
                          <a:pt x="86" y="362"/>
                          <a:pt x="82" y="332"/>
                          <a:pt x="72" y="302"/>
                        </a:cubicBezTo>
                        <a:cubicBezTo>
                          <a:pt x="71" y="281"/>
                          <a:pt x="70" y="275"/>
                          <a:pt x="66" y="258"/>
                        </a:cubicBezTo>
                        <a:cubicBezTo>
                          <a:pt x="66" y="251"/>
                          <a:pt x="68" y="219"/>
                          <a:pt x="64" y="208"/>
                        </a:cubicBezTo>
                        <a:cubicBezTo>
                          <a:pt x="70" y="191"/>
                          <a:pt x="66" y="173"/>
                          <a:pt x="72" y="156"/>
                        </a:cubicBezTo>
                        <a:cubicBezTo>
                          <a:pt x="66" y="139"/>
                          <a:pt x="60" y="168"/>
                          <a:pt x="56" y="172"/>
                        </a:cubicBezTo>
                        <a:cubicBezTo>
                          <a:pt x="53" y="175"/>
                          <a:pt x="44" y="180"/>
                          <a:pt x="44" y="180"/>
                        </a:cubicBezTo>
                        <a:cubicBezTo>
                          <a:pt x="35" y="177"/>
                          <a:pt x="28" y="173"/>
                          <a:pt x="24" y="162"/>
                        </a:cubicBezTo>
                        <a:cubicBezTo>
                          <a:pt x="23" y="158"/>
                          <a:pt x="20" y="150"/>
                          <a:pt x="20" y="150"/>
                        </a:cubicBezTo>
                        <a:cubicBezTo>
                          <a:pt x="30" y="148"/>
                          <a:pt x="30" y="143"/>
                          <a:pt x="38" y="138"/>
                        </a:cubicBezTo>
                        <a:cubicBezTo>
                          <a:pt x="35" y="128"/>
                          <a:pt x="31" y="133"/>
                          <a:pt x="24" y="138"/>
                        </a:cubicBezTo>
                        <a:cubicBezTo>
                          <a:pt x="15" y="135"/>
                          <a:pt x="15" y="132"/>
                          <a:pt x="18" y="124"/>
                        </a:cubicBezTo>
                        <a:cubicBezTo>
                          <a:pt x="11" y="114"/>
                          <a:pt x="9" y="101"/>
                          <a:pt x="0" y="92"/>
                        </a:cubicBezTo>
                        <a:lnTo>
                          <a:pt x="76" y="0"/>
                        </a:lnTo>
                        <a:lnTo>
                          <a:pt x="798" y="6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TW" altLang="en-US" smtClean="0">
                      <a:solidFill>
                        <a:srgbClr val="000000"/>
                      </a:solidFill>
                      <a:latin typeface="Arial" pitchFamily="34" charset="0"/>
                      <a:ea typeface="新細明體" pitchFamily="18" charset="-120"/>
                    </a:endParaRPr>
                  </a:p>
                </p:txBody>
              </p:sp>
              <p:sp>
                <p:nvSpPr>
                  <p:cNvPr id="4185" name="Freeform 96"/>
                  <p:cNvSpPr>
                    <a:spLocks/>
                  </p:cNvSpPr>
                  <p:nvPr/>
                </p:nvSpPr>
                <p:spPr bwMode="ltGray">
                  <a:xfrm>
                    <a:off x="4322" y="519"/>
                    <a:ext cx="19" cy="29"/>
                  </a:xfrm>
                  <a:custGeom>
                    <a:avLst/>
                    <a:gdLst>
                      <a:gd name="T0" fmla="*/ 0 w 43"/>
                      <a:gd name="T1" fmla="*/ 0 h 85"/>
                      <a:gd name="T2" fmla="*/ 0 w 43"/>
                      <a:gd name="T3" fmla="*/ 0 h 85"/>
                      <a:gd name="T4" fmla="*/ 0 w 43"/>
                      <a:gd name="T5" fmla="*/ 0 h 85"/>
                      <a:gd name="T6" fmla="*/ 0 w 43"/>
                      <a:gd name="T7" fmla="*/ 0 h 85"/>
                      <a:gd name="T8" fmla="*/ 0 w 43"/>
                      <a:gd name="T9" fmla="*/ 0 h 85"/>
                      <a:gd name="T10" fmla="*/ 0 w 43"/>
                      <a:gd name="T11" fmla="*/ 0 h 85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0" t="0" r="r" b="b"/>
                    <a:pathLst>
                      <a:path w="43" h="85">
                        <a:moveTo>
                          <a:pt x="7" y="11"/>
                        </a:moveTo>
                        <a:cubicBezTo>
                          <a:pt x="4" y="2"/>
                          <a:pt x="9" y="0"/>
                          <a:pt x="17" y="3"/>
                        </a:cubicBezTo>
                        <a:cubicBezTo>
                          <a:pt x="24" y="13"/>
                          <a:pt x="28" y="24"/>
                          <a:pt x="37" y="33"/>
                        </a:cubicBezTo>
                        <a:cubicBezTo>
                          <a:pt x="43" y="52"/>
                          <a:pt x="40" y="78"/>
                          <a:pt x="19" y="85"/>
                        </a:cubicBezTo>
                        <a:cubicBezTo>
                          <a:pt x="6" y="81"/>
                          <a:pt x="5" y="81"/>
                          <a:pt x="1" y="69"/>
                        </a:cubicBezTo>
                        <a:cubicBezTo>
                          <a:pt x="2" y="66"/>
                          <a:pt x="0" y="4"/>
                          <a:pt x="7" y="1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TW" altLang="en-US" smtClean="0">
                      <a:solidFill>
                        <a:srgbClr val="000000"/>
                      </a:solidFill>
                      <a:latin typeface="Arial" pitchFamily="34" charset="0"/>
                      <a:ea typeface="新細明體" pitchFamily="18" charset="-120"/>
                    </a:endParaRPr>
                  </a:p>
                </p:txBody>
              </p:sp>
              <p:sp>
                <p:nvSpPr>
                  <p:cNvPr id="4186" name="Freeform 97"/>
                  <p:cNvSpPr>
                    <a:spLocks/>
                  </p:cNvSpPr>
                  <p:nvPr/>
                </p:nvSpPr>
                <p:spPr bwMode="ltGray">
                  <a:xfrm>
                    <a:off x="4588" y="421"/>
                    <a:ext cx="18" cy="24"/>
                  </a:xfrm>
                  <a:custGeom>
                    <a:avLst/>
                    <a:gdLst>
                      <a:gd name="T0" fmla="*/ 0 w 44"/>
                      <a:gd name="T1" fmla="*/ 0 h 74"/>
                      <a:gd name="T2" fmla="*/ 0 w 44"/>
                      <a:gd name="T3" fmla="*/ 0 h 74"/>
                      <a:gd name="T4" fmla="*/ 0 w 44"/>
                      <a:gd name="T5" fmla="*/ 0 h 74"/>
                      <a:gd name="T6" fmla="*/ 0 w 44"/>
                      <a:gd name="T7" fmla="*/ 0 h 74"/>
                      <a:gd name="T8" fmla="*/ 0 w 44"/>
                      <a:gd name="T9" fmla="*/ 0 h 74"/>
                      <a:gd name="T10" fmla="*/ 0 w 44"/>
                      <a:gd name="T11" fmla="*/ 0 h 74"/>
                      <a:gd name="T12" fmla="*/ 0 w 44"/>
                      <a:gd name="T13" fmla="*/ 0 h 74"/>
                      <a:gd name="T14" fmla="*/ 0 w 44"/>
                      <a:gd name="T15" fmla="*/ 0 h 7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44" h="74">
                        <a:moveTo>
                          <a:pt x="13" y="28"/>
                        </a:moveTo>
                        <a:cubicBezTo>
                          <a:pt x="15" y="13"/>
                          <a:pt x="14" y="7"/>
                          <a:pt x="29" y="2"/>
                        </a:cubicBezTo>
                        <a:cubicBezTo>
                          <a:pt x="34" y="3"/>
                          <a:pt x="40" y="0"/>
                          <a:pt x="43" y="4"/>
                        </a:cubicBezTo>
                        <a:cubicBezTo>
                          <a:pt x="44" y="6"/>
                          <a:pt x="41" y="21"/>
                          <a:pt x="39" y="26"/>
                        </a:cubicBezTo>
                        <a:cubicBezTo>
                          <a:pt x="31" y="43"/>
                          <a:pt x="30" y="63"/>
                          <a:pt x="13" y="74"/>
                        </a:cubicBezTo>
                        <a:cubicBezTo>
                          <a:pt x="4" y="71"/>
                          <a:pt x="4" y="68"/>
                          <a:pt x="7" y="60"/>
                        </a:cubicBezTo>
                        <a:cubicBezTo>
                          <a:pt x="5" y="50"/>
                          <a:pt x="0" y="46"/>
                          <a:pt x="3" y="36"/>
                        </a:cubicBezTo>
                        <a:cubicBezTo>
                          <a:pt x="4" y="32"/>
                          <a:pt x="8" y="23"/>
                          <a:pt x="13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TW" altLang="en-US" smtClean="0">
                      <a:solidFill>
                        <a:srgbClr val="000000"/>
                      </a:solidFill>
                      <a:latin typeface="Arial" pitchFamily="34" charset="0"/>
                      <a:ea typeface="新細明體" pitchFamily="18" charset="-120"/>
                    </a:endParaRPr>
                  </a:p>
                </p:txBody>
              </p:sp>
              <p:sp>
                <p:nvSpPr>
                  <p:cNvPr id="4187" name="Freeform 98"/>
                  <p:cNvSpPr>
                    <a:spLocks/>
                  </p:cNvSpPr>
                  <p:nvPr/>
                </p:nvSpPr>
                <p:spPr bwMode="ltGray">
                  <a:xfrm>
                    <a:off x="4639" y="409"/>
                    <a:ext cx="9" cy="10"/>
                  </a:xfrm>
                  <a:custGeom>
                    <a:avLst/>
                    <a:gdLst>
                      <a:gd name="T0" fmla="*/ 0 w 20"/>
                      <a:gd name="T1" fmla="*/ 0 h 30"/>
                      <a:gd name="T2" fmla="*/ 0 w 20"/>
                      <a:gd name="T3" fmla="*/ 0 h 30"/>
                      <a:gd name="T4" fmla="*/ 0 w 20"/>
                      <a:gd name="T5" fmla="*/ 0 h 30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20" h="30">
                        <a:moveTo>
                          <a:pt x="7" y="16"/>
                        </a:moveTo>
                        <a:cubicBezTo>
                          <a:pt x="18" y="0"/>
                          <a:pt x="20" y="20"/>
                          <a:pt x="5" y="30"/>
                        </a:cubicBezTo>
                        <a:cubicBezTo>
                          <a:pt x="0" y="23"/>
                          <a:pt x="1" y="22"/>
                          <a:pt x="7" y="1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TW" altLang="en-US" smtClean="0">
                      <a:solidFill>
                        <a:srgbClr val="000000"/>
                      </a:solidFill>
                      <a:latin typeface="Arial" pitchFamily="34" charset="0"/>
                      <a:ea typeface="新細明體" pitchFamily="18" charset="-120"/>
                    </a:endParaRPr>
                  </a:p>
                </p:txBody>
              </p:sp>
              <p:sp>
                <p:nvSpPr>
                  <p:cNvPr id="4188" name="Freeform 99"/>
                  <p:cNvSpPr>
                    <a:spLocks/>
                  </p:cNvSpPr>
                  <p:nvPr/>
                </p:nvSpPr>
                <p:spPr bwMode="ltGray">
                  <a:xfrm>
                    <a:off x="3709" y="315"/>
                    <a:ext cx="433" cy="354"/>
                  </a:xfrm>
                  <a:custGeom>
                    <a:avLst/>
                    <a:gdLst>
                      <a:gd name="T0" fmla="*/ 1 w 682"/>
                      <a:gd name="T1" fmla="*/ 1 h 557"/>
                      <a:gd name="T2" fmla="*/ 1 w 682"/>
                      <a:gd name="T3" fmla="*/ 1 h 557"/>
                      <a:gd name="T4" fmla="*/ 1 w 682"/>
                      <a:gd name="T5" fmla="*/ 1 h 557"/>
                      <a:gd name="T6" fmla="*/ 1 w 682"/>
                      <a:gd name="T7" fmla="*/ 1 h 557"/>
                      <a:gd name="T8" fmla="*/ 1 w 682"/>
                      <a:gd name="T9" fmla="*/ 1 h 557"/>
                      <a:gd name="T10" fmla="*/ 1 w 682"/>
                      <a:gd name="T11" fmla="*/ 1 h 557"/>
                      <a:gd name="T12" fmla="*/ 1 w 682"/>
                      <a:gd name="T13" fmla="*/ 1 h 557"/>
                      <a:gd name="T14" fmla="*/ 1 w 682"/>
                      <a:gd name="T15" fmla="*/ 1 h 557"/>
                      <a:gd name="T16" fmla="*/ 1 w 682"/>
                      <a:gd name="T17" fmla="*/ 1 h 557"/>
                      <a:gd name="T18" fmla="*/ 1 w 682"/>
                      <a:gd name="T19" fmla="*/ 1 h 557"/>
                      <a:gd name="T20" fmla="*/ 1 w 682"/>
                      <a:gd name="T21" fmla="*/ 1 h 557"/>
                      <a:gd name="T22" fmla="*/ 1 w 682"/>
                      <a:gd name="T23" fmla="*/ 1 h 557"/>
                      <a:gd name="T24" fmla="*/ 1 w 682"/>
                      <a:gd name="T25" fmla="*/ 1 h 557"/>
                      <a:gd name="T26" fmla="*/ 1 w 682"/>
                      <a:gd name="T27" fmla="*/ 1 h 557"/>
                      <a:gd name="T28" fmla="*/ 1 w 682"/>
                      <a:gd name="T29" fmla="*/ 1 h 557"/>
                      <a:gd name="T30" fmla="*/ 1 w 682"/>
                      <a:gd name="T31" fmla="*/ 1 h 557"/>
                      <a:gd name="T32" fmla="*/ 1 w 682"/>
                      <a:gd name="T33" fmla="*/ 1 h 557"/>
                      <a:gd name="T34" fmla="*/ 0 w 682"/>
                      <a:gd name="T35" fmla="*/ 1 h 557"/>
                      <a:gd name="T36" fmla="*/ 1 w 682"/>
                      <a:gd name="T37" fmla="*/ 1 h 557"/>
                      <a:gd name="T38" fmla="*/ 1 w 682"/>
                      <a:gd name="T39" fmla="*/ 1 h 557"/>
                      <a:gd name="T40" fmla="*/ 1 w 682"/>
                      <a:gd name="T41" fmla="*/ 1 h 557"/>
                      <a:gd name="T42" fmla="*/ 1 w 682"/>
                      <a:gd name="T43" fmla="*/ 1 h 557"/>
                      <a:gd name="T44" fmla="*/ 1 w 682"/>
                      <a:gd name="T45" fmla="*/ 1 h 557"/>
                      <a:gd name="T46" fmla="*/ 1 w 682"/>
                      <a:gd name="T47" fmla="*/ 1 h 557"/>
                      <a:gd name="T48" fmla="*/ 1 w 682"/>
                      <a:gd name="T49" fmla="*/ 1 h 557"/>
                      <a:gd name="T50" fmla="*/ 1 w 682"/>
                      <a:gd name="T51" fmla="*/ 1 h 557"/>
                      <a:gd name="T52" fmla="*/ 1 w 682"/>
                      <a:gd name="T53" fmla="*/ 0 h 557"/>
                      <a:gd name="T54" fmla="*/ 1 w 682"/>
                      <a:gd name="T55" fmla="*/ 1 h 557"/>
                      <a:gd name="T56" fmla="*/ 1 w 682"/>
                      <a:gd name="T57" fmla="*/ 1 h 557"/>
                      <a:gd name="T58" fmla="*/ 1 w 682"/>
                      <a:gd name="T59" fmla="*/ 1 h 557"/>
                      <a:gd name="T60" fmla="*/ 1 w 682"/>
                      <a:gd name="T61" fmla="*/ 1 h 557"/>
                      <a:gd name="T62" fmla="*/ 1 w 682"/>
                      <a:gd name="T63" fmla="*/ 1 h 557"/>
                      <a:gd name="T64" fmla="*/ 1 w 682"/>
                      <a:gd name="T65" fmla="*/ 1 h 557"/>
                      <a:gd name="T66" fmla="*/ 1 w 682"/>
                      <a:gd name="T67" fmla="*/ 1 h 557"/>
                      <a:gd name="T68" fmla="*/ 1 w 682"/>
                      <a:gd name="T69" fmla="*/ 1 h 557"/>
                      <a:gd name="T70" fmla="*/ 1 w 682"/>
                      <a:gd name="T71" fmla="*/ 1 h 557"/>
                      <a:gd name="T72" fmla="*/ 1 w 682"/>
                      <a:gd name="T73" fmla="*/ 1 h 557"/>
                      <a:gd name="T74" fmla="*/ 1 w 682"/>
                      <a:gd name="T75" fmla="*/ 1 h 557"/>
                      <a:gd name="T76" fmla="*/ 1 w 682"/>
                      <a:gd name="T77" fmla="*/ 1 h 557"/>
                      <a:gd name="T78" fmla="*/ 1 w 682"/>
                      <a:gd name="T79" fmla="*/ 1 h 557"/>
                      <a:gd name="T80" fmla="*/ 1 w 682"/>
                      <a:gd name="T81" fmla="*/ 1 h 557"/>
                      <a:gd name="T82" fmla="*/ 1 w 682"/>
                      <a:gd name="T83" fmla="*/ 1 h 557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</a:gdLst>
                    <a:ahLst/>
                    <a:cxnLst>
                      <a:cxn ang="T84">
                        <a:pos x="T0" y="T1"/>
                      </a:cxn>
                      <a:cxn ang="T85">
                        <a:pos x="T2" y="T3"/>
                      </a:cxn>
                      <a:cxn ang="T86">
                        <a:pos x="T4" y="T5"/>
                      </a:cxn>
                      <a:cxn ang="T87">
                        <a:pos x="T6" y="T7"/>
                      </a:cxn>
                      <a:cxn ang="T88">
                        <a:pos x="T8" y="T9"/>
                      </a:cxn>
                      <a:cxn ang="T89">
                        <a:pos x="T10" y="T11"/>
                      </a:cxn>
                      <a:cxn ang="T90">
                        <a:pos x="T12" y="T13"/>
                      </a:cxn>
                      <a:cxn ang="T91">
                        <a:pos x="T14" y="T15"/>
                      </a:cxn>
                      <a:cxn ang="T92">
                        <a:pos x="T16" y="T17"/>
                      </a:cxn>
                      <a:cxn ang="T93">
                        <a:pos x="T18" y="T19"/>
                      </a:cxn>
                      <a:cxn ang="T94">
                        <a:pos x="T20" y="T21"/>
                      </a:cxn>
                      <a:cxn ang="T95">
                        <a:pos x="T22" y="T23"/>
                      </a:cxn>
                      <a:cxn ang="T96">
                        <a:pos x="T24" y="T25"/>
                      </a:cxn>
                      <a:cxn ang="T97">
                        <a:pos x="T26" y="T27"/>
                      </a:cxn>
                      <a:cxn ang="T98">
                        <a:pos x="T28" y="T29"/>
                      </a:cxn>
                      <a:cxn ang="T99">
                        <a:pos x="T30" y="T31"/>
                      </a:cxn>
                      <a:cxn ang="T100">
                        <a:pos x="T32" y="T33"/>
                      </a:cxn>
                      <a:cxn ang="T101">
                        <a:pos x="T34" y="T35"/>
                      </a:cxn>
                      <a:cxn ang="T102">
                        <a:pos x="T36" y="T37"/>
                      </a:cxn>
                      <a:cxn ang="T103">
                        <a:pos x="T38" y="T39"/>
                      </a:cxn>
                      <a:cxn ang="T104">
                        <a:pos x="T40" y="T41"/>
                      </a:cxn>
                      <a:cxn ang="T105">
                        <a:pos x="T42" y="T43"/>
                      </a:cxn>
                      <a:cxn ang="T106">
                        <a:pos x="T44" y="T45"/>
                      </a:cxn>
                      <a:cxn ang="T107">
                        <a:pos x="T46" y="T47"/>
                      </a:cxn>
                      <a:cxn ang="T108">
                        <a:pos x="T48" y="T49"/>
                      </a:cxn>
                      <a:cxn ang="T109">
                        <a:pos x="T50" y="T51"/>
                      </a:cxn>
                      <a:cxn ang="T110">
                        <a:pos x="T52" y="T53"/>
                      </a:cxn>
                      <a:cxn ang="T111">
                        <a:pos x="T54" y="T55"/>
                      </a:cxn>
                      <a:cxn ang="T112">
                        <a:pos x="T56" y="T57"/>
                      </a:cxn>
                      <a:cxn ang="T113">
                        <a:pos x="T58" y="T59"/>
                      </a:cxn>
                      <a:cxn ang="T114">
                        <a:pos x="T60" y="T61"/>
                      </a:cxn>
                      <a:cxn ang="T115">
                        <a:pos x="T62" y="T63"/>
                      </a:cxn>
                      <a:cxn ang="T116">
                        <a:pos x="T64" y="T65"/>
                      </a:cxn>
                      <a:cxn ang="T117">
                        <a:pos x="T66" y="T67"/>
                      </a:cxn>
                      <a:cxn ang="T118">
                        <a:pos x="T68" y="T69"/>
                      </a:cxn>
                      <a:cxn ang="T119">
                        <a:pos x="T70" y="T71"/>
                      </a:cxn>
                      <a:cxn ang="T120">
                        <a:pos x="T72" y="T73"/>
                      </a:cxn>
                      <a:cxn ang="T121">
                        <a:pos x="T74" y="T75"/>
                      </a:cxn>
                      <a:cxn ang="T122">
                        <a:pos x="T76" y="T77"/>
                      </a:cxn>
                      <a:cxn ang="T123">
                        <a:pos x="T78" y="T79"/>
                      </a:cxn>
                      <a:cxn ang="T124">
                        <a:pos x="T80" y="T81"/>
                      </a:cxn>
                      <a:cxn ang="T125">
                        <a:pos x="T82" y="T83"/>
                      </a:cxn>
                    </a:cxnLst>
                    <a:rect l="0" t="0" r="r" b="b"/>
                    <a:pathLst>
                      <a:path w="682" h="557">
                        <a:moveTo>
                          <a:pt x="435" y="556"/>
                        </a:moveTo>
                        <a:lnTo>
                          <a:pt x="481" y="464"/>
                        </a:lnTo>
                        <a:lnTo>
                          <a:pt x="473" y="449"/>
                        </a:lnTo>
                        <a:lnTo>
                          <a:pt x="486" y="451"/>
                        </a:lnTo>
                        <a:lnTo>
                          <a:pt x="495" y="441"/>
                        </a:lnTo>
                        <a:lnTo>
                          <a:pt x="500" y="413"/>
                        </a:lnTo>
                        <a:lnTo>
                          <a:pt x="500" y="371"/>
                        </a:lnTo>
                        <a:lnTo>
                          <a:pt x="309" y="287"/>
                        </a:lnTo>
                        <a:lnTo>
                          <a:pt x="296" y="308"/>
                        </a:lnTo>
                        <a:lnTo>
                          <a:pt x="282" y="346"/>
                        </a:lnTo>
                        <a:lnTo>
                          <a:pt x="396" y="557"/>
                        </a:lnTo>
                        <a:lnTo>
                          <a:pt x="303" y="556"/>
                        </a:lnTo>
                        <a:lnTo>
                          <a:pt x="304" y="536"/>
                        </a:lnTo>
                        <a:cubicBezTo>
                          <a:pt x="284" y="520"/>
                          <a:pt x="296" y="510"/>
                          <a:pt x="282" y="494"/>
                        </a:cubicBezTo>
                        <a:cubicBezTo>
                          <a:pt x="276" y="475"/>
                          <a:pt x="267" y="468"/>
                          <a:pt x="253" y="451"/>
                        </a:cubicBezTo>
                        <a:cubicBezTo>
                          <a:pt x="249" y="447"/>
                          <a:pt x="245" y="443"/>
                          <a:pt x="242" y="439"/>
                        </a:cubicBezTo>
                        <a:lnTo>
                          <a:pt x="237" y="432"/>
                        </a:lnTo>
                        <a:cubicBezTo>
                          <a:pt x="237" y="432"/>
                          <a:pt x="245" y="413"/>
                          <a:pt x="245" y="413"/>
                        </a:cubicBezTo>
                        <a:cubicBezTo>
                          <a:pt x="247" y="409"/>
                          <a:pt x="250" y="401"/>
                          <a:pt x="250" y="401"/>
                        </a:cubicBezTo>
                        <a:cubicBezTo>
                          <a:pt x="249" y="399"/>
                          <a:pt x="247" y="397"/>
                          <a:pt x="247" y="394"/>
                        </a:cubicBezTo>
                        <a:cubicBezTo>
                          <a:pt x="248" y="390"/>
                          <a:pt x="253" y="382"/>
                          <a:pt x="253" y="382"/>
                        </a:cubicBezTo>
                        <a:cubicBezTo>
                          <a:pt x="243" y="370"/>
                          <a:pt x="237" y="371"/>
                          <a:pt x="220" y="375"/>
                        </a:cubicBezTo>
                        <a:cubicBezTo>
                          <a:pt x="217" y="371"/>
                          <a:pt x="210" y="369"/>
                          <a:pt x="207" y="365"/>
                        </a:cubicBezTo>
                        <a:cubicBezTo>
                          <a:pt x="185" y="337"/>
                          <a:pt x="216" y="363"/>
                          <a:pt x="194" y="346"/>
                        </a:cubicBezTo>
                        <a:cubicBezTo>
                          <a:pt x="167" y="349"/>
                          <a:pt x="179" y="346"/>
                          <a:pt x="156" y="352"/>
                        </a:cubicBezTo>
                        <a:cubicBezTo>
                          <a:pt x="153" y="353"/>
                          <a:pt x="148" y="354"/>
                          <a:pt x="148" y="354"/>
                        </a:cubicBezTo>
                        <a:cubicBezTo>
                          <a:pt x="146" y="356"/>
                          <a:pt x="145" y="359"/>
                          <a:pt x="142" y="361"/>
                        </a:cubicBezTo>
                        <a:cubicBezTo>
                          <a:pt x="138" y="363"/>
                          <a:pt x="126" y="365"/>
                          <a:pt x="126" y="365"/>
                        </a:cubicBezTo>
                        <a:cubicBezTo>
                          <a:pt x="105" y="354"/>
                          <a:pt x="116" y="355"/>
                          <a:pt x="94" y="361"/>
                        </a:cubicBezTo>
                        <a:cubicBezTo>
                          <a:pt x="89" y="362"/>
                          <a:pt x="78" y="365"/>
                          <a:pt x="78" y="365"/>
                        </a:cubicBezTo>
                        <a:cubicBezTo>
                          <a:pt x="62" y="383"/>
                          <a:pt x="46" y="346"/>
                          <a:pt x="35" y="337"/>
                        </a:cubicBezTo>
                        <a:cubicBezTo>
                          <a:pt x="32" y="330"/>
                          <a:pt x="24" y="320"/>
                          <a:pt x="22" y="312"/>
                        </a:cubicBezTo>
                        <a:cubicBezTo>
                          <a:pt x="20" y="308"/>
                          <a:pt x="22" y="303"/>
                          <a:pt x="19" y="300"/>
                        </a:cubicBezTo>
                        <a:cubicBezTo>
                          <a:pt x="17" y="297"/>
                          <a:pt x="13" y="297"/>
                          <a:pt x="11" y="295"/>
                        </a:cubicBezTo>
                        <a:cubicBezTo>
                          <a:pt x="3" y="277"/>
                          <a:pt x="15" y="306"/>
                          <a:pt x="5" y="276"/>
                        </a:cubicBezTo>
                        <a:cubicBezTo>
                          <a:pt x="4" y="272"/>
                          <a:pt x="0" y="264"/>
                          <a:pt x="0" y="264"/>
                        </a:cubicBezTo>
                        <a:cubicBezTo>
                          <a:pt x="3" y="253"/>
                          <a:pt x="2" y="248"/>
                          <a:pt x="13" y="243"/>
                        </a:cubicBezTo>
                        <a:cubicBezTo>
                          <a:pt x="20" y="221"/>
                          <a:pt x="17" y="231"/>
                          <a:pt x="24" y="213"/>
                        </a:cubicBezTo>
                        <a:cubicBezTo>
                          <a:pt x="26" y="209"/>
                          <a:pt x="30" y="200"/>
                          <a:pt x="30" y="200"/>
                        </a:cubicBezTo>
                        <a:cubicBezTo>
                          <a:pt x="26" y="192"/>
                          <a:pt x="24" y="191"/>
                          <a:pt x="32" y="181"/>
                        </a:cubicBezTo>
                        <a:cubicBezTo>
                          <a:pt x="36" y="177"/>
                          <a:pt x="43" y="169"/>
                          <a:pt x="43" y="169"/>
                        </a:cubicBezTo>
                        <a:cubicBezTo>
                          <a:pt x="37" y="155"/>
                          <a:pt x="36" y="153"/>
                          <a:pt x="51" y="143"/>
                        </a:cubicBezTo>
                        <a:cubicBezTo>
                          <a:pt x="56" y="140"/>
                          <a:pt x="67" y="135"/>
                          <a:pt x="67" y="135"/>
                        </a:cubicBezTo>
                        <a:cubicBezTo>
                          <a:pt x="73" y="129"/>
                          <a:pt x="75" y="122"/>
                          <a:pt x="81" y="116"/>
                        </a:cubicBezTo>
                        <a:cubicBezTo>
                          <a:pt x="89" y="107"/>
                          <a:pt x="102" y="105"/>
                          <a:pt x="113" y="99"/>
                        </a:cubicBezTo>
                        <a:cubicBezTo>
                          <a:pt x="125" y="85"/>
                          <a:pt x="149" y="76"/>
                          <a:pt x="167" y="67"/>
                        </a:cubicBezTo>
                        <a:cubicBezTo>
                          <a:pt x="174" y="59"/>
                          <a:pt x="175" y="50"/>
                          <a:pt x="188" y="46"/>
                        </a:cubicBezTo>
                        <a:cubicBezTo>
                          <a:pt x="198" y="39"/>
                          <a:pt x="208" y="36"/>
                          <a:pt x="220" y="30"/>
                        </a:cubicBezTo>
                        <a:cubicBezTo>
                          <a:pt x="223" y="28"/>
                          <a:pt x="228" y="25"/>
                          <a:pt x="228" y="25"/>
                        </a:cubicBezTo>
                        <a:cubicBezTo>
                          <a:pt x="237" y="16"/>
                          <a:pt x="245" y="10"/>
                          <a:pt x="258" y="6"/>
                        </a:cubicBezTo>
                        <a:cubicBezTo>
                          <a:pt x="269" y="31"/>
                          <a:pt x="301" y="6"/>
                          <a:pt x="320" y="4"/>
                        </a:cubicBezTo>
                        <a:cubicBezTo>
                          <a:pt x="334" y="3"/>
                          <a:pt x="349" y="3"/>
                          <a:pt x="363" y="2"/>
                        </a:cubicBezTo>
                        <a:cubicBezTo>
                          <a:pt x="369" y="3"/>
                          <a:pt x="376" y="5"/>
                          <a:pt x="382" y="4"/>
                        </a:cubicBezTo>
                        <a:cubicBezTo>
                          <a:pt x="387" y="4"/>
                          <a:pt x="398" y="0"/>
                          <a:pt x="398" y="0"/>
                        </a:cubicBezTo>
                        <a:cubicBezTo>
                          <a:pt x="415" y="8"/>
                          <a:pt x="406" y="16"/>
                          <a:pt x="400" y="30"/>
                        </a:cubicBezTo>
                        <a:cubicBezTo>
                          <a:pt x="398" y="34"/>
                          <a:pt x="384" y="34"/>
                          <a:pt x="384" y="34"/>
                        </a:cubicBezTo>
                        <a:cubicBezTo>
                          <a:pt x="379" y="47"/>
                          <a:pt x="398" y="51"/>
                          <a:pt x="411" y="55"/>
                        </a:cubicBezTo>
                        <a:cubicBezTo>
                          <a:pt x="419" y="72"/>
                          <a:pt x="421" y="79"/>
                          <a:pt x="443" y="84"/>
                        </a:cubicBezTo>
                        <a:cubicBezTo>
                          <a:pt x="461" y="71"/>
                          <a:pt x="435" y="65"/>
                          <a:pt x="468" y="57"/>
                        </a:cubicBezTo>
                        <a:cubicBezTo>
                          <a:pt x="482" y="61"/>
                          <a:pt x="485" y="70"/>
                          <a:pt x="497" y="74"/>
                        </a:cubicBezTo>
                        <a:cubicBezTo>
                          <a:pt x="505" y="76"/>
                          <a:pt x="513" y="78"/>
                          <a:pt x="521" y="80"/>
                        </a:cubicBezTo>
                        <a:cubicBezTo>
                          <a:pt x="524" y="81"/>
                          <a:pt x="529" y="82"/>
                          <a:pt x="529" y="82"/>
                        </a:cubicBezTo>
                        <a:cubicBezTo>
                          <a:pt x="547" y="78"/>
                          <a:pt x="547" y="76"/>
                          <a:pt x="562" y="84"/>
                        </a:cubicBezTo>
                        <a:cubicBezTo>
                          <a:pt x="566" y="95"/>
                          <a:pt x="565" y="86"/>
                          <a:pt x="559" y="97"/>
                        </a:cubicBezTo>
                        <a:cubicBezTo>
                          <a:pt x="557" y="101"/>
                          <a:pt x="554" y="110"/>
                          <a:pt x="554" y="110"/>
                        </a:cubicBezTo>
                        <a:cubicBezTo>
                          <a:pt x="556" y="132"/>
                          <a:pt x="556" y="168"/>
                          <a:pt x="572" y="188"/>
                        </a:cubicBezTo>
                        <a:cubicBezTo>
                          <a:pt x="568" y="198"/>
                          <a:pt x="564" y="208"/>
                          <a:pt x="562" y="219"/>
                        </a:cubicBezTo>
                        <a:cubicBezTo>
                          <a:pt x="564" y="227"/>
                          <a:pt x="569" y="233"/>
                          <a:pt x="572" y="240"/>
                        </a:cubicBezTo>
                        <a:cubicBezTo>
                          <a:pt x="573" y="247"/>
                          <a:pt x="572" y="254"/>
                          <a:pt x="575" y="259"/>
                        </a:cubicBezTo>
                        <a:cubicBezTo>
                          <a:pt x="577" y="263"/>
                          <a:pt x="595" y="272"/>
                          <a:pt x="599" y="283"/>
                        </a:cubicBezTo>
                        <a:cubicBezTo>
                          <a:pt x="594" y="295"/>
                          <a:pt x="603" y="306"/>
                          <a:pt x="618" y="310"/>
                        </a:cubicBezTo>
                        <a:cubicBezTo>
                          <a:pt x="630" y="307"/>
                          <a:pt x="638" y="308"/>
                          <a:pt x="645" y="300"/>
                        </a:cubicBezTo>
                        <a:cubicBezTo>
                          <a:pt x="660" y="302"/>
                          <a:pt x="663" y="303"/>
                          <a:pt x="672" y="293"/>
                        </a:cubicBezTo>
                        <a:cubicBezTo>
                          <a:pt x="675" y="294"/>
                          <a:pt x="679" y="293"/>
                          <a:pt x="680" y="295"/>
                        </a:cubicBezTo>
                        <a:cubicBezTo>
                          <a:pt x="682" y="301"/>
                          <a:pt x="674" y="321"/>
                          <a:pt x="672" y="327"/>
                        </a:cubicBezTo>
                        <a:cubicBezTo>
                          <a:pt x="668" y="340"/>
                          <a:pt x="671" y="326"/>
                          <a:pt x="664" y="340"/>
                        </a:cubicBezTo>
                        <a:cubicBezTo>
                          <a:pt x="652" y="360"/>
                          <a:pt x="646" y="381"/>
                          <a:pt x="621" y="394"/>
                        </a:cubicBezTo>
                        <a:cubicBezTo>
                          <a:pt x="614" y="402"/>
                          <a:pt x="609" y="402"/>
                          <a:pt x="599" y="407"/>
                        </a:cubicBezTo>
                        <a:cubicBezTo>
                          <a:pt x="590" y="418"/>
                          <a:pt x="579" y="429"/>
                          <a:pt x="567" y="439"/>
                        </a:cubicBezTo>
                        <a:cubicBezTo>
                          <a:pt x="560" y="454"/>
                          <a:pt x="555" y="470"/>
                          <a:pt x="548" y="485"/>
                        </a:cubicBezTo>
                        <a:cubicBezTo>
                          <a:pt x="549" y="489"/>
                          <a:pt x="550" y="492"/>
                          <a:pt x="551" y="496"/>
                        </a:cubicBezTo>
                        <a:cubicBezTo>
                          <a:pt x="552" y="500"/>
                          <a:pt x="556" y="508"/>
                          <a:pt x="556" y="508"/>
                        </a:cubicBezTo>
                        <a:cubicBezTo>
                          <a:pt x="559" y="524"/>
                          <a:pt x="562" y="546"/>
                          <a:pt x="576" y="557"/>
                        </a:cubicBezTo>
                        <a:lnTo>
                          <a:pt x="435" y="556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TW" altLang="en-US" smtClean="0">
                      <a:solidFill>
                        <a:srgbClr val="000000"/>
                      </a:solidFill>
                      <a:latin typeface="Arial" pitchFamily="34" charset="0"/>
                      <a:ea typeface="新細明體" pitchFamily="18" charset="-120"/>
                    </a:endParaRPr>
                  </a:p>
                </p:txBody>
              </p:sp>
              <p:sp>
                <p:nvSpPr>
                  <p:cNvPr id="4189" name="Freeform 100"/>
                  <p:cNvSpPr>
                    <a:spLocks/>
                  </p:cNvSpPr>
                  <p:nvPr/>
                </p:nvSpPr>
                <p:spPr bwMode="ltGray">
                  <a:xfrm>
                    <a:off x="3877" y="448"/>
                    <a:ext cx="163" cy="221"/>
                  </a:xfrm>
                  <a:custGeom>
                    <a:avLst/>
                    <a:gdLst>
                      <a:gd name="T0" fmla="*/ 1 w 257"/>
                      <a:gd name="T1" fmla="*/ 1 h 347"/>
                      <a:gd name="T2" fmla="*/ 1 w 257"/>
                      <a:gd name="T3" fmla="*/ 1 h 347"/>
                      <a:gd name="T4" fmla="*/ 1 w 257"/>
                      <a:gd name="T5" fmla="*/ 1 h 347"/>
                      <a:gd name="T6" fmla="*/ 1 w 257"/>
                      <a:gd name="T7" fmla="*/ 1 h 347"/>
                      <a:gd name="T8" fmla="*/ 1 w 257"/>
                      <a:gd name="T9" fmla="*/ 1 h 347"/>
                      <a:gd name="T10" fmla="*/ 1 w 257"/>
                      <a:gd name="T11" fmla="*/ 1 h 347"/>
                      <a:gd name="T12" fmla="*/ 1 w 257"/>
                      <a:gd name="T13" fmla="*/ 1 h 347"/>
                      <a:gd name="T14" fmla="*/ 1 w 257"/>
                      <a:gd name="T15" fmla="*/ 1 h 347"/>
                      <a:gd name="T16" fmla="*/ 1 w 257"/>
                      <a:gd name="T17" fmla="*/ 1 h 347"/>
                      <a:gd name="T18" fmla="*/ 1 w 257"/>
                      <a:gd name="T19" fmla="*/ 1 h 347"/>
                      <a:gd name="T20" fmla="*/ 1 w 257"/>
                      <a:gd name="T21" fmla="*/ 1 h 347"/>
                      <a:gd name="T22" fmla="*/ 1 w 257"/>
                      <a:gd name="T23" fmla="*/ 1 h 347"/>
                      <a:gd name="T24" fmla="*/ 1 w 257"/>
                      <a:gd name="T25" fmla="*/ 1 h 347"/>
                      <a:gd name="T26" fmla="*/ 0 w 257"/>
                      <a:gd name="T27" fmla="*/ 1 h 347"/>
                      <a:gd name="T28" fmla="*/ 1 w 257"/>
                      <a:gd name="T29" fmla="*/ 1 h 347"/>
                      <a:gd name="T30" fmla="*/ 1 w 257"/>
                      <a:gd name="T31" fmla="*/ 1 h 347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</a:gdLst>
                    <a:ahLst/>
                    <a:cxnLst>
                      <a:cxn ang="T32">
                        <a:pos x="T0" y="T1"/>
                      </a:cxn>
                      <a:cxn ang="T33">
                        <a:pos x="T2" y="T3"/>
                      </a:cxn>
                      <a:cxn ang="T34">
                        <a:pos x="T4" y="T5"/>
                      </a:cxn>
                      <a:cxn ang="T35">
                        <a:pos x="T6" y="T7"/>
                      </a:cxn>
                      <a:cxn ang="T36">
                        <a:pos x="T8" y="T9"/>
                      </a:cxn>
                      <a:cxn ang="T37">
                        <a:pos x="T10" y="T11"/>
                      </a:cxn>
                      <a:cxn ang="T38">
                        <a:pos x="T12" y="T13"/>
                      </a:cxn>
                      <a:cxn ang="T39">
                        <a:pos x="T14" y="T15"/>
                      </a:cxn>
                      <a:cxn ang="T40">
                        <a:pos x="T16" y="T17"/>
                      </a:cxn>
                      <a:cxn ang="T41">
                        <a:pos x="T18" y="T19"/>
                      </a:cxn>
                      <a:cxn ang="T42">
                        <a:pos x="T20" y="T21"/>
                      </a:cxn>
                      <a:cxn ang="T43">
                        <a:pos x="T22" y="T23"/>
                      </a:cxn>
                      <a:cxn ang="T44">
                        <a:pos x="T24" y="T25"/>
                      </a:cxn>
                      <a:cxn ang="T45">
                        <a:pos x="T26" y="T27"/>
                      </a:cxn>
                      <a:cxn ang="T46">
                        <a:pos x="T28" y="T29"/>
                      </a:cxn>
                      <a:cxn ang="T47">
                        <a:pos x="T30" y="T31"/>
                      </a:cxn>
                    </a:cxnLst>
                    <a:rect l="0" t="0" r="r" b="b"/>
                    <a:pathLst>
                      <a:path w="257" h="347">
                        <a:moveTo>
                          <a:pt x="243" y="347"/>
                        </a:moveTo>
                        <a:lnTo>
                          <a:pt x="233" y="301"/>
                        </a:lnTo>
                        <a:lnTo>
                          <a:pt x="217" y="288"/>
                        </a:lnTo>
                        <a:lnTo>
                          <a:pt x="215" y="269"/>
                        </a:lnTo>
                        <a:lnTo>
                          <a:pt x="209" y="254"/>
                        </a:lnTo>
                        <a:lnTo>
                          <a:pt x="209" y="229"/>
                        </a:lnTo>
                        <a:lnTo>
                          <a:pt x="207" y="214"/>
                        </a:lnTo>
                        <a:lnTo>
                          <a:pt x="228" y="202"/>
                        </a:lnTo>
                        <a:lnTo>
                          <a:pt x="257" y="197"/>
                        </a:lnTo>
                        <a:lnTo>
                          <a:pt x="257" y="136"/>
                        </a:lnTo>
                        <a:cubicBezTo>
                          <a:pt x="209" y="119"/>
                          <a:pt x="13" y="0"/>
                          <a:pt x="54" y="96"/>
                        </a:cubicBezTo>
                        <a:cubicBezTo>
                          <a:pt x="36" y="106"/>
                          <a:pt x="57" y="97"/>
                          <a:pt x="32" y="98"/>
                        </a:cubicBezTo>
                        <a:cubicBezTo>
                          <a:pt x="27" y="99"/>
                          <a:pt x="16" y="102"/>
                          <a:pt x="16" y="102"/>
                        </a:cubicBezTo>
                        <a:lnTo>
                          <a:pt x="0" y="149"/>
                        </a:lnTo>
                        <a:lnTo>
                          <a:pt x="93" y="346"/>
                        </a:lnTo>
                        <a:lnTo>
                          <a:pt x="243" y="347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hlink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TW" altLang="en-US" smtClean="0">
                      <a:solidFill>
                        <a:srgbClr val="000000"/>
                      </a:solidFill>
                      <a:latin typeface="Arial" pitchFamily="34" charset="0"/>
                      <a:ea typeface="新細明體" pitchFamily="18" charset="-120"/>
                    </a:endParaRPr>
                  </a:p>
                </p:txBody>
              </p:sp>
              <p:sp>
                <p:nvSpPr>
                  <p:cNvPr id="4190" name="Freeform 101"/>
                  <p:cNvSpPr>
                    <a:spLocks/>
                  </p:cNvSpPr>
                  <p:nvPr/>
                </p:nvSpPr>
                <p:spPr bwMode="ltGray">
                  <a:xfrm>
                    <a:off x="4164" y="611"/>
                    <a:ext cx="7" cy="12"/>
                  </a:xfrm>
                  <a:custGeom>
                    <a:avLst/>
                    <a:gdLst>
                      <a:gd name="T0" fmla="*/ 0 w 19"/>
                      <a:gd name="T1" fmla="*/ 0 h 37"/>
                      <a:gd name="T2" fmla="*/ 0 w 19"/>
                      <a:gd name="T3" fmla="*/ 0 h 37"/>
                      <a:gd name="T4" fmla="*/ 0 w 19"/>
                      <a:gd name="T5" fmla="*/ 0 h 37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19" h="37">
                        <a:moveTo>
                          <a:pt x="7" y="25"/>
                        </a:moveTo>
                        <a:cubicBezTo>
                          <a:pt x="0" y="4"/>
                          <a:pt x="12" y="0"/>
                          <a:pt x="19" y="21"/>
                        </a:cubicBezTo>
                        <a:cubicBezTo>
                          <a:pt x="14" y="37"/>
                          <a:pt x="18" y="36"/>
                          <a:pt x="7" y="25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TW" altLang="en-US" smtClean="0">
                      <a:solidFill>
                        <a:srgbClr val="000000"/>
                      </a:solidFill>
                      <a:latin typeface="Arial" pitchFamily="34" charset="0"/>
                      <a:ea typeface="新細明體" pitchFamily="18" charset="-120"/>
                    </a:endParaRPr>
                  </a:p>
                </p:txBody>
              </p:sp>
              <p:sp>
                <p:nvSpPr>
                  <p:cNvPr id="4191" name="Freeform 102"/>
                  <p:cNvSpPr>
                    <a:spLocks/>
                  </p:cNvSpPr>
                  <p:nvPr/>
                </p:nvSpPr>
                <p:spPr bwMode="ltGray">
                  <a:xfrm>
                    <a:off x="4155" y="497"/>
                    <a:ext cx="9" cy="7"/>
                  </a:xfrm>
                  <a:custGeom>
                    <a:avLst/>
                    <a:gdLst>
                      <a:gd name="T0" fmla="*/ 0 w 22"/>
                      <a:gd name="T1" fmla="*/ 0 h 20"/>
                      <a:gd name="T2" fmla="*/ 0 w 22"/>
                      <a:gd name="T3" fmla="*/ 0 h 20"/>
                      <a:gd name="T4" fmla="*/ 0 w 22"/>
                      <a:gd name="T5" fmla="*/ 0 h 20"/>
                      <a:gd name="T6" fmla="*/ 0 w 22"/>
                      <a:gd name="T7" fmla="*/ 0 h 20"/>
                      <a:gd name="T8" fmla="*/ 0 w 22"/>
                      <a:gd name="T9" fmla="*/ 0 h 2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22" h="20">
                        <a:moveTo>
                          <a:pt x="12" y="12"/>
                        </a:moveTo>
                        <a:cubicBezTo>
                          <a:pt x="13" y="8"/>
                          <a:pt x="12" y="0"/>
                          <a:pt x="16" y="0"/>
                        </a:cubicBezTo>
                        <a:cubicBezTo>
                          <a:pt x="20" y="0"/>
                          <a:pt x="22" y="8"/>
                          <a:pt x="20" y="12"/>
                        </a:cubicBezTo>
                        <a:cubicBezTo>
                          <a:pt x="18" y="16"/>
                          <a:pt x="12" y="17"/>
                          <a:pt x="8" y="20"/>
                        </a:cubicBezTo>
                        <a:cubicBezTo>
                          <a:pt x="3" y="5"/>
                          <a:pt x="0" y="6"/>
                          <a:pt x="12" y="1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TW" altLang="en-US" smtClean="0">
                      <a:solidFill>
                        <a:srgbClr val="000000"/>
                      </a:solidFill>
                      <a:latin typeface="Arial" pitchFamily="34" charset="0"/>
                      <a:ea typeface="新細明體" pitchFamily="18" charset="-120"/>
                    </a:endParaRPr>
                  </a:p>
                </p:txBody>
              </p:sp>
              <p:sp>
                <p:nvSpPr>
                  <p:cNvPr id="4192" name="Freeform 103"/>
                  <p:cNvSpPr>
                    <a:spLocks/>
                  </p:cNvSpPr>
                  <p:nvPr/>
                </p:nvSpPr>
                <p:spPr bwMode="ltGray">
                  <a:xfrm>
                    <a:off x="3760" y="357"/>
                    <a:ext cx="25" cy="10"/>
                  </a:xfrm>
                  <a:custGeom>
                    <a:avLst/>
                    <a:gdLst>
                      <a:gd name="T0" fmla="*/ 0 w 57"/>
                      <a:gd name="T1" fmla="*/ 0 h 30"/>
                      <a:gd name="T2" fmla="*/ 0 w 57"/>
                      <a:gd name="T3" fmla="*/ 0 h 30"/>
                      <a:gd name="T4" fmla="*/ 0 w 57"/>
                      <a:gd name="T5" fmla="*/ 0 h 30"/>
                      <a:gd name="T6" fmla="*/ 0 w 57"/>
                      <a:gd name="T7" fmla="*/ 0 h 3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57" h="30">
                        <a:moveTo>
                          <a:pt x="24" y="18"/>
                        </a:moveTo>
                        <a:cubicBezTo>
                          <a:pt x="0" y="10"/>
                          <a:pt x="9" y="0"/>
                          <a:pt x="32" y="6"/>
                        </a:cubicBezTo>
                        <a:cubicBezTo>
                          <a:pt x="46" y="15"/>
                          <a:pt x="57" y="23"/>
                          <a:pt x="36" y="30"/>
                        </a:cubicBezTo>
                        <a:cubicBezTo>
                          <a:pt x="21" y="25"/>
                          <a:pt x="24" y="30"/>
                          <a:pt x="24" y="1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TW" altLang="en-US" smtClean="0">
                      <a:solidFill>
                        <a:srgbClr val="000000"/>
                      </a:solidFill>
                      <a:latin typeface="Arial" pitchFamily="34" charset="0"/>
                      <a:ea typeface="新細明體" pitchFamily="18" charset="-120"/>
                    </a:endParaRPr>
                  </a:p>
                </p:txBody>
              </p:sp>
              <p:sp>
                <p:nvSpPr>
                  <p:cNvPr id="4193" name="Freeform 104"/>
                  <p:cNvSpPr>
                    <a:spLocks/>
                  </p:cNvSpPr>
                  <p:nvPr/>
                </p:nvSpPr>
                <p:spPr bwMode="ltGray">
                  <a:xfrm>
                    <a:off x="4062" y="265"/>
                    <a:ext cx="295" cy="233"/>
                  </a:xfrm>
                  <a:custGeom>
                    <a:avLst/>
                    <a:gdLst>
                      <a:gd name="T0" fmla="*/ 0 w 693"/>
                      <a:gd name="T1" fmla="*/ 0 h 696"/>
                      <a:gd name="T2" fmla="*/ 0 w 693"/>
                      <a:gd name="T3" fmla="*/ 0 h 696"/>
                      <a:gd name="T4" fmla="*/ 0 w 693"/>
                      <a:gd name="T5" fmla="*/ 0 h 696"/>
                      <a:gd name="T6" fmla="*/ 0 w 693"/>
                      <a:gd name="T7" fmla="*/ 0 h 696"/>
                      <a:gd name="T8" fmla="*/ 0 w 693"/>
                      <a:gd name="T9" fmla="*/ 0 h 696"/>
                      <a:gd name="T10" fmla="*/ 0 w 693"/>
                      <a:gd name="T11" fmla="*/ 0 h 696"/>
                      <a:gd name="T12" fmla="*/ 0 w 693"/>
                      <a:gd name="T13" fmla="*/ 0 h 696"/>
                      <a:gd name="T14" fmla="*/ 0 w 693"/>
                      <a:gd name="T15" fmla="*/ 0 h 696"/>
                      <a:gd name="T16" fmla="*/ 0 w 693"/>
                      <a:gd name="T17" fmla="*/ 0 h 696"/>
                      <a:gd name="T18" fmla="*/ 0 w 693"/>
                      <a:gd name="T19" fmla="*/ 0 h 696"/>
                      <a:gd name="T20" fmla="*/ 0 w 693"/>
                      <a:gd name="T21" fmla="*/ 0 h 696"/>
                      <a:gd name="T22" fmla="*/ 0 w 693"/>
                      <a:gd name="T23" fmla="*/ 0 h 696"/>
                      <a:gd name="T24" fmla="*/ 0 w 693"/>
                      <a:gd name="T25" fmla="*/ 0 h 696"/>
                      <a:gd name="T26" fmla="*/ 0 w 693"/>
                      <a:gd name="T27" fmla="*/ 0 h 696"/>
                      <a:gd name="T28" fmla="*/ 0 w 693"/>
                      <a:gd name="T29" fmla="*/ 0 h 696"/>
                      <a:gd name="T30" fmla="*/ 0 w 693"/>
                      <a:gd name="T31" fmla="*/ 0 h 696"/>
                      <a:gd name="T32" fmla="*/ 0 w 693"/>
                      <a:gd name="T33" fmla="*/ 0 h 696"/>
                      <a:gd name="T34" fmla="*/ 0 w 693"/>
                      <a:gd name="T35" fmla="*/ 0 h 696"/>
                      <a:gd name="T36" fmla="*/ 0 w 693"/>
                      <a:gd name="T37" fmla="*/ 0 h 696"/>
                      <a:gd name="T38" fmla="*/ 0 w 693"/>
                      <a:gd name="T39" fmla="*/ 0 h 696"/>
                      <a:gd name="T40" fmla="*/ 0 w 693"/>
                      <a:gd name="T41" fmla="*/ 0 h 696"/>
                      <a:gd name="T42" fmla="*/ 0 w 693"/>
                      <a:gd name="T43" fmla="*/ 0 h 696"/>
                      <a:gd name="T44" fmla="*/ 0 w 693"/>
                      <a:gd name="T45" fmla="*/ 0 h 696"/>
                      <a:gd name="T46" fmla="*/ 0 w 693"/>
                      <a:gd name="T47" fmla="*/ 0 h 696"/>
                      <a:gd name="T48" fmla="*/ 0 w 693"/>
                      <a:gd name="T49" fmla="*/ 0 h 696"/>
                      <a:gd name="T50" fmla="*/ 0 w 693"/>
                      <a:gd name="T51" fmla="*/ 0 h 696"/>
                      <a:gd name="T52" fmla="*/ 0 w 693"/>
                      <a:gd name="T53" fmla="*/ 0 h 696"/>
                      <a:gd name="T54" fmla="*/ 0 w 693"/>
                      <a:gd name="T55" fmla="*/ 0 h 696"/>
                      <a:gd name="T56" fmla="*/ 0 w 693"/>
                      <a:gd name="T57" fmla="*/ 0 h 696"/>
                      <a:gd name="T58" fmla="*/ 0 w 693"/>
                      <a:gd name="T59" fmla="*/ 0 h 696"/>
                      <a:gd name="T60" fmla="*/ 0 w 693"/>
                      <a:gd name="T61" fmla="*/ 0 h 696"/>
                      <a:gd name="T62" fmla="*/ 0 w 693"/>
                      <a:gd name="T63" fmla="*/ 0 h 696"/>
                      <a:gd name="T64" fmla="*/ 0 w 693"/>
                      <a:gd name="T65" fmla="*/ 0 h 696"/>
                      <a:gd name="T66" fmla="*/ 0 w 693"/>
                      <a:gd name="T67" fmla="*/ 0 h 696"/>
                      <a:gd name="T68" fmla="*/ 0 w 693"/>
                      <a:gd name="T69" fmla="*/ 0 h 696"/>
                      <a:gd name="T70" fmla="*/ 0 w 693"/>
                      <a:gd name="T71" fmla="*/ 0 h 69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</a:gdLst>
                    <a:ahLst/>
                    <a:cxnLst>
                      <a:cxn ang="T72">
                        <a:pos x="T0" y="T1"/>
                      </a:cxn>
                      <a:cxn ang="T73">
                        <a:pos x="T2" y="T3"/>
                      </a:cxn>
                      <a:cxn ang="T74">
                        <a:pos x="T4" y="T5"/>
                      </a:cxn>
                      <a:cxn ang="T75">
                        <a:pos x="T6" y="T7"/>
                      </a:cxn>
                      <a:cxn ang="T76">
                        <a:pos x="T8" y="T9"/>
                      </a:cxn>
                      <a:cxn ang="T77">
                        <a:pos x="T10" y="T11"/>
                      </a:cxn>
                      <a:cxn ang="T78">
                        <a:pos x="T12" y="T13"/>
                      </a:cxn>
                      <a:cxn ang="T79">
                        <a:pos x="T14" y="T15"/>
                      </a:cxn>
                      <a:cxn ang="T80">
                        <a:pos x="T16" y="T17"/>
                      </a:cxn>
                      <a:cxn ang="T81">
                        <a:pos x="T18" y="T19"/>
                      </a:cxn>
                      <a:cxn ang="T82">
                        <a:pos x="T20" y="T21"/>
                      </a:cxn>
                      <a:cxn ang="T83">
                        <a:pos x="T22" y="T23"/>
                      </a:cxn>
                      <a:cxn ang="T84">
                        <a:pos x="T24" y="T25"/>
                      </a:cxn>
                      <a:cxn ang="T85">
                        <a:pos x="T26" y="T27"/>
                      </a:cxn>
                      <a:cxn ang="T86">
                        <a:pos x="T28" y="T29"/>
                      </a:cxn>
                      <a:cxn ang="T87">
                        <a:pos x="T30" y="T31"/>
                      </a:cxn>
                      <a:cxn ang="T88">
                        <a:pos x="T32" y="T33"/>
                      </a:cxn>
                      <a:cxn ang="T89">
                        <a:pos x="T34" y="T35"/>
                      </a:cxn>
                      <a:cxn ang="T90">
                        <a:pos x="T36" y="T37"/>
                      </a:cxn>
                      <a:cxn ang="T91">
                        <a:pos x="T38" y="T39"/>
                      </a:cxn>
                      <a:cxn ang="T92">
                        <a:pos x="T40" y="T41"/>
                      </a:cxn>
                      <a:cxn ang="T93">
                        <a:pos x="T42" y="T43"/>
                      </a:cxn>
                      <a:cxn ang="T94">
                        <a:pos x="T44" y="T45"/>
                      </a:cxn>
                      <a:cxn ang="T95">
                        <a:pos x="T46" y="T47"/>
                      </a:cxn>
                      <a:cxn ang="T96">
                        <a:pos x="T48" y="T49"/>
                      </a:cxn>
                      <a:cxn ang="T97">
                        <a:pos x="T50" y="T51"/>
                      </a:cxn>
                      <a:cxn ang="T98">
                        <a:pos x="T52" y="T53"/>
                      </a:cxn>
                      <a:cxn ang="T99">
                        <a:pos x="T54" y="T55"/>
                      </a:cxn>
                      <a:cxn ang="T100">
                        <a:pos x="T56" y="T57"/>
                      </a:cxn>
                      <a:cxn ang="T101">
                        <a:pos x="T58" y="T59"/>
                      </a:cxn>
                      <a:cxn ang="T102">
                        <a:pos x="T60" y="T61"/>
                      </a:cxn>
                      <a:cxn ang="T103">
                        <a:pos x="T62" y="T63"/>
                      </a:cxn>
                      <a:cxn ang="T104">
                        <a:pos x="T64" y="T65"/>
                      </a:cxn>
                      <a:cxn ang="T105">
                        <a:pos x="T66" y="T67"/>
                      </a:cxn>
                      <a:cxn ang="T106">
                        <a:pos x="T68" y="T69"/>
                      </a:cxn>
                      <a:cxn ang="T107">
                        <a:pos x="T70" y="T71"/>
                      </a:cxn>
                    </a:cxnLst>
                    <a:rect l="0" t="0" r="r" b="b"/>
                    <a:pathLst>
                      <a:path w="693" h="696">
                        <a:moveTo>
                          <a:pt x="541" y="460"/>
                        </a:moveTo>
                        <a:lnTo>
                          <a:pt x="473" y="464"/>
                        </a:lnTo>
                        <a:lnTo>
                          <a:pt x="441" y="452"/>
                        </a:lnTo>
                        <a:lnTo>
                          <a:pt x="393" y="452"/>
                        </a:lnTo>
                        <a:cubicBezTo>
                          <a:pt x="365" y="448"/>
                          <a:pt x="360" y="444"/>
                          <a:pt x="337" y="436"/>
                        </a:cubicBezTo>
                        <a:cubicBezTo>
                          <a:pt x="336" y="432"/>
                          <a:pt x="330" y="413"/>
                          <a:pt x="325" y="412"/>
                        </a:cubicBezTo>
                        <a:cubicBezTo>
                          <a:pt x="317" y="411"/>
                          <a:pt x="301" y="420"/>
                          <a:pt x="301" y="420"/>
                        </a:cubicBezTo>
                        <a:cubicBezTo>
                          <a:pt x="289" y="412"/>
                          <a:pt x="277" y="408"/>
                          <a:pt x="265" y="400"/>
                        </a:cubicBezTo>
                        <a:cubicBezTo>
                          <a:pt x="252" y="380"/>
                          <a:pt x="256" y="356"/>
                          <a:pt x="233" y="348"/>
                        </a:cubicBezTo>
                        <a:cubicBezTo>
                          <a:pt x="217" y="372"/>
                          <a:pt x="221" y="392"/>
                          <a:pt x="237" y="416"/>
                        </a:cubicBezTo>
                        <a:cubicBezTo>
                          <a:pt x="234" y="428"/>
                          <a:pt x="228" y="445"/>
                          <a:pt x="237" y="444"/>
                        </a:cubicBezTo>
                        <a:cubicBezTo>
                          <a:pt x="247" y="443"/>
                          <a:pt x="261" y="428"/>
                          <a:pt x="261" y="428"/>
                        </a:cubicBezTo>
                        <a:cubicBezTo>
                          <a:pt x="258" y="450"/>
                          <a:pt x="243" y="475"/>
                          <a:pt x="269" y="484"/>
                        </a:cubicBezTo>
                        <a:cubicBezTo>
                          <a:pt x="277" y="479"/>
                          <a:pt x="288" y="476"/>
                          <a:pt x="293" y="468"/>
                        </a:cubicBezTo>
                        <a:cubicBezTo>
                          <a:pt x="302" y="454"/>
                          <a:pt x="303" y="446"/>
                          <a:pt x="317" y="436"/>
                        </a:cubicBezTo>
                        <a:cubicBezTo>
                          <a:pt x="315" y="448"/>
                          <a:pt x="306" y="467"/>
                          <a:pt x="321" y="476"/>
                        </a:cubicBezTo>
                        <a:cubicBezTo>
                          <a:pt x="328" y="480"/>
                          <a:pt x="345" y="484"/>
                          <a:pt x="345" y="484"/>
                        </a:cubicBezTo>
                        <a:cubicBezTo>
                          <a:pt x="382" y="472"/>
                          <a:pt x="347" y="527"/>
                          <a:pt x="333" y="536"/>
                        </a:cubicBezTo>
                        <a:cubicBezTo>
                          <a:pt x="330" y="540"/>
                          <a:pt x="329" y="545"/>
                          <a:pt x="325" y="548"/>
                        </a:cubicBezTo>
                        <a:cubicBezTo>
                          <a:pt x="322" y="551"/>
                          <a:pt x="316" y="549"/>
                          <a:pt x="313" y="552"/>
                        </a:cubicBezTo>
                        <a:cubicBezTo>
                          <a:pt x="300" y="565"/>
                          <a:pt x="320" y="575"/>
                          <a:pt x="293" y="584"/>
                        </a:cubicBezTo>
                        <a:cubicBezTo>
                          <a:pt x="286" y="595"/>
                          <a:pt x="272" y="610"/>
                          <a:pt x="261" y="616"/>
                        </a:cubicBezTo>
                        <a:cubicBezTo>
                          <a:pt x="254" y="620"/>
                          <a:pt x="245" y="621"/>
                          <a:pt x="237" y="624"/>
                        </a:cubicBezTo>
                        <a:cubicBezTo>
                          <a:pt x="233" y="625"/>
                          <a:pt x="225" y="628"/>
                          <a:pt x="225" y="628"/>
                        </a:cubicBezTo>
                        <a:cubicBezTo>
                          <a:pt x="215" y="659"/>
                          <a:pt x="212" y="652"/>
                          <a:pt x="173" y="656"/>
                        </a:cubicBezTo>
                        <a:cubicBezTo>
                          <a:pt x="140" y="667"/>
                          <a:pt x="132" y="687"/>
                          <a:pt x="97" y="696"/>
                        </a:cubicBezTo>
                        <a:cubicBezTo>
                          <a:pt x="77" y="691"/>
                          <a:pt x="75" y="687"/>
                          <a:pt x="81" y="668"/>
                        </a:cubicBezTo>
                        <a:cubicBezTo>
                          <a:pt x="77" y="646"/>
                          <a:pt x="72" y="639"/>
                          <a:pt x="77" y="616"/>
                        </a:cubicBezTo>
                        <a:cubicBezTo>
                          <a:pt x="73" y="598"/>
                          <a:pt x="71" y="587"/>
                          <a:pt x="61" y="572"/>
                        </a:cubicBezTo>
                        <a:cubicBezTo>
                          <a:pt x="58" y="551"/>
                          <a:pt x="51" y="543"/>
                          <a:pt x="45" y="524"/>
                        </a:cubicBezTo>
                        <a:cubicBezTo>
                          <a:pt x="52" y="502"/>
                          <a:pt x="58" y="496"/>
                          <a:pt x="49" y="472"/>
                        </a:cubicBezTo>
                        <a:cubicBezTo>
                          <a:pt x="46" y="463"/>
                          <a:pt x="33" y="448"/>
                          <a:pt x="33" y="448"/>
                        </a:cubicBezTo>
                        <a:cubicBezTo>
                          <a:pt x="42" y="422"/>
                          <a:pt x="42" y="408"/>
                          <a:pt x="33" y="380"/>
                        </a:cubicBezTo>
                        <a:cubicBezTo>
                          <a:pt x="49" y="369"/>
                          <a:pt x="48" y="362"/>
                          <a:pt x="53" y="344"/>
                        </a:cubicBezTo>
                        <a:cubicBezTo>
                          <a:pt x="47" y="327"/>
                          <a:pt x="49" y="308"/>
                          <a:pt x="33" y="332"/>
                        </a:cubicBezTo>
                        <a:cubicBezTo>
                          <a:pt x="40" y="353"/>
                          <a:pt x="29" y="374"/>
                          <a:pt x="17" y="392"/>
                        </a:cubicBezTo>
                        <a:cubicBezTo>
                          <a:pt x="6" y="360"/>
                          <a:pt x="10" y="340"/>
                          <a:pt x="13" y="304"/>
                        </a:cubicBezTo>
                        <a:cubicBezTo>
                          <a:pt x="44" y="314"/>
                          <a:pt x="54" y="289"/>
                          <a:pt x="81" y="280"/>
                        </a:cubicBezTo>
                        <a:cubicBezTo>
                          <a:pt x="94" y="261"/>
                          <a:pt x="85" y="242"/>
                          <a:pt x="105" y="228"/>
                        </a:cubicBezTo>
                        <a:cubicBezTo>
                          <a:pt x="108" y="220"/>
                          <a:pt x="110" y="212"/>
                          <a:pt x="113" y="204"/>
                        </a:cubicBezTo>
                        <a:cubicBezTo>
                          <a:pt x="116" y="196"/>
                          <a:pt x="89" y="196"/>
                          <a:pt x="89" y="196"/>
                        </a:cubicBezTo>
                        <a:cubicBezTo>
                          <a:pt x="81" y="221"/>
                          <a:pt x="58" y="211"/>
                          <a:pt x="37" y="204"/>
                        </a:cubicBezTo>
                        <a:cubicBezTo>
                          <a:pt x="33" y="207"/>
                          <a:pt x="30" y="213"/>
                          <a:pt x="25" y="212"/>
                        </a:cubicBezTo>
                        <a:cubicBezTo>
                          <a:pt x="16" y="210"/>
                          <a:pt x="1" y="196"/>
                          <a:pt x="1" y="196"/>
                        </a:cubicBezTo>
                        <a:cubicBezTo>
                          <a:pt x="4" y="186"/>
                          <a:pt x="4" y="174"/>
                          <a:pt x="9" y="164"/>
                        </a:cubicBezTo>
                        <a:cubicBezTo>
                          <a:pt x="13" y="155"/>
                          <a:pt x="25" y="140"/>
                          <a:pt x="25" y="140"/>
                        </a:cubicBezTo>
                        <a:cubicBezTo>
                          <a:pt x="0" y="132"/>
                          <a:pt x="25" y="128"/>
                          <a:pt x="37" y="124"/>
                        </a:cubicBezTo>
                        <a:cubicBezTo>
                          <a:pt x="58" y="131"/>
                          <a:pt x="75" y="116"/>
                          <a:pt x="97" y="112"/>
                        </a:cubicBezTo>
                        <a:cubicBezTo>
                          <a:pt x="135" y="87"/>
                          <a:pt x="159" y="122"/>
                          <a:pt x="197" y="132"/>
                        </a:cubicBezTo>
                        <a:cubicBezTo>
                          <a:pt x="205" y="129"/>
                          <a:pt x="213" y="127"/>
                          <a:pt x="221" y="124"/>
                        </a:cubicBezTo>
                        <a:cubicBezTo>
                          <a:pt x="225" y="123"/>
                          <a:pt x="226" y="147"/>
                          <a:pt x="233" y="120"/>
                        </a:cubicBezTo>
                        <a:lnTo>
                          <a:pt x="229" y="64"/>
                        </a:lnTo>
                        <a:lnTo>
                          <a:pt x="209" y="40"/>
                        </a:lnTo>
                        <a:cubicBezTo>
                          <a:pt x="243" y="21"/>
                          <a:pt x="240" y="21"/>
                          <a:pt x="261" y="0"/>
                        </a:cubicBezTo>
                        <a:cubicBezTo>
                          <a:pt x="297" y="16"/>
                          <a:pt x="333" y="32"/>
                          <a:pt x="369" y="48"/>
                        </a:cubicBezTo>
                        <a:cubicBezTo>
                          <a:pt x="373" y="50"/>
                          <a:pt x="361" y="44"/>
                          <a:pt x="357" y="44"/>
                        </a:cubicBezTo>
                        <a:cubicBezTo>
                          <a:pt x="349" y="45"/>
                          <a:pt x="333" y="52"/>
                          <a:pt x="333" y="52"/>
                        </a:cubicBezTo>
                        <a:cubicBezTo>
                          <a:pt x="322" y="68"/>
                          <a:pt x="318" y="71"/>
                          <a:pt x="329" y="88"/>
                        </a:cubicBezTo>
                        <a:cubicBezTo>
                          <a:pt x="308" y="119"/>
                          <a:pt x="323" y="118"/>
                          <a:pt x="333" y="148"/>
                        </a:cubicBezTo>
                        <a:cubicBezTo>
                          <a:pt x="320" y="157"/>
                          <a:pt x="314" y="167"/>
                          <a:pt x="301" y="176"/>
                        </a:cubicBezTo>
                        <a:cubicBezTo>
                          <a:pt x="306" y="213"/>
                          <a:pt x="303" y="213"/>
                          <a:pt x="337" y="220"/>
                        </a:cubicBezTo>
                        <a:cubicBezTo>
                          <a:pt x="358" y="216"/>
                          <a:pt x="368" y="214"/>
                          <a:pt x="361" y="192"/>
                        </a:cubicBezTo>
                        <a:cubicBezTo>
                          <a:pt x="362" y="177"/>
                          <a:pt x="362" y="162"/>
                          <a:pt x="365" y="148"/>
                        </a:cubicBezTo>
                        <a:cubicBezTo>
                          <a:pt x="366" y="143"/>
                          <a:pt x="369" y="133"/>
                          <a:pt x="373" y="136"/>
                        </a:cubicBezTo>
                        <a:cubicBezTo>
                          <a:pt x="379" y="140"/>
                          <a:pt x="376" y="149"/>
                          <a:pt x="377" y="156"/>
                        </a:cubicBezTo>
                        <a:cubicBezTo>
                          <a:pt x="404" y="147"/>
                          <a:pt x="409" y="116"/>
                          <a:pt x="417" y="92"/>
                        </a:cubicBezTo>
                        <a:cubicBezTo>
                          <a:pt x="422" y="76"/>
                          <a:pt x="453" y="74"/>
                          <a:pt x="465" y="72"/>
                        </a:cubicBezTo>
                        <a:cubicBezTo>
                          <a:pt x="472" y="92"/>
                          <a:pt x="477" y="93"/>
                          <a:pt x="497" y="88"/>
                        </a:cubicBezTo>
                        <a:cubicBezTo>
                          <a:pt x="512" y="78"/>
                          <a:pt x="515" y="74"/>
                          <a:pt x="509" y="56"/>
                        </a:cubicBezTo>
                        <a:cubicBezTo>
                          <a:pt x="523" y="46"/>
                          <a:pt x="517" y="46"/>
                          <a:pt x="529" y="52"/>
                        </a:cubicBezTo>
                        <a:lnTo>
                          <a:pt x="693" y="72"/>
                        </a:lnTo>
                        <a:lnTo>
                          <a:pt x="541" y="460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TW" altLang="en-US" smtClean="0">
                      <a:solidFill>
                        <a:srgbClr val="000000"/>
                      </a:solidFill>
                      <a:latin typeface="Arial" pitchFamily="34" charset="0"/>
                      <a:ea typeface="新細明體" pitchFamily="18" charset="-120"/>
                    </a:endParaRPr>
                  </a:p>
                </p:txBody>
              </p:sp>
              <p:sp>
                <p:nvSpPr>
                  <p:cNvPr id="4194" name="Freeform 105"/>
                  <p:cNvSpPr>
                    <a:spLocks/>
                  </p:cNvSpPr>
                  <p:nvPr/>
                </p:nvSpPr>
                <p:spPr bwMode="ltGray">
                  <a:xfrm>
                    <a:off x="3861" y="247"/>
                    <a:ext cx="591" cy="95"/>
                  </a:xfrm>
                  <a:custGeom>
                    <a:avLst/>
                    <a:gdLst>
                      <a:gd name="T0" fmla="*/ 1 w 931"/>
                      <a:gd name="T1" fmla="*/ 0 h 149"/>
                      <a:gd name="T2" fmla="*/ 1 w 931"/>
                      <a:gd name="T3" fmla="*/ 1 h 149"/>
                      <a:gd name="T4" fmla="*/ 1 w 931"/>
                      <a:gd name="T5" fmla="*/ 1 h 149"/>
                      <a:gd name="T6" fmla="*/ 1 w 931"/>
                      <a:gd name="T7" fmla="*/ 1 h 149"/>
                      <a:gd name="T8" fmla="*/ 1 w 931"/>
                      <a:gd name="T9" fmla="*/ 1 h 149"/>
                      <a:gd name="T10" fmla="*/ 0 w 931"/>
                      <a:gd name="T11" fmla="*/ 1 h 149"/>
                      <a:gd name="T12" fmla="*/ 1 w 931"/>
                      <a:gd name="T13" fmla="*/ 1 h 149"/>
                      <a:gd name="T14" fmla="*/ 1 w 931"/>
                      <a:gd name="T15" fmla="*/ 1 h 149"/>
                      <a:gd name="T16" fmla="*/ 1 w 931"/>
                      <a:gd name="T17" fmla="*/ 1 h 149"/>
                      <a:gd name="T18" fmla="*/ 1 w 931"/>
                      <a:gd name="T19" fmla="*/ 1 h 149"/>
                      <a:gd name="T20" fmla="*/ 1 w 931"/>
                      <a:gd name="T21" fmla="*/ 1 h 149"/>
                      <a:gd name="T22" fmla="*/ 1 w 931"/>
                      <a:gd name="T23" fmla="*/ 1 h 149"/>
                      <a:gd name="T24" fmla="*/ 1 w 931"/>
                      <a:gd name="T25" fmla="*/ 1 h 149"/>
                      <a:gd name="T26" fmla="*/ 1 w 931"/>
                      <a:gd name="T27" fmla="*/ 1 h 149"/>
                      <a:gd name="T28" fmla="*/ 1 w 931"/>
                      <a:gd name="T29" fmla="*/ 1 h 149"/>
                      <a:gd name="T30" fmla="*/ 1 w 931"/>
                      <a:gd name="T31" fmla="*/ 1 h 149"/>
                      <a:gd name="T32" fmla="*/ 1 w 931"/>
                      <a:gd name="T33" fmla="*/ 1 h 149"/>
                      <a:gd name="T34" fmla="*/ 1 w 931"/>
                      <a:gd name="T35" fmla="*/ 1 h 149"/>
                      <a:gd name="T36" fmla="*/ 1 w 931"/>
                      <a:gd name="T37" fmla="*/ 1 h 149"/>
                      <a:gd name="T38" fmla="*/ 1 w 931"/>
                      <a:gd name="T39" fmla="*/ 1 h 149"/>
                      <a:gd name="T40" fmla="*/ 1 w 931"/>
                      <a:gd name="T41" fmla="*/ 1 h 149"/>
                      <a:gd name="T42" fmla="*/ 1 w 931"/>
                      <a:gd name="T43" fmla="*/ 1 h 149"/>
                      <a:gd name="T44" fmla="*/ 1 w 931"/>
                      <a:gd name="T45" fmla="*/ 1 h 149"/>
                      <a:gd name="T46" fmla="*/ 1 w 931"/>
                      <a:gd name="T47" fmla="*/ 1 h 149"/>
                      <a:gd name="T48" fmla="*/ 1 w 931"/>
                      <a:gd name="T49" fmla="*/ 1 h 149"/>
                      <a:gd name="T50" fmla="*/ 1 w 931"/>
                      <a:gd name="T51" fmla="*/ 1 h 149"/>
                      <a:gd name="T52" fmla="*/ 1 w 931"/>
                      <a:gd name="T53" fmla="*/ 1 h 149"/>
                      <a:gd name="T54" fmla="*/ 1 w 931"/>
                      <a:gd name="T55" fmla="*/ 1 h 149"/>
                      <a:gd name="T56" fmla="*/ 1 w 931"/>
                      <a:gd name="T57" fmla="*/ 1 h 149"/>
                      <a:gd name="T58" fmla="*/ 1 w 931"/>
                      <a:gd name="T59" fmla="*/ 1 h 149"/>
                      <a:gd name="T60" fmla="*/ 1 w 931"/>
                      <a:gd name="T61" fmla="*/ 1 h 149"/>
                      <a:gd name="T62" fmla="*/ 1 w 931"/>
                      <a:gd name="T63" fmla="*/ 1 h 149"/>
                      <a:gd name="T64" fmla="*/ 1 w 931"/>
                      <a:gd name="T65" fmla="*/ 1 h 149"/>
                      <a:gd name="T66" fmla="*/ 1 w 931"/>
                      <a:gd name="T67" fmla="*/ 1 h 149"/>
                      <a:gd name="T68" fmla="*/ 1 w 931"/>
                      <a:gd name="T69" fmla="*/ 1 h 149"/>
                      <a:gd name="T70" fmla="*/ 1 w 931"/>
                      <a:gd name="T71" fmla="*/ 1 h 149"/>
                      <a:gd name="T72" fmla="*/ 1 w 931"/>
                      <a:gd name="T73" fmla="*/ 1 h 149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</a:gdLst>
                    <a:ahLst/>
                    <a:cxnLst>
                      <a:cxn ang="T74">
                        <a:pos x="T0" y="T1"/>
                      </a:cxn>
                      <a:cxn ang="T75">
                        <a:pos x="T2" y="T3"/>
                      </a:cxn>
                      <a:cxn ang="T76">
                        <a:pos x="T4" y="T5"/>
                      </a:cxn>
                      <a:cxn ang="T77">
                        <a:pos x="T6" y="T7"/>
                      </a:cxn>
                      <a:cxn ang="T78">
                        <a:pos x="T8" y="T9"/>
                      </a:cxn>
                      <a:cxn ang="T79">
                        <a:pos x="T10" y="T11"/>
                      </a:cxn>
                      <a:cxn ang="T80">
                        <a:pos x="T12" y="T13"/>
                      </a:cxn>
                      <a:cxn ang="T81">
                        <a:pos x="T14" y="T15"/>
                      </a:cxn>
                      <a:cxn ang="T82">
                        <a:pos x="T16" y="T17"/>
                      </a:cxn>
                      <a:cxn ang="T83">
                        <a:pos x="T18" y="T19"/>
                      </a:cxn>
                      <a:cxn ang="T84">
                        <a:pos x="T20" y="T21"/>
                      </a:cxn>
                      <a:cxn ang="T85">
                        <a:pos x="T22" y="T23"/>
                      </a:cxn>
                      <a:cxn ang="T86">
                        <a:pos x="T24" y="T25"/>
                      </a:cxn>
                      <a:cxn ang="T87">
                        <a:pos x="T26" y="T27"/>
                      </a:cxn>
                      <a:cxn ang="T88">
                        <a:pos x="T28" y="T29"/>
                      </a:cxn>
                      <a:cxn ang="T89">
                        <a:pos x="T30" y="T31"/>
                      </a:cxn>
                      <a:cxn ang="T90">
                        <a:pos x="T32" y="T33"/>
                      </a:cxn>
                      <a:cxn ang="T91">
                        <a:pos x="T34" y="T35"/>
                      </a:cxn>
                      <a:cxn ang="T92">
                        <a:pos x="T36" y="T37"/>
                      </a:cxn>
                      <a:cxn ang="T93">
                        <a:pos x="T38" y="T39"/>
                      </a:cxn>
                      <a:cxn ang="T94">
                        <a:pos x="T40" y="T41"/>
                      </a:cxn>
                      <a:cxn ang="T95">
                        <a:pos x="T42" y="T43"/>
                      </a:cxn>
                      <a:cxn ang="T96">
                        <a:pos x="T44" y="T45"/>
                      </a:cxn>
                      <a:cxn ang="T97">
                        <a:pos x="T46" y="T47"/>
                      </a:cxn>
                      <a:cxn ang="T98">
                        <a:pos x="T48" y="T49"/>
                      </a:cxn>
                      <a:cxn ang="T99">
                        <a:pos x="T50" y="T51"/>
                      </a:cxn>
                      <a:cxn ang="T100">
                        <a:pos x="T52" y="T53"/>
                      </a:cxn>
                      <a:cxn ang="T101">
                        <a:pos x="T54" y="T55"/>
                      </a:cxn>
                      <a:cxn ang="T102">
                        <a:pos x="T56" y="T57"/>
                      </a:cxn>
                      <a:cxn ang="T103">
                        <a:pos x="T58" y="T59"/>
                      </a:cxn>
                      <a:cxn ang="T104">
                        <a:pos x="T60" y="T61"/>
                      </a:cxn>
                      <a:cxn ang="T105">
                        <a:pos x="T62" y="T63"/>
                      </a:cxn>
                      <a:cxn ang="T106">
                        <a:pos x="T64" y="T65"/>
                      </a:cxn>
                      <a:cxn ang="T107">
                        <a:pos x="T66" y="T67"/>
                      </a:cxn>
                      <a:cxn ang="T108">
                        <a:pos x="T68" y="T69"/>
                      </a:cxn>
                      <a:cxn ang="T109">
                        <a:pos x="T70" y="T71"/>
                      </a:cxn>
                      <a:cxn ang="T110">
                        <a:pos x="T72" y="T73"/>
                      </a:cxn>
                    </a:cxnLst>
                    <a:rect l="0" t="0" r="r" b="b"/>
                    <a:pathLst>
                      <a:path w="931" h="149">
                        <a:moveTo>
                          <a:pt x="794" y="84"/>
                        </a:moveTo>
                        <a:cubicBezTo>
                          <a:pt x="813" y="72"/>
                          <a:pt x="931" y="14"/>
                          <a:pt x="825" y="0"/>
                        </a:cubicBezTo>
                        <a:lnTo>
                          <a:pt x="159" y="0"/>
                        </a:lnTo>
                        <a:cubicBezTo>
                          <a:pt x="149" y="12"/>
                          <a:pt x="162" y="18"/>
                          <a:pt x="143" y="29"/>
                        </a:cubicBezTo>
                        <a:cubicBezTo>
                          <a:pt x="130" y="44"/>
                          <a:pt x="133" y="39"/>
                          <a:pt x="116" y="48"/>
                        </a:cubicBezTo>
                        <a:cubicBezTo>
                          <a:pt x="108" y="46"/>
                          <a:pt x="100" y="44"/>
                          <a:pt x="91" y="42"/>
                        </a:cubicBezTo>
                        <a:cubicBezTo>
                          <a:pt x="89" y="41"/>
                          <a:pt x="83" y="40"/>
                          <a:pt x="83" y="40"/>
                        </a:cubicBezTo>
                        <a:cubicBezTo>
                          <a:pt x="76" y="40"/>
                          <a:pt x="68" y="39"/>
                          <a:pt x="62" y="42"/>
                        </a:cubicBezTo>
                        <a:cubicBezTo>
                          <a:pt x="54" y="45"/>
                          <a:pt x="46" y="61"/>
                          <a:pt x="38" y="67"/>
                        </a:cubicBezTo>
                        <a:cubicBezTo>
                          <a:pt x="32" y="71"/>
                          <a:pt x="27" y="74"/>
                          <a:pt x="22" y="77"/>
                        </a:cubicBezTo>
                        <a:cubicBezTo>
                          <a:pt x="16" y="81"/>
                          <a:pt x="5" y="86"/>
                          <a:pt x="5" y="86"/>
                        </a:cubicBezTo>
                        <a:cubicBezTo>
                          <a:pt x="9" y="95"/>
                          <a:pt x="7" y="97"/>
                          <a:pt x="0" y="105"/>
                        </a:cubicBezTo>
                        <a:cubicBezTo>
                          <a:pt x="17" y="107"/>
                          <a:pt x="22" y="107"/>
                          <a:pt x="16" y="120"/>
                        </a:cubicBezTo>
                        <a:cubicBezTo>
                          <a:pt x="27" y="122"/>
                          <a:pt x="48" y="116"/>
                          <a:pt x="59" y="115"/>
                        </a:cubicBezTo>
                        <a:cubicBezTo>
                          <a:pt x="71" y="112"/>
                          <a:pt x="73" y="117"/>
                          <a:pt x="83" y="111"/>
                        </a:cubicBezTo>
                        <a:cubicBezTo>
                          <a:pt x="89" y="96"/>
                          <a:pt x="83" y="100"/>
                          <a:pt x="97" y="96"/>
                        </a:cubicBezTo>
                        <a:cubicBezTo>
                          <a:pt x="100" y="94"/>
                          <a:pt x="103" y="93"/>
                          <a:pt x="105" y="90"/>
                        </a:cubicBezTo>
                        <a:cubicBezTo>
                          <a:pt x="106" y="88"/>
                          <a:pt x="106" y="85"/>
                          <a:pt x="108" y="84"/>
                        </a:cubicBezTo>
                        <a:cubicBezTo>
                          <a:pt x="112" y="80"/>
                          <a:pt x="140" y="69"/>
                          <a:pt x="148" y="67"/>
                        </a:cubicBezTo>
                        <a:cubicBezTo>
                          <a:pt x="160" y="52"/>
                          <a:pt x="153" y="56"/>
                          <a:pt x="167" y="52"/>
                        </a:cubicBezTo>
                        <a:cubicBezTo>
                          <a:pt x="178" y="55"/>
                          <a:pt x="179" y="62"/>
                          <a:pt x="191" y="58"/>
                        </a:cubicBezTo>
                        <a:cubicBezTo>
                          <a:pt x="199" y="52"/>
                          <a:pt x="206" y="51"/>
                          <a:pt x="215" y="46"/>
                        </a:cubicBezTo>
                        <a:cubicBezTo>
                          <a:pt x="226" y="58"/>
                          <a:pt x="217" y="46"/>
                          <a:pt x="223" y="69"/>
                        </a:cubicBezTo>
                        <a:cubicBezTo>
                          <a:pt x="226" y="79"/>
                          <a:pt x="233" y="85"/>
                          <a:pt x="237" y="94"/>
                        </a:cubicBezTo>
                        <a:cubicBezTo>
                          <a:pt x="227" y="100"/>
                          <a:pt x="229" y="104"/>
                          <a:pt x="218" y="107"/>
                        </a:cubicBezTo>
                        <a:cubicBezTo>
                          <a:pt x="207" y="120"/>
                          <a:pt x="203" y="113"/>
                          <a:pt x="188" y="109"/>
                        </a:cubicBezTo>
                        <a:cubicBezTo>
                          <a:pt x="191" y="117"/>
                          <a:pt x="200" y="127"/>
                          <a:pt x="210" y="132"/>
                        </a:cubicBezTo>
                        <a:cubicBezTo>
                          <a:pt x="218" y="114"/>
                          <a:pt x="211" y="122"/>
                          <a:pt x="231" y="113"/>
                        </a:cubicBezTo>
                        <a:cubicBezTo>
                          <a:pt x="237" y="111"/>
                          <a:pt x="248" y="105"/>
                          <a:pt x="248" y="105"/>
                        </a:cubicBezTo>
                        <a:cubicBezTo>
                          <a:pt x="248" y="100"/>
                          <a:pt x="246" y="94"/>
                          <a:pt x="250" y="90"/>
                        </a:cubicBezTo>
                        <a:cubicBezTo>
                          <a:pt x="253" y="88"/>
                          <a:pt x="254" y="96"/>
                          <a:pt x="258" y="96"/>
                        </a:cubicBezTo>
                        <a:cubicBezTo>
                          <a:pt x="262" y="97"/>
                          <a:pt x="264" y="94"/>
                          <a:pt x="266" y="92"/>
                        </a:cubicBezTo>
                        <a:cubicBezTo>
                          <a:pt x="262" y="82"/>
                          <a:pt x="252" y="77"/>
                          <a:pt x="248" y="67"/>
                        </a:cubicBezTo>
                        <a:cubicBezTo>
                          <a:pt x="250" y="63"/>
                          <a:pt x="255" y="58"/>
                          <a:pt x="253" y="54"/>
                        </a:cubicBezTo>
                        <a:cubicBezTo>
                          <a:pt x="251" y="50"/>
                          <a:pt x="248" y="42"/>
                          <a:pt x="248" y="42"/>
                        </a:cubicBezTo>
                        <a:cubicBezTo>
                          <a:pt x="256" y="32"/>
                          <a:pt x="259" y="35"/>
                          <a:pt x="266" y="44"/>
                        </a:cubicBezTo>
                        <a:cubicBezTo>
                          <a:pt x="270" y="56"/>
                          <a:pt x="276" y="61"/>
                          <a:pt x="285" y="71"/>
                        </a:cubicBezTo>
                        <a:cubicBezTo>
                          <a:pt x="281" y="81"/>
                          <a:pt x="289" y="82"/>
                          <a:pt x="277" y="88"/>
                        </a:cubicBezTo>
                        <a:cubicBezTo>
                          <a:pt x="262" y="106"/>
                          <a:pt x="278" y="83"/>
                          <a:pt x="274" y="101"/>
                        </a:cubicBezTo>
                        <a:cubicBezTo>
                          <a:pt x="274" y="105"/>
                          <a:pt x="268" y="109"/>
                          <a:pt x="266" y="113"/>
                        </a:cubicBezTo>
                        <a:cubicBezTo>
                          <a:pt x="270" y="122"/>
                          <a:pt x="268" y="125"/>
                          <a:pt x="261" y="132"/>
                        </a:cubicBezTo>
                        <a:cubicBezTo>
                          <a:pt x="268" y="149"/>
                          <a:pt x="282" y="134"/>
                          <a:pt x="296" y="130"/>
                        </a:cubicBezTo>
                        <a:cubicBezTo>
                          <a:pt x="299" y="122"/>
                          <a:pt x="295" y="119"/>
                          <a:pt x="299" y="111"/>
                        </a:cubicBezTo>
                        <a:cubicBezTo>
                          <a:pt x="296" y="105"/>
                          <a:pt x="288" y="97"/>
                          <a:pt x="299" y="92"/>
                        </a:cubicBezTo>
                        <a:cubicBezTo>
                          <a:pt x="303" y="90"/>
                          <a:pt x="315" y="88"/>
                          <a:pt x="315" y="88"/>
                        </a:cubicBezTo>
                        <a:cubicBezTo>
                          <a:pt x="326" y="91"/>
                          <a:pt x="325" y="95"/>
                          <a:pt x="331" y="103"/>
                        </a:cubicBezTo>
                        <a:cubicBezTo>
                          <a:pt x="339" y="84"/>
                          <a:pt x="331" y="90"/>
                          <a:pt x="361" y="92"/>
                        </a:cubicBezTo>
                        <a:cubicBezTo>
                          <a:pt x="355" y="76"/>
                          <a:pt x="365" y="76"/>
                          <a:pt x="382" y="73"/>
                        </a:cubicBezTo>
                        <a:cubicBezTo>
                          <a:pt x="383" y="71"/>
                          <a:pt x="387" y="57"/>
                          <a:pt x="393" y="54"/>
                        </a:cubicBezTo>
                        <a:cubicBezTo>
                          <a:pt x="398" y="52"/>
                          <a:pt x="409" y="50"/>
                          <a:pt x="409" y="50"/>
                        </a:cubicBezTo>
                        <a:cubicBezTo>
                          <a:pt x="430" y="54"/>
                          <a:pt x="413" y="58"/>
                          <a:pt x="431" y="63"/>
                        </a:cubicBezTo>
                        <a:cubicBezTo>
                          <a:pt x="433" y="61"/>
                          <a:pt x="435" y="57"/>
                          <a:pt x="439" y="56"/>
                        </a:cubicBezTo>
                        <a:cubicBezTo>
                          <a:pt x="445" y="55"/>
                          <a:pt x="452" y="61"/>
                          <a:pt x="457" y="58"/>
                        </a:cubicBezTo>
                        <a:cubicBezTo>
                          <a:pt x="461" y="57"/>
                          <a:pt x="457" y="52"/>
                          <a:pt x="455" y="50"/>
                        </a:cubicBezTo>
                        <a:cubicBezTo>
                          <a:pt x="451" y="47"/>
                          <a:pt x="444" y="47"/>
                          <a:pt x="439" y="46"/>
                        </a:cubicBezTo>
                        <a:cubicBezTo>
                          <a:pt x="436" y="45"/>
                          <a:pt x="431" y="44"/>
                          <a:pt x="431" y="44"/>
                        </a:cubicBezTo>
                        <a:cubicBezTo>
                          <a:pt x="440" y="38"/>
                          <a:pt x="443" y="36"/>
                          <a:pt x="455" y="40"/>
                        </a:cubicBezTo>
                        <a:cubicBezTo>
                          <a:pt x="461" y="38"/>
                          <a:pt x="467" y="35"/>
                          <a:pt x="474" y="35"/>
                        </a:cubicBezTo>
                        <a:cubicBezTo>
                          <a:pt x="483" y="36"/>
                          <a:pt x="511" y="43"/>
                          <a:pt x="519" y="46"/>
                        </a:cubicBezTo>
                        <a:cubicBezTo>
                          <a:pt x="527" y="49"/>
                          <a:pt x="544" y="54"/>
                          <a:pt x="544" y="54"/>
                        </a:cubicBezTo>
                        <a:cubicBezTo>
                          <a:pt x="548" y="54"/>
                          <a:pt x="560" y="52"/>
                          <a:pt x="565" y="50"/>
                        </a:cubicBezTo>
                        <a:cubicBezTo>
                          <a:pt x="570" y="47"/>
                          <a:pt x="581" y="42"/>
                          <a:pt x="581" y="42"/>
                        </a:cubicBezTo>
                        <a:cubicBezTo>
                          <a:pt x="585" y="42"/>
                          <a:pt x="598" y="44"/>
                          <a:pt x="600" y="48"/>
                        </a:cubicBezTo>
                        <a:cubicBezTo>
                          <a:pt x="603" y="55"/>
                          <a:pt x="589" y="61"/>
                          <a:pt x="584" y="63"/>
                        </a:cubicBezTo>
                        <a:cubicBezTo>
                          <a:pt x="576" y="69"/>
                          <a:pt x="568" y="69"/>
                          <a:pt x="565" y="77"/>
                        </a:cubicBezTo>
                        <a:cubicBezTo>
                          <a:pt x="568" y="86"/>
                          <a:pt x="564" y="92"/>
                          <a:pt x="568" y="101"/>
                        </a:cubicBezTo>
                        <a:cubicBezTo>
                          <a:pt x="574" y="93"/>
                          <a:pt x="577" y="91"/>
                          <a:pt x="589" y="94"/>
                        </a:cubicBezTo>
                        <a:cubicBezTo>
                          <a:pt x="595" y="108"/>
                          <a:pt x="602" y="93"/>
                          <a:pt x="611" y="88"/>
                        </a:cubicBezTo>
                        <a:cubicBezTo>
                          <a:pt x="613" y="86"/>
                          <a:pt x="613" y="83"/>
                          <a:pt x="616" y="82"/>
                        </a:cubicBezTo>
                        <a:cubicBezTo>
                          <a:pt x="618" y="80"/>
                          <a:pt x="622" y="81"/>
                          <a:pt x="624" y="80"/>
                        </a:cubicBezTo>
                        <a:cubicBezTo>
                          <a:pt x="626" y="78"/>
                          <a:pt x="626" y="75"/>
                          <a:pt x="627" y="73"/>
                        </a:cubicBezTo>
                        <a:cubicBezTo>
                          <a:pt x="632" y="65"/>
                          <a:pt x="638" y="63"/>
                          <a:pt x="648" y="61"/>
                        </a:cubicBezTo>
                        <a:cubicBezTo>
                          <a:pt x="664" y="62"/>
                          <a:pt x="684" y="69"/>
                          <a:pt x="700" y="69"/>
                        </a:cubicBezTo>
                        <a:lnTo>
                          <a:pt x="794" y="84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TW" altLang="en-US" smtClean="0">
                      <a:solidFill>
                        <a:srgbClr val="000000"/>
                      </a:solidFill>
                      <a:latin typeface="Arial" pitchFamily="34" charset="0"/>
                      <a:ea typeface="新細明體" pitchFamily="18" charset="-120"/>
                    </a:endParaRPr>
                  </a:p>
                </p:txBody>
              </p:sp>
              <p:sp>
                <p:nvSpPr>
                  <p:cNvPr id="4195" name="Freeform 106"/>
                  <p:cNvSpPr>
                    <a:spLocks/>
                  </p:cNvSpPr>
                  <p:nvPr/>
                </p:nvSpPr>
                <p:spPr bwMode="ltGray">
                  <a:xfrm>
                    <a:off x="3981" y="282"/>
                    <a:ext cx="13" cy="10"/>
                  </a:xfrm>
                  <a:custGeom>
                    <a:avLst/>
                    <a:gdLst>
                      <a:gd name="T0" fmla="*/ 0 w 31"/>
                      <a:gd name="T1" fmla="*/ 0 h 30"/>
                      <a:gd name="T2" fmla="*/ 0 w 31"/>
                      <a:gd name="T3" fmla="*/ 0 h 30"/>
                      <a:gd name="T4" fmla="*/ 0 w 31"/>
                      <a:gd name="T5" fmla="*/ 0 h 30"/>
                      <a:gd name="T6" fmla="*/ 0 w 31"/>
                      <a:gd name="T7" fmla="*/ 0 h 3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31" h="30">
                        <a:moveTo>
                          <a:pt x="3" y="28"/>
                        </a:moveTo>
                        <a:cubicBezTo>
                          <a:pt x="8" y="8"/>
                          <a:pt x="12" y="6"/>
                          <a:pt x="31" y="0"/>
                        </a:cubicBezTo>
                        <a:cubicBezTo>
                          <a:pt x="29" y="5"/>
                          <a:pt x="25" y="22"/>
                          <a:pt x="19" y="24"/>
                        </a:cubicBezTo>
                        <a:cubicBezTo>
                          <a:pt x="0" y="30"/>
                          <a:pt x="3" y="9"/>
                          <a:pt x="3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TW" altLang="en-US" smtClean="0">
                      <a:solidFill>
                        <a:srgbClr val="000000"/>
                      </a:solidFill>
                      <a:latin typeface="Arial" pitchFamily="34" charset="0"/>
                      <a:ea typeface="新細明體" pitchFamily="18" charset="-120"/>
                    </a:endParaRPr>
                  </a:p>
                </p:txBody>
              </p:sp>
              <p:sp>
                <p:nvSpPr>
                  <p:cNvPr id="4196" name="Freeform 107"/>
                  <p:cNvSpPr>
                    <a:spLocks/>
                  </p:cNvSpPr>
                  <p:nvPr/>
                </p:nvSpPr>
                <p:spPr bwMode="ltGray">
                  <a:xfrm>
                    <a:off x="3966" y="296"/>
                    <a:ext cx="19" cy="11"/>
                  </a:xfrm>
                  <a:custGeom>
                    <a:avLst/>
                    <a:gdLst>
                      <a:gd name="T0" fmla="*/ 0 w 44"/>
                      <a:gd name="T1" fmla="*/ 0 h 32"/>
                      <a:gd name="T2" fmla="*/ 0 w 44"/>
                      <a:gd name="T3" fmla="*/ 0 h 32"/>
                      <a:gd name="T4" fmla="*/ 0 w 44"/>
                      <a:gd name="T5" fmla="*/ 0 h 32"/>
                      <a:gd name="T6" fmla="*/ 0 w 44"/>
                      <a:gd name="T7" fmla="*/ 0 h 32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44" h="32">
                        <a:moveTo>
                          <a:pt x="6" y="32"/>
                        </a:moveTo>
                        <a:cubicBezTo>
                          <a:pt x="0" y="14"/>
                          <a:pt x="7" y="10"/>
                          <a:pt x="22" y="0"/>
                        </a:cubicBezTo>
                        <a:cubicBezTo>
                          <a:pt x="27" y="1"/>
                          <a:pt x="35" y="0"/>
                          <a:pt x="38" y="4"/>
                        </a:cubicBezTo>
                        <a:cubicBezTo>
                          <a:pt x="44" y="13"/>
                          <a:pt x="16" y="32"/>
                          <a:pt x="6" y="3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TW" altLang="en-US" smtClean="0">
                      <a:solidFill>
                        <a:srgbClr val="000000"/>
                      </a:solidFill>
                      <a:latin typeface="Arial" pitchFamily="34" charset="0"/>
                      <a:ea typeface="新細明體" pitchFamily="18" charset="-120"/>
                    </a:endParaRPr>
                  </a:p>
                </p:txBody>
              </p:sp>
              <p:sp>
                <p:nvSpPr>
                  <p:cNvPr id="4197" name="Freeform 108"/>
                  <p:cNvSpPr>
                    <a:spLocks/>
                  </p:cNvSpPr>
                  <p:nvPr/>
                </p:nvSpPr>
                <p:spPr bwMode="ltGray">
                  <a:xfrm>
                    <a:off x="4028" y="337"/>
                    <a:ext cx="32" cy="6"/>
                  </a:xfrm>
                  <a:custGeom>
                    <a:avLst/>
                    <a:gdLst>
                      <a:gd name="T0" fmla="*/ 0 w 76"/>
                      <a:gd name="T1" fmla="*/ 0 h 18"/>
                      <a:gd name="T2" fmla="*/ 0 w 76"/>
                      <a:gd name="T3" fmla="*/ 0 h 18"/>
                      <a:gd name="T4" fmla="*/ 0 w 76"/>
                      <a:gd name="T5" fmla="*/ 0 h 18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76" h="18">
                        <a:moveTo>
                          <a:pt x="37" y="18"/>
                        </a:moveTo>
                        <a:cubicBezTo>
                          <a:pt x="25" y="14"/>
                          <a:pt x="0" y="10"/>
                          <a:pt x="25" y="2"/>
                        </a:cubicBezTo>
                        <a:cubicBezTo>
                          <a:pt x="76" y="9"/>
                          <a:pt x="46" y="0"/>
                          <a:pt x="37" y="1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TW" altLang="en-US" smtClean="0">
                      <a:solidFill>
                        <a:srgbClr val="000000"/>
                      </a:solidFill>
                      <a:latin typeface="Arial" pitchFamily="34" charset="0"/>
                      <a:ea typeface="新細明體" pitchFamily="18" charset="-120"/>
                    </a:endParaRPr>
                  </a:p>
                </p:txBody>
              </p:sp>
              <p:sp>
                <p:nvSpPr>
                  <p:cNvPr id="4198" name="Freeform 109"/>
                  <p:cNvSpPr>
                    <a:spLocks/>
                  </p:cNvSpPr>
                  <p:nvPr/>
                </p:nvSpPr>
                <p:spPr bwMode="ltGray">
                  <a:xfrm>
                    <a:off x="4083" y="336"/>
                    <a:ext cx="18" cy="15"/>
                  </a:xfrm>
                  <a:custGeom>
                    <a:avLst/>
                    <a:gdLst>
                      <a:gd name="T0" fmla="*/ 0 w 42"/>
                      <a:gd name="T1" fmla="*/ 0 h 44"/>
                      <a:gd name="T2" fmla="*/ 0 w 42"/>
                      <a:gd name="T3" fmla="*/ 0 h 44"/>
                      <a:gd name="T4" fmla="*/ 0 w 42"/>
                      <a:gd name="T5" fmla="*/ 0 h 44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42" h="44">
                        <a:moveTo>
                          <a:pt x="0" y="21"/>
                        </a:moveTo>
                        <a:cubicBezTo>
                          <a:pt x="4" y="17"/>
                          <a:pt x="7" y="11"/>
                          <a:pt x="12" y="9"/>
                        </a:cubicBezTo>
                        <a:cubicBezTo>
                          <a:pt x="42" y="0"/>
                          <a:pt x="23" y="44"/>
                          <a:pt x="0" y="2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TW" altLang="en-US" smtClean="0">
                      <a:solidFill>
                        <a:srgbClr val="000000"/>
                      </a:solidFill>
                      <a:latin typeface="Arial" pitchFamily="34" charset="0"/>
                      <a:ea typeface="新細明體" pitchFamily="18" charset="-120"/>
                    </a:endParaRPr>
                  </a:p>
                </p:txBody>
              </p:sp>
              <p:sp>
                <p:nvSpPr>
                  <p:cNvPr id="4199" name="Freeform 110"/>
                  <p:cNvSpPr>
                    <a:spLocks/>
                  </p:cNvSpPr>
                  <p:nvPr/>
                </p:nvSpPr>
                <p:spPr bwMode="ltGray">
                  <a:xfrm>
                    <a:off x="3936" y="295"/>
                    <a:ext cx="14" cy="10"/>
                  </a:xfrm>
                  <a:custGeom>
                    <a:avLst/>
                    <a:gdLst>
                      <a:gd name="T0" fmla="*/ 0 w 31"/>
                      <a:gd name="T1" fmla="*/ 0 h 30"/>
                      <a:gd name="T2" fmla="*/ 0 w 31"/>
                      <a:gd name="T3" fmla="*/ 0 h 30"/>
                      <a:gd name="T4" fmla="*/ 0 w 31"/>
                      <a:gd name="T5" fmla="*/ 0 h 30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31" h="30">
                        <a:moveTo>
                          <a:pt x="7" y="22"/>
                        </a:moveTo>
                        <a:cubicBezTo>
                          <a:pt x="0" y="0"/>
                          <a:pt x="15" y="6"/>
                          <a:pt x="31" y="10"/>
                        </a:cubicBezTo>
                        <a:cubicBezTo>
                          <a:pt x="14" y="16"/>
                          <a:pt x="15" y="30"/>
                          <a:pt x="7" y="2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TW" altLang="en-US" smtClean="0">
                      <a:solidFill>
                        <a:srgbClr val="000000"/>
                      </a:solidFill>
                      <a:latin typeface="Arial" pitchFamily="34" charset="0"/>
                      <a:ea typeface="新細明體" pitchFamily="18" charset="-120"/>
                    </a:endParaRPr>
                  </a:p>
                </p:txBody>
              </p:sp>
            </p:grpSp>
          </p:grpSp>
          <p:grpSp>
            <p:nvGrpSpPr>
              <p:cNvPr id="4108" name="Group 111"/>
              <p:cNvGrpSpPr>
                <a:grpSpLocks/>
              </p:cNvGrpSpPr>
              <p:nvPr/>
            </p:nvGrpSpPr>
            <p:grpSpPr bwMode="auto">
              <a:xfrm>
                <a:off x="798" y="111"/>
                <a:ext cx="4702" cy="418"/>
                <a:chOff x="798" y="255"/>
                <a:chExt cx="4702" cy="418"/>
              </a:xfrm>
            </p:grpSpPr>
            <p:sp>
              <p:nvSpPr>
                <p:cNvPr id="4135" name="Line 112"/>
                <p:cNvSpPr>
                  <a:spLocks noChangeShapeType="1"/>
                </p:cNvSpPr>
                <p:nvPr/>
              </p:nvSpPr>
              <p:spPr bwMode="white">
                <a:xfrm>
                  <a:off x="798" y="476"/>
                  <a:ext cx="4702" cy="0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 smtClean="0">
                    <a:solidFill>
                      <a:srgbClr val="000000"/>
                    </a:solidFill>
                    <a:latin typeface="Arial" pitchFamily="34" charset="0"/>
                    <a:ea typeface="新細明體" pitchFamily="18" charset="-120"/>
                  </a:endParaRPr>
                </a:p>
              </p:txBody>
            </p:sp>
            <p:sp>
              <p:nvSpPr>
                <p:cNvPr id="4136" name="Line 113"/>
                <p:cNvSpPr>
                  <a:spLocks noChangeShapeType="1"/>
                </p:cNvSpPr>
                <p:nvPr/>
              </p:nvSpPr>
              <p:spPr bwMode="white">
                <a:xfrm>
                  <a:off x="1026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 smtClean="0">
                    <a:solidFill>
                      <a:srgbClr val="000000"/>
                    </a:solidFill>
                    <a:latin typeface="Arial" pitchFamily="34" charset="0"/>
                    <a:ea typeface="新細明體" pitchFamily="18" charset="-120"/>
                  </a:endParaRPr>
                </a:p>
              </p:txBody>
            </p:sp>
            <p:sp>
              <p:nvSpPr>
                <p:cNvPr id="4137" name="Line 114"/>
                <p:cNvSpPr>
                  <a:spLocks noChangeShapeType="1"/>
                </p:cNvSpPr>
                <p:nvPr/>
              </p:nvSpPr>
              <p:spPr bwMode="white">
                <a:xfrm>
                  <a:off x="1254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 smtClean="0">
                    <a:solidFill>
                      <a:srgbClr val="000000"/>
                    </a:solidFill>
                    <a:latin typeface="Arial" pitchFamily="34" charset="0"/>
                    <a:ea typeface="新細明體" pitchFamily="18" charset="-120"/>
                  </a:endParaRPr>
                </a:p>
              </p:txBody>
            </p:sp>
            <p:sp>
              <p:nvSpPr>
                <p:cNvPr id="4138" name="Line 115"/>
                <p:cNvSpPr>
                  <a:spLocks noChangeShapeType="1"/>
                </p:cNvSpPr>
                <p:nvPr/>
              </p:nvSpPr>
              <p:spPr bwMode="white">
                <a:xfrm>
                  <a:off x="1482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 smtClean="0">
                    <a:solidFill>
                      <a:srgbClr val="000000"/>
                    </a:solidFill>
                    <a:latin typeface="Arial" pitchFamily="34" charset="0"/>
                    <a:ea typeface="新細明體" pitchFamily="18" charset="-120"/>
                  </a:endParaRPr>
                </a:p>
              </p:txBody>
            </p:sp>
            <p:sp>
              <p:nvSpPr>
                <p:cNvPr id="4139" name="Line 116"/>
                <p:cNvSpPr>
                  <a:spLocks noChangeShapeType="1"/>
                </p:cNvSpPr>
                <p:nvPr/>
              </p:nvSpPr>
              <p:spPr bwMode="white">
                <a:xfrm>
                  <a:off x="1710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 smtClean="0">
                    <a:solidFill>
                      <a:srgbClr val="000000"/>
                    </a:solidFill>
                    <a:latin typeface="Arial" pitchFamily="34" charset="0"/>
                    <a:ea typeface="新細明體" pitchFamily="18" charset="-120"/>
                  </a:endParaRPr>
                </a:p>
              </p:txBody>
            </p:sp>
            <p:sp>
              <p:nvSpPr>
                <p:cNvPr id="4140" name="Line 117"/>
                <p:cNvSpPr>
                  <a:spLocks noChangeShapeType="1"/>
                </p:cNvSpPr>
                <p:nvPr/>
              </p:nvSpPr>
              <p:spPr bwMode="white">
                <a:xfrm>
                  <a:off x="1938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 smtClean="0">
                    <a:solidFill>
                      <a:srgbClr val="000000"/>
                    </a:solidFill>
                    <a:latin typeface="Arial" pitchFamily="34" charset="0"/>
                    <a:ea typeface="新細明體" pitchFamily="18" charset="-120"/>
                  </a:endParaRPr>
                </a:p>
              </p:txBody>
            </p:sp>
            <p:sp>
              <p:nvSpPr>
                <p:cNvPr id="4141" name="Line 118"/>
                <p:cNvSpPr>
                  <a:spLocks noChangeShapeType="1"/>
                </p:cNvSpPr>
                <p:nvPr/>
              </p:nvSpPr>
              <p:spPr bwMode="white">
                <a:xfrm>
                  <a:off x="2166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 smtClean="0">
                    <a:solidFill>
                      <a:srgbClr val="000000"/>
                    </a:solidFill>
                    <a:latin typeface="Arial" pitchFamily="34" charset="0"/>
                    <a:ea typeface="新細明體" pitchFamily="18" charset="-120"/>
                  </a:endParaRPr>
                </a:p>
              </p:txBody>
            </p:sp>
            <p:sp>
              <p:nvSpPr>
                <p:cNvPr id="4142" name="Line 119"/>
                <p:cNvSpPr>
                  <a:spLocks noChangeShapeType="1"/>
                </p:cNvSpPr>
                <p:nvPr/>
              </p:nvSpPr>
              <p:spPr bwMode="white">
                <a:xfrm>
                  <a:off x="2394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 smtClean="0">
                    <a:solidFill>
                      <a:srgbClr val="000000"/>
                    </a:solidFill>
                    <a:latin typeface="Arial" pitchFamily="34" charset="0"/>
                    <a:ea typeface="新細明體" pitchFamily="18" charset="-120"/>
                  </a:endParaRPr>
                </a:p>
              </p:txBody>
            </p:sp>
            <p:sp>
              <p:nvSpPr>
                <p:cNvPr id="4143" name="Line 120"/>
                <p:cNvSpPr>
                  <a:spLocks noChangeShapeType="1"/>
                </p:cNvSpPr>
                <p:nvPr/>
              </p:nvSpPr>
              <p:spPr bwMode="white">
                <a:xfrm>
                  <a:off x="2622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 smtClean="0">
                    <a:solidFill>
                      <a:srgbClr val="000000"/>
                    </a:solidFill>
                    <a:latin typeface="Arial" pitchFamily="34" charset="0"/>
                    <a:ea typeface="新細明體" pitchFamily="18" charset="-120"/>
                  </a:endParaRPr>
                </a:p>
              </p:txBody>
            </p:sp>
            <p:sp>
              <p:nvSpPr>
                <p:cNvPr id="4144" name="Line 121"/>
                <p:cNvSpPr>
                  <a:spLocks noChangeShapeType="1"/>
                </p:cNvSpPr>
                <p:nvPr/>
              </p:nvSpPr>
              <p:spPr bwMode="white">
                <a:xfrm>
                  <a:off x="2850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 smtClean="0">
                    <a:solidFill>
                      <a:srgbClr val="000000"/>
                    </a:solidFill>
                    <a:latin typeface="Arial" pitchFamily="34" charset="0"/>
                    <a:ea typeface="新細明體" pitchFamily="18" charset="-120"/>
                  </a:endParaRPr>
                </a:p>
              </p:txBody>
            </p:sp>
            <p:sp>
              <p:nvSpPr>
                <p:cNvPr id="4145" name="Line 122"/>
                <p:cNvSpPr>
                  <a:spLocks noChangeShapeType="1"/>
                </p:cNvSpPr>
                <p:nvPr/>
              </p:nvSpPr>
              <p:spPr bwMode="white">
                <a:xfrm>
                  <a:off x="3078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 smtClean="0">
                    <a:solidFill>
                      <a:srgbClr val="000000"/>
                    </a:solidFill>
                    <a:latin typeface="Arial" pitchFamily="34" charset="0"/>
                    <a:ea typeface="新細明體" pitchFamily="18" charset="-120"/>
                  </a:endParaRPr>
                </a:p>
              </p:txBody>
            </p:sp>
            <p:sp>
              <p:nvSpPr>
                <p:cNvPr id="4146" name="Line 123"/>
                <p:cNvSpPr>
                  <a:spLocks noChangeShapeType="1"/>
                </p:cNvSpPr>
                <p:nvPr/>
              </p:nvSpPr>
              <p:spPr bwMode="white">
                <a:xfrm>
                  <a:off x="3306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 smtClean="0">
                    <a:solidFill>
                      <a:srgbClr val="000000"/>
                    </a:solidFill>
                    <a:latin typeface="Arial" pitchFamily="34" charset="0"/>
                    <a:ea typeface="新細明體" pitchFamily="18" charset="-120"/>
                  </a:endParaRPr>
                </a:p>
              </p:txBody>
            </p:sp>
            <p:sp>
              <p:nvSpPr>
                <p:cNvPr id="4147" name="Line 124"/>
                <p:cNvSpPr>
                  <a:spLocks noChangeShapeType="1"/>
                </p:cNvSpPr>
                <p:nvPr/>
              </p:nvSpPr>
              <p:spPr bwMode="white">
                <a:xfrm>
                  <a:off x="3534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 smtClean="0">
                    <a:solidFill>
                      <a:srgbClr val="000000"/>
                    </a:solidFill>
                    <a:latin typeface="Arial" pitchFamily="34" charset="0"/>
                    <a:ea typeface="新細明體" pitchFamily="18" charset="-120"/>
                  </a:endParaRPr>
                </a:p>
              </p:txBody>
            </p:sp>
            <p:sp>
              <p:nvSpPr>
                <p:cNvPr id="4148" name="Line 125"/>
                <p:cNvSpPr>
                  <a:spLocks noChangeShapeType="1"/>
                </p:cNvSpPr>
                <p:nvPr/>
              </p:nvSpPr>
              <p:spPr bwMode="white">
                <a:xfrm>
                  <a:off x="3762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 smtClean="0">
                    <a:solidFill>
                      <a:srgbClr val="000000"/>
                    </a:solidFill>
                    <a:latin typeface="Arial" pitchFamily="34" charset="0"/>
                    <a:ea typeface="新細明體" pitchFamily="18" charset="-120"/>
                  </a:endParaRPr>
                </a:p>
              </p:txBody>
            </p:sp>
            <p:sp>
              <p:nvSpPr>
                <p:cNvPr id="4149" name="Line 126"/>
                <p:cNvSpPr>
                  <a:spLocks noChangeShapeType="1"/>
                </p:cNvSpPr>
                <p:nvPr/>
              </p:nvSpPr>
              <p:spPr bwMode="white">
                <a:xfrm>
                  <a:off x="3990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 smtClean="0">
                    <a:solidFill>
                      <a:srgbClr val="000000"/>
                    </a:solidFill>
                    <a:latin typeface="Arial" pitchFamily="34" charset="0"/>
                    <a:ea typeface="新細明體" pitchFamily="18" charset="-120"/>
                  </a:endParaRPr>
                </a:p>
              </p:txBody>
            </p:sp>
            <p:sp>
              <p:nvSpPr>
                <p:cNvPr id="4150" name="Line 127"/>
                <p:cNvSpPr>
                  <a:spLocks noChangeShapeType="1"/>
                </p:cNvSpPr>
                <p:nvPr/>
              </p:nvSpPr>
              <p:spPr bwMode="white">
                <a:xfrm>
                  <a:off x="4218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 smtClean="0">
                    <a:solidFill>
                      <a:srgbClr val="000000"/>
                    </a:solidFill>
                    <a:latin typeface="Arial" pitchFamily="34" charset="0"/>
                    <a:ea typeface="新細明體" pitchFamily="18" charset="-120"/>
                  </a:endParaRPr>
                </a:p>
              </p:txBody>
            </p:sp>
            <p:sp>
              <p:nvSpPr>
                <p:cNvPr id="4151" name="Line 128"/>
                <p:cNvSpPr>
                  <a:spLocks noChangeShapeType="1"/>
                </p:cNvSpPr>
                <p:nvPr/>
              </p:nvSpPr>
              <p:spPr bwMode="white">
                <a:xfrm>
                  <a:off x="4446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 smtClean="0">
                    <a:solidFill>
                      <a:srgbClr val="000000"/>
                    </a:solidFill>
                    <a:latin typeface="Arial" pitchFamily="34" charset="0"/>
                    <a:ea typeface="新細明體" pitchFamily="18" charset="-120"/>
                  </a:endParaRPr>
                </a:p>
              </p:txBody>
            </p:sp>
            <p:sp>
              <p:nvSpPr>
                <p:cNvPr id="4152" name="Line 129"/>
                <p:cNvSpPr>
                  <a:spLocks noChangeShapeType="1"/>
                </p:cNvSpPr>
                <p:nvPr/>
              </p:nvSpPr>
              <p:spPr bwMode="white">
                <a:xfrm>
                  <a:off x="4674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 smtClean="0">
                    <a:solidFill>
                      <a:srgbClr val="000000"/>
                    </a:solidFill>
                    <a:latin typeface="Arial" pitchFamily="34" charset="0"/>
                    <a:ea typeface="新細明體" pitchFamily="18" charset="-120"/>
                  </a:endParaRPr>
                </a:p>
              </p:txBody>
            </p:sp>
            <p:sp>
              <p:nvSpPr>
                <p:cNvPr id="4153" name="Line 130"/>
                <p:cNvSpPr>
                  <a:spLocks noChangeShapeType="1"/>
                </p:cNvSpPr>
                <p:nvPr/>
              </p:nvSpPr>
              <p:spPr bwMode="white">
                <a:xfrm>
                  <a:off x="4902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 smtClean="0">
                    <a:solidFill>
                      <a:srgbClr val="000000"/>
                    </a:solidFill>
                    <a:latin typeface="Arial" pitchFamily="34" charset="0"/>
                    <a:ea typeface="新細明體" pitchFamily="18" charset="-120"/>
                  </a:endParaRPr>
                </a:p>
              </p:txBody>
            </p:sp>
            <p:sp>
              <p:nvSpPr>
                <p:cNvPr id="4154" name="Line 131"/>
                <p:cNvSpPr>
                  <a:spLocks noChangeShapeType="1"/>
                </p:cNvSpPr>
                <p:nvPr/>
              </p:nvSpPr>
              <p:spPr bwMode="white">
                <a:xfrm>
                  <a:off x="5130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 smtClean="0">
                    <a:solidFill>
                      <a:srgbClr val="000000"/>
                    </a:solidFill>
                    <a:latin typeface="Arial" pitchFamily="34" charset="0"/>
                    <a:ea typeface="新細明體" pitchFamily="18" charset="-120"/>
                  </a:endParaRPr>
                </a:p>
              </p:txBody>
            </p:sp>
            <p:sp>
              <p:nvSpPr>
                <p:cNvPr id="4155" name="Line 132"/>
                <p:cNvSpPr>
                  <a:spLocks noChangeShapeType="1"/>
                </p:cNvSpPr>
                <p:nvPr/>
              </p:nvSpPr>
              <p:spPr bwMode="white">
                <a:xfrm>
                  <a:off x="5358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 smtClean="0">
                    <a:solidFill>
                      <a:srgbClr val="000000"/>
                    </a:solidFill>
                    <a:latin typeface="Arial" pitchFamily="34" charset="0"/>
                    <a:ea typeface="新細明體" pitchFamily="18" charset="-120"/>
                  </a:endParaRPr>
                </a:p>
              </p:txBody>
            </p:sp>
          </p:grpSp>
          <p:grpSp>
            <p:nvGrpSpPr>
              <p:cNvPr id="4109" name="Group 133"/>
              <p:cNvGrpSpPr>
                <a:grpSpLocks/>
              </p:cNvGrpSpPr>
              <p:nvPr/>
            </p:nvGrpSpPr>
            <p:grpSpPr bwMode="auto">
              <a:xfrm>
                <a:off x="1208" y="109"/>
                <a:ext cx="3694" cy="423"/>
                <a:chOff x="1034" y="245"/>
                <a:chExt cx="3694" cy="423"/>
              </a:xfrm>
            </p:grpSpPr>
            <p:sp>
              <p:nvSpPr>
                <p:cNvPr id="4110" name="Line 134"/>
                <p:cNvSpPr>
                  <a:spLocks noChangeShapeType="1"/>
                </p:cNvSpPr>
                <p:nvPr/>
              </p:nvSpPr>
              <p:spPr bwMode="ltGray">
                <a:xfrm>
                  <a:off x="2676" y="246"/>
                  <a:ext cx="0" cy="142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 smtClean="0">
                    <a:solidFill>
                      <a:srgbClr val="000000"/>
                    </a:solidFill>
                    <a:latin typeface="Arial" pitchFamily="34" charset="0"/>
                    <a:ea typeface="新細明體" pitchFamily="18" charset="-120"/>
                  </a:endParaRPr>
                </a:p>
              </p:txBody>
            </p:sp>
            <p:sp>
              <p:nvSpPr>
                <p:cNvPr id="4111" name="Line 135"/>
                <p:cNvSpPr>
                  <a:spLocks noChangeShapeType="1"/>
                </p:cNvSpPr>
                <p:nvPr/>
              </p:nvSpPr>
              <p:spPr bwMode="ltGray">
                <a:xfrm>
                  <a:off x="2798" y="468"/>
                  <a:ext cx="70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 smtClean="0">
                    <a:solidFill>
                      <a:srgbClr val="000000"/>
                    </a:solidFill>
                    <a:latin typeface="Arial" pitchFamily="34" charset="0"/>
                    <a:ea typeface="新細明體" pitchFamily="18" charset="-120"/>
                  </a:endParaRPr>
                </a:p>
              </p:txBody>
            </p:sp>
            <p:sp>
              <p:nvSpPr>
                <p:cNvPr id="4112" name="Line 136"/>
                <p:cNvSpPr>
                  <a:spLocks noChangeShapeType="1"/>
                </p:cNvSpPr>
                <p:nvPr/>
              </p:nvSpPr>
              <p:spPr bwMode="ltGray">
                <a:xfrm>
                  <a:off x="2904" y="486"/>
                  <a:ext cx="0" cy="28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 smtClean="0">
                    <a:solidFill>
                      <a:srgbClr val="000000"/>
                    </a:solidFill>
                    <a:latin typeface="Arial" pitchFamily="34" charset="0"/>
                    <a:ea typeface="新細明體" pitchFamily="18" charset="-120"/>
                  </a:endParaRPr>
                </a:p>
              </p:txBody>
            </p:sp>
            <p:sp>
              <p:nvSpPr>
                <p:cNvPr id="4113" name="Line 137"/>
                <p:cNvSpPr>
                  <a:spLocks noChangeShapeType="1"/>
                </p:cNvSpPr>
                <p:nvPr/>
              </p:nvSpPr>
              <p:spPr bwMode="ltGray">
                <a:xfrm>
                  <a:off x="3132" y="586"/>
                  <a:ext cx="0" cy="79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 smtClean="0">
                    <a:solidFill>
                      <a:srgbClr val="000000"/>
                    </a:solidFill>
                    <a:latin typeface="Arial" pitchFamily="34" charset="0"/>
                    <a:ea typeface="新細明體" pitchFamily="18" charset="-120"/>
                  </a:endParaRPr>
                </a:p>
              </p:txBody>
            </p:sp>
            <p:sp>
              <p:nvSpPr>
                <p:cNvPr id="4114" name="Line 138"/>
                <p:cNvSpPr>
                  <a:spLocks noChangeShapeType="1"/>
                </p:cNvSpPr>
                <p:nvPr/>
              </p:nvSpPr>
              <p:spPr bwMode="ltGray">
                <a:xfrm>
                  <a:off x="3816" y="358"/>
                  <a:ext cx="0" cy="18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 smtClean="0">
                    <a:solidFill>
                      <a:srgbClr val="000000"/>
                    </a:solidFill>
                    <a:latin typeface="Arial" pitchFamily="34" charset="0"/>
                    <a:ea typeface="新細明體" pitchFamily="18" charset="-120"/>
                  </a:endParaRPr>
                </a:p>
              </p:txBody>
            </p:sp>
            <p:sp>
              <p:nvSpPr>
                <p:cNvPr id="4115" name="Line 139"/>
                <p:cNvSpPr>
                  <a:spLocks noChangeShapeType="1"/>
                </p:cNvSpPr>
                <p:nvPr/>
              </p:nvSpPr>
              <p:spPr bwMode="ltGray">
                <a:xfrm>
                  <a:off x="3722" y="468"/>
                  <a:ext cx="34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 smtClean="0">
                    <a:solidFill>
                      <a:srgbClr val="000000"/>
                    </a:solidFill>
                    <a:latin typeface="Arial" pitchFamily="34" charset="0"/>
                    <a:ea typeface="新細明體" pitchFamily="18" charset="-120"/>
                  </a:endParaRPr>
                </a:p>
              </p:txBody>
            </p:sp>
            <p:sp>
              <p:nvSpPr>
                <p:cNvPr id="4116" name="Line 140"/>
                <p:cNvSpPr>
                  <a:spLocks noChangeShapeType="1"/>
                </p:cNvSpPr>
                <p:nvPr/>
              </p:nvSpPr>
              <p:spPr bwMode="ltGray">
                <a:xfrm>
                  <a:off x="4044" y="372"/>
                  <a:ext cx="0" cy="294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 smtClean="0">
                    <a:solidFill>
                      <a:srgbClr val="000000"/>
                    </a:solidFill>
                    <a:latin typeface="Arial" pitchFamily="34" charset="0"/>
                    <a:ea typeface="新細明體" pitchFamily="18" charset="-120"/>
                  </a:endParaRPr>
                </a:p>
              </p:txBody>
            </p:sp>
            <p:sp>
              <p:nvSpPr>
                <p:cNvPr id="4117" name="Line 141"/>
                <p:cNvSpPr>
                  <a:spLocks noChangeShapeType="1"/>
                </p:cNvSpPr>
                <p:nvPr/>
              </p:nvSpPr>
              <p:spPr bwMode="ltGray">
                <a:xfrm flipV="1">
                  <a:off x="4046" y="248"/>
                  <a:ext cx="0" cy="5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 smtClean="0">
                    <a:solidFill>
                      <a:srgbClr val="000000"/>
                    </a:solidFill>
                    <a:latin typeface="Arial" pitchFamily="34" charset="0"/>
                    <a:ea typeface="新細明體" pitchFamily="18" charset="-120"/>
                  </a:endParaRPr>
                </a:p>
              </p:txBody>
            </p:sp>
            <p:sp>
              <p:nvSpPr>
                <p:cNvPr id="4118" name="Line 142"/>
                <p:cNvSpPr>
                  <a:spLocks noChangeShapeType="1"/>
                </p:cNvSpPr>
                <p:nvPr/>
              </p:nvSpPr>
              <p:spPr bwMode="ltGray">
                <a:xfrm flipV="1">
                  <a:off x="4272" y="246"/>
                  <a:ext cx="0" cy="182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 smtClean="0">
                    <a:solidFill>
                      <a:srgbClr val="000000"/>
                    </a:solidFill>
                    <a:latin typeface="Arial" pitchFamily="34" charset="0"/>
                    <a:ea typeface="新細明體" pitchFamily="18" charset="-120"/>
                  </a:endParaRPr>
                </a:p>
              </p:txBody>
            </p:sp>
            <p:sp>
              <p:nvSpPr>
                <p:cNvPr id="4119" name="Line 143"/>
                <p:cNvSpPr>
                  <a:spLocks noChangeShapeType="1"/>
                </p:cNvSpPr>
                <p:nvPr/>
              </p:nvSpPr>
              <p:spPr bwMode="ltGray">
                <a:xfrm flipH="1">
                  <a:off x="4422" y="468"/>
                  <a:ext cx="7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 smtClean="0">
                    <a:solidFill>
                      <a:srgbClr val="000000"/>
                    </a:solidFill>
                    <a:latin typeface="Arial" pitchFamily="34" charset="0"/>
                    <a:ea typeface="新細明體" pitchFamily="18" charset="-120"/>
                  </a:endParaRPr>
                </a:p>
              </p:txBody>
            </p:sp>
            <p:sp>
              <p:nvSpPr>
                <p:cNvPr id="4120" name="Line 144"/>
                <p:cNvSpPr>
                  <a:spLocks noChangeShapeType="1"/>
                </p:cNvSpPr>
                <p:nvPr/>
              </p:nvSpPr>
              <p:spPr bwMode="ltGray">
                <a:xfrm flipH="1">
                  <a:off x="4290" y="468"/>
                  <a:ext cx="62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 smtClean="0">
                    <a:solidFill>
                      <a:srgbClr val="000000"/>
                    </a:solidFill>
                    <a:latin typeface="Arial" pitchFamily="34" charset="0"/>
                    <a:ea typeface="新細明體" pitchFamily="18" charset="-120"/>
                  </a:endParaRPr>
                </a:p>
              </p:txBody>
            </p:sp>
            <p:sp>
              <p:nvSpPr>
                <p:cNvPr id="4121" name="Line 145"/>
                <p:cNvSpPr>
                  <a:spLocks noChangeShapeType="1"/>
                </p:cNvSpPr>
                <p:nvPr/>
              </p:nvSpPr>
              <p:spPr bwMode="ltGray">
                <a:xfrm flipV="1">
                  <a:off x="4500" y="246"/>
                  <a:ext cx="0" cy="27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 smtClean="0">
                    <a:solidFill>
                      <a:srgbClr val="000000"/>
                    </a:solidFill>
                    <a:latin typeface="Arial" pitchFamily="34" charset="0"/>
                    <a:ea typeface="新細明體" pitchFamily="18" charset="-120"/>
                  </a:endParaRPr>
                </a:p>
              </p:txBody>
            </p:sp>
            <p:sp>
              <p:nvSpPr>
                <p:cNvPr id="4122" name="Line 146"/>
                <p:cNvSpPr>
                  <a:spLocks noChangeShapeType="1"/>
                </p:cNvSpPr>
                <p:nvPr/>
              </p:nvSpPr>
              <p:spPr bwMode="ltGray">
                <a:xfrm>
                  <a:off x="4728" y="606"/>
                  <a:ext cx="0" cy="34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 smtClean="0">
                    <a:solidFill>
                      <a:srgbClr val="000000"/>
                    </a:solidFill>
                    <a:latin typeface="Arial" pitchFamily="34" charset="0"/>
                    <a:ea typeface="新細明體" pitchFamily="18" charset="-120"/>
                  </a:endParaRPr>
                </a:p>
              </p:txBody>
            </p:sp>
            <p:sp>
              <p:nvSpPr>
                <p:cNvPr id="4123" name="Line 147"/>
                <p:cNvSpPr>
                  <a:spLocks noChangeShapeType="1"/>
                </p:cNvSpPr>
                <p:nvPr/>
              </p:nvSpPr>
              <p:spPr bwMode="ltGray">
                <a:xfrm>
                  <a:off x="1992" y="250"/>
                  <a:ext cx="0" cy="62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 smtClean="0">
                    <a:solidFill>
                      <a:srgbClr val="000000"/>
                    </a:solidFill>
                    <a:latin typeface="Arial" pitchFamily="34" charset="0"/>
                    <a:ea typeface="新細明體" pitchFamily="18" charset="-120"/>
                  </a:endParaRPr>
                </a:p>
              </p:txBody>
            </p:sp>
            <p:sp>
              <p:nvSpPr>
                <p:cNvPr id="4124" name="Line 148"/>
                <p:cNvSpPr>
                  <a:spLocks noChangeShapeType="1"/>
                </p:cNvSpPr>
                <p:nvPr/>
              </p:nvSpPr>
              <p:spPr bwMode="ltGray">
                <a:xfrm>
                  <a:off x="1764" y="247"/>
                  <a:ext cx="0" cy="337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 smtClean="0">
                    <a:solidFill>
                      <a:srgbClr val="000000"/>
                    </a:solidFill>
                    <a:latin typeface="Arial" pitchFamily="34" charset="0"/>
                    <a:ea typeface="新細明體" pitchFamily="18" charset="-120"/>
                  </a:endParaRPr>
                </a:p>
              </p:txBody>
            </p:sp>
            <p:sp>
              <p:nvSpPr>
                <p:cNvPr id="4125" name="Line 149"/>
                <p:cNvSpPr>
                  <a:spLocks noChangeShapeType="1"/>
                </p:cNvSpPr>
                <p:nvPr/>
              </p:nvSpPr>
              <p:spPr bwMode="ltGray">
                <a:xfrm flipH="1">
                  <a:off x="1738" y="468"/>
                  <a:ext cx="6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 smtClean="0">
                    <a:solidFill>
                      <a:srgbClr val="000000"/>
                    </a:solidFill>
                    <a:latin typeface="Arial" pitchFamily="34" charset="0"/>
                    <a:ea typeface="新細明體" pitchFamily="18" charset="-120"/>
                  </a:endParaRPr>
                </a:p>
              </p:txBody>
            </p:sp>
            <p:sp>
              <p:nvSpPr>
                <p:cNvPr id="4126" name="Line 150"/>
                <p:cNvSpPr>
                  <a:spLocks noChangeShapeType="1"/>
                </p:cNvSpPr>
                <p:nvPr/>
              </p:nvSpPr>
              <p:spPr bwMode="ltGray">
                <a:xfrm>
                  <a:off x="1604" y="468"/>
                  <a:ext cx="60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 smtClean="0">
                    <a:solidFill>
                      <a:srgbClr val="000000"/>
                    </a:solidFill>
                    <a:latin typeface="Arial" pitchFamily="34" charset="0"/>
                    <a:ea typeface="新細明體" pitchFamily="18" charset="-120"/>
                  </a:endParaRPr>
                </a:p>
              </p:txBody>
            </p:sp>
            <p:sp>
              <p:nvSpPr>
                <p:cNvPr id="4127" name="Line 151"/>
                <p:cNvSpPr>
                  <a:spLocks noChangeShapeType="1"/>
                </p:cNvSpPr>
                <p:nvPr/>
              </p:nvSpPr>
              <p:spPr bwMode="ltGray">
                <a:xfrm flipH="1">
                  <a:off x="1404" y="468"/>
                  <a:ext cx="82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 smtClean="0">
                    <a:solidFill>
                      <a:srgbClr val="000000"/>
                    </a:solidFill>
                    <a:latin typeface="Arial" pitchFamily="34" charset="0"/>
                    <a:ea typeface="新細明體" pitchFamily="18" charset="-120"/>
                  </a:endParaRPr>
                </a:p>
              </p:txBody>
            </p:sp>
            <p:sp>
              <p:nvSpPr>
                <p:cNvPr id="4128" name="Line 152"/>
                <p:cNvSpPr>
                  <a:spLocks noChangeShapeType="1"/>
                </p:cNvSpPr>
                <p:nvPr/>
              </p:nvSpPr>
              <p:spPr bwMode="ltGray">
                <a:xfrm>
                  <a:off x="1034" y="468"/>
                  <a:ext cx="34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 smtClean="0">
                    <a:solidFill>
                      <a:srgbClr val="000000"/>
                    </a:solidFill>
                    <a:latin typeface="Arial" pitchFamily="34" charset="0"/>
                    <a:ea typeface="新細明體" pitchFamily="18" charset="-120"/>
                  </a:endParaRPr>
                </a:p>
              </p:txBody>
            </p:sp>
            <p:sp>
              <p:nvSpPr>
                <p:cNvPr id="4129" name="Line 153"/>
                <p:cNvSpPr>
                  <a:spLocks noChangeShapeType="1"/>
                </p:cNvSpPr>
                <p:nvPr/>
              </p:nvSpPr>
              <p:spPr bwMode="ltGray">
                <a:xfrm>
                  <a:off x="1306" y="370"/>
                  <a:ext cx="0" cy="298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 smtClean="0">
                    <a:solidFill>
                      <a:srgbClr val="000000"/>
                    </a:solidFill>
                    <a:latin typeface="Arial" pitchFamily="34" charset="0"/>
                    <a:ea typeface="新細明體" pitchFamily="18" charset="-120"/>
                  </a:endParaRPr>
                </a:p>
              </p:txBody>
            </p:sp>
            <p:sp>
              <p:nvSpPr>
                <p:cNvPr id="4130" name="Line 154"/>
                <p:cNvSpPr>
                  <a:spLocks noChangeShapeType="1"/>
                </p:cNvSpPr>
                <p:nvPr/>
              </p:nvSpPr>
              <p:spPr bwMode="ltGray">
                <a:xfrm>
                  <a:off x="1080" y="388"/>
                  <a:ext cx="0" cy="156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 smtClean="0">
                    <a:solidFill>
                      <a:srgbClr val="000000"/>
                    </a:solidFill>
                    <a:latin typeface="Arial" pitchFamily="34" charset="0"/>
                    <a:ea typeface="新細明體" pitchFamily="18" charset="-120"/>
                  </a:endParaRPr>
                </a:p>
              </p:txBody>
            </p:sp>
            <p:sp>
              <p:nvSpPr>
                <p:cNvPr id="4131" name="Line 155"/>
                <p:cNvSpPr>
                  <a:spLocks noChangeShapeType="1"/>
                </p:cNvSpPr>
                <p:nvPr/>
              </p:nvSpPr>
              <p:spPr bwMode="ltGray">
                <a:xfrm flipH="1" flipV="1">
                  <a:off x="1308" y="245"/>
                  <a:ext cx="0" cy="27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 smtClean="0">
                    <a:solidFill>
                      <a:srgbClr val="000000"/>
                    </a:solidFill>
                    <a:latin typeface="Arial" pitchFamily="34" charset="0"/>
                    <a:ea typeface="新細明體" pitchFamily="18" charset="-120"/>
                  </a:endParaRPr>
                </a:p>
              </p:txBody>
            </p:sp>
            <p:sp>
              <p:nvSpPr>
                <p:cNvPr id="4132" name="Line 156"/>
                <p:cNvSpPr>
                  <a:spLocks noChangeShapeType="1"/>
                </p:cNvSpPr>
                <p:nvPr/>
              </p:nvSpPr>
              <p:spPr bwMode="ltGray">
                <a:xfrm>
                  <a:off x="1536" y="316"/>
                  <a:ext cx="0" cy="96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 smtClean="0">
                    <a:solidFill>
                      <a:srgbClr val="000000"/>
                    </a:solidFill>
                    <a:latin typeface="Arial" pitchFamily="34" charset="0"/>
                    <a:ea typeface="新細明體" pitchFamily="18" charset="-120"/>
                  </a:endParaRPr>
                </a:p>
              </p:txBody>
            </p:sp>
            <p:sp>
              <p:nvSpPr>
                <p:cNvPr id="4133" name="Line 157"/>
                <p:cNvSpPr>
                  <a:spLocks noChangeShapeType="1"/>
                </p:cNvSpPr>
                <p:nvPr/>
              </p:nvSpPr>
              <p:spPr bwMode="ltGray">
                <a:xfrm flipV="1">
                  <a:off x="1536" y="247"/>
                  <a:ext cx="0" cy="22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 smtClean="0">
                    <a:solidFill>
                      <a:srgbClr val="000000"/>
                    </a:solidFill>
                    <a:latin typeface="Arial" pitchFamily="34" charset="0"/>
                    <a:ea typeface="新細明體" pitchFamily="18" charset="-120"/>
                  </a:endParaRPr>
                </a:p>
              </p:txBody>
            </p:sp>
            <p:sp>
              <p:nvSpPr>
                <p:cNvPr id="4134" name="Line 158"/>
                <p:cNvSpPr>
                  <a:spLocks noChangeShapeType="1"/>
                </p:cNvSpPr>
                <p:nvPr/>
              </p:nvSpPr>
              <p:spPr bwMode="ltGray">
                <a:xfrm>
                  <a:off x="4095" y="467"/>
                  <a:ext cx="80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 smtClean="0">
                    <a:solidFill>
                      <a:srgbClr val="000000"/>
                    </a:solidFill>
                    <a:latin typeface="Arial" pitchFamily="34" charset="0"/>
                    <a:ea typeface="新細明體" pitchFamily="18" charset="-120"/>
                  </a:endParaRPr>
                </a:p>
              </p:txBody>
            </p:sp>
          </p:grpSp>
        </p:grpSp>
        <p:pic>
          <p:nvPicPr>
            <p:cNvPr id="4105" name="Picture 159" descr="earth"/>
            <p:cNvPicPr>
              <a:picLocks noChangeAspect="1" noChangeArrowheads="1"/>
            </p:cNvPicPr>
            <p:nvPr userDrawn="1"/>
          </p:nvPicPr>
          <p:blipFill>
            <a:blip r:embed="rId15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5" y="55"/>
              <a:ext cx="562" cy="5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2995672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231" r:id="rId1"/>
    <p:sldLayoutId id="2147486232" r:id="rId2"/>
    <p:sldLayoutId id="2147486233" r:id="rId3"/>
    <p:sldLayoutId id="2147486234" r:id="rId4"/>
    <p:sldLayoutId id="2147486235" r:id="rId5"/>
    <p:sldLayoutId id="2147486236" r:id="rId6"/>
    <p:sldLayoutId id="2147486237" r:id="rId7"/>
    <p:sldLayoutId id="2147486238" r:id="rId8"/>
    <p:sldLayoutId id="2147486239" r:id="rId9"/>
    <p:sldLayoutId id="2147486240" r:id="rId10"/>
    <p:sldLayoutId id="2147486241" r:id="rId11"/>
    <p:sldLayoutId id="2147486242" r:id="rId12"/>
    <p:sldLayoutId id="2147486243" r:id="rId13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latin typeface="Times New Roman" pitchFamily="18" charset="0"/>
          <a:ea typeface="新細明體" pitchFamily="18" charset="-120"/>
          <a:cs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latin typeface="Times New Roman" pitchFamily="18" charset="0"/>
          <a:ea typeface="新細明體" pitchFamily="18" charset="-120"/>
          <a:cs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latin typeface="Times New Roman" pitchFamily="18" charset="0"/>
          <a:ea typeface="新細明體" pitchFamily="18" charset="-120"/>
          <a:cs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latin typeface="Times New Roman" pitchFamily="18" charset="0"/>
          <a:ea typeface="新細明體" pitchFamily="18" charset="-120"/>
          <a:cs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latin typeface="Times New Roman" pitchFamily="18" charset="0"/>
          <a:ea typeface="新細明體" pitchFamily="18" charset="-120"/>
          <a:cs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latin typeface="Times New Roman" pitchFamily="18" charset="0"/>
          <a:ea typeface="新細明體" pitchFamily="18" charset="-120"/>
          <a:cs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latin typeface="Times New Roman" pitchFamily="18" charset="0"/>
          <a:ea typeface="新細明體" pitchFamily="18" charset="-120"/>
          <a:cs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latin typeface="Times New Roman" pitchFamily="18" charset="0"/>
          <a:ea typeface="新細明體" pitchFamily="18" charset="-120"/>
          <a:cs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Blip>
          <a:blip r:embed="rId16"/>
        </a:buBlip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75000"/>
        <a:buBlip>
          <a:blip r:embed="rId17"/>
        </a:buBlip>
        <a:defRPr kumimoji="1"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 kumimoji="1"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–"/>
        <a:defRPr kumimoji="1"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–"/>
        <a:defRPr kumimoji="1"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–"/>
        <a:defRPr kumimoji="1"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–"/>
        <a:defRPr kumimoji="1"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2"/>
          <p:cNvGrpSpPr>
            <a:grpSpLocks/>
          </p:cNvGrpSpPr>
          <p:nvPr/>
        </p:nvGrpSpPr>
        <p:grpSpPr bwMode="auto">
          <a:xfrm>
            <a:off x="4716463" y="5345113"/>
            <a:ext cx="4427537" cy="1512887"/>
            <a:chOff x="2971" y="3367"/>
            <a:chExt cx="2789" cy="953"/>
          </a:xfrm>
        </p:grpSpPr>
        <p:sp>
          <p:nvSpPr>
            <p:cNvPr id="5128" name="Freeform 3"/>
            <p:cNvSpPr>
              <a:spLocks/>
            </p:cNvSpPr>
            <p:nvPr/>
          </p:nvSpPr>
          <p:spPr bwMode="ltGray">
            <a:xfrm>
              <a:off x="2971" y="3367"/>
              <a:ext cx="2789" cy="953"/>
            </a:xfrm>
            <a:custGeom>
              <a:avLst/>
              <a:gdLst>
                <a:gd name="T0" fmla="*/ 2903 w 2780"/>
                <a:gd name="T1" fmla="*/ 18 h 953"/>
                <a:gd name="T2" fmla="*/ 2813 w 2780"/>
                <a:gd name="T3" fmla="*/ 24 h 953"/>
                <a:gd name="T4" fmla="*/ 2746 w 2780"/>
                <a:gd name="T5" fmla="*/ 102 h 953"/>
                <a:gd name="T6" fmla="*/ 2631 w 2780"/>
                <a:gd name="T7" fmla="*/ 156 h 953"/>
                <a:gd name="T8" fmla="*/ 2625 w 2780"/>
                <a:gd name="T9" fmla="*/ 222 h 953"/>
                <a:gd name="T10" fmla="*/ 2607 w 2780"/>
                <a:gd name="T11" fmla="*/ 246 h 953"/>
                <a:gd name="T12" fmla="*/ 2589 w 2780"/>
                <a:gd name="T13" fmla="*/ 252 h 953"/>
                <a:gd name="T14" fmla="*/ 2517 w 2780"/>
                <a:gd name="T15" fmla="*/ 210 h 953"/>
                <a:gd name="T16" fmla="*/ 2371 w 2780"/>
                <a:gd name="T17" fmla="*/ 192 h 953"/>
                <a:gd name="T18" fmla="*/ 2344 w 2780"/>
                <a:gd name="T19" fmla="*/ 186 h 953"/>
                <a:gd name="T20" fmla="*/ 2323 w 2780"/>
                <a:gd name="T21" fmla="*/ 192 h 953"/>
                <a:gd name="T22" fmla="*/ 2251 w 2780"/>
                <a:gd name="T23" fmla="*/ 228 h 953"/>
                <a:gd name="T24" fmla="*/ 2215 w 2780"/>
                <a:gd name="T25" fmla="*/ 240 h 953"/>
                <a:gd name="T26" fmla="*/ 2191 w 2780"/>
                <a:gd name="T27" fmla="*/ 246 h 953"/>
                <a:gd name="T28" fmla="*/ 2179 w 2780"/>
                <a:gd name="T29" fmla="*/ 258 h 953"/>
                <a:gd name="T30" fmla="*/ 2179 w 2780"/>
                <a:gd name="T31" fmla="*/ 276 h 953"/>
                <a:gd name="T32" fmla="*/ 2156 w 2780"/>
                <a:gd name="T33" fmla="*/ 300 h 953"/>
                <a:gd name="T34" fmla="*/ 2138 w 2780"/>
                <a:gd name="T35" fmla="*/ 312 h 953"/>
                <a:gd name="T36" fmla="*/ 2126 w 2780"/>
                <a:gd name="T37" fmla="*/ 324 h 953"/>
                <a:gd name="T38" fmla="*/ 2114 w 2780"/>
                <a:gd name="T39" fmla="*/ 336 h 953"/>
                <a:gd name="T40" fmla="*/ 2079 w 2780"/>
                <a:gd name="T41" fmla="*/ 342 h 953"/>
                <a:gd name="T42" fmla="*/ 2003 w 2780"/>
                <a:gd name="T43" fmla="*/ 336 h 953"/>
                <a:gd name="T44" fmla="*/ 1967 w 2780"/>
                <a:gd name="T45" fmla="*/ 330 h 953"/>
                <a:gd name="T46" fmla="*/ 1955 w 2780"/>
                <a:gd name="T47" fmla="*/ 342 h 953"/>
                <a:gd name="T48" fmla="*/ 1943 w 2780"/>
                <a:gd name="T49" fmla="*/ 354 h 953"/>
                <a:gd name="T50" fmla="*/ 1913 w 2780"/>
                <a:gd name="T51" fmla="*/ 360 h 953"/>
                <a:gd name="T52" fmla="*/ 1854 w 2780"/>
                <a:gd name="T53" fmla="*/ 342 h 953"/>
                <a:gd name="T54" fmla="*/ 1830 w 2780"/>
                <a:gd name="T55" fmla="*/ 342 h 953"/>
                <a:gd name="T56" fmla="*/ 1806 w 2780"/>
                <a:gd name="T57" fmla="*/ 354 h 953"/>
                <a:gd name="T58" fmla="*/ 1737 w 2780"/>
                <a:gd name="T59" fmla="*/ 425 h 953"/>
                <a:gd name="T60" fmla="*/ 1689 w 2780"/>
                <a:gd name="T61" fmla="*/ 569 h 953"/>
                <a:gd name="T62" fmla="*/ 1689 w 2780"/>
                <a:gd name="T63" fmla="*/ 593 h 953"/>
                <a:gd name="T64" fmla="*/ 1695 w 2780"/>
                <a:gd name="T65" fmla="*/ 641 h 953"/>
                <a:gd name="T66" fmla="*/ 1715 w 2780"/>
                <a:gd name="T67" fmla="*/ 659 h 953"/>
                <a:gd name="T68" fmla="*/ 1708 w 2780"/>
                <a:gd name="T69" fmla="*/ 671 h 953"/>
                <a:gd name="T70" fmla="*/ 1695 w 2780"/>
                <a:gd name="T71" fmla="*/ 683 h 953"/>
                <a:gd name="T72" fmla="*/ 1617 w 2780"/>
                <a:gd name="T73" fmla="*/ 689 h 953"/>
                <a:gd name="T74" fmla="*/ 1540 w 2780"/>
                <a:gd name="T75" fmla="*/ 629 h 953"/>
                <a:gd name="T76" fmla="*/ 1393 w 2780"/>
                <a:gd name="T77" fmla="*/ 587 h 953"/>
                <a:gd name="T78" fmla="*/ 1244 w 2780"/>
                <a:gd name="T79" fmla="*/ 671 h 953"/>
                <a:gd name="T80" fmla="*/ 1061 w 2780"/>
                <a:gd name="T81" fmla="*/ 731 h 953"/>
                <a:gd name="T82" fmla="*/ 858 w 2780"/>
                <a:gd name="T83" fmla="*/ 743 h 953"/>
                <a:gd name="T84" fmla="*/ 658 w 2780"/>
                <a:gd name="T85" fmla="*/ 701 h 953"/>
                <a:gd name="T86" fmla="*/ 598 w 2780"/>
                <a:gd name="T87" fmla="*/ 695 h 953"/>
                <a:gd name="T88" fmla="*/ 586 w 2780"/>
                <a:gd name="T89" fmla="*/ 701 h 953"/>
                <a:gd name="T90" fmla="*/ 550 w 2780"/>
                <a:gd name="T91" fmla="*/ 731 h 953"/>
                <a:gd name="T92" fmla="*/ 451 w 2780"/>
                <a:gd name="T93" fmla="*/ 809 h 953"/>
                <a:gd name="T94" fmla="*/ 421 w 2780"/>
                <a:gd name="T95" fmla="*/ 821 h 953"/>
                <a:gd name="T96" fmla="*/ 397 w 2780"/>
                <a:gd name="T97" fmla="*/ 821 h 953"/>
                <a:gd name="T98" fmla="*/ 350 w 2780"/>
                <a:gd name="T99" fmla="*/ 827 h 953"/>
                <a:gd name="T100" fmla="*/ 224 w 2780"/>
                <a:gd name="T101" fmla="*/ 851 h 953"/>
                <a:gd name="T102" fmla="*/ 188 w 2780"/>
                <a:gd name="T103" fmla="*/ 857 h 953"/>
                <a:gd name="T104" fmla="*/ 125 w 2780"/>
                <a:gd name="T105" fmla="*/ 851 h 953"/>
                <a:gd name="T106" fmla="*/ 107 w 2780"/>
                <a:gd name="T107" fmla="*/ 857 h 953"/>
                <a:gd name="T108" fmla="*/ 101 w 2780"/>
                <a:gd name="T109" fmla="*/ 875 h 953"/>
                <a:gd name="T110" fmla="*/ 83 w 2780"/>
                <a:gd name="T111" fmla="*/ 887 h 953"/>
                <a:gd name="T112" fmla="*/ 48 w 2780"/>
                <a:gd name="T113" fmla="*/ 899 h 953"/>
                <a:gd name="T114" fmla="*/ 2915 w 2780"/>
                <a:gd name="T115" fmla="*/ 24 h 953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2780" h="953">
                  <a:moveTo>
                    <a:pt x="2780" y="24"/>
                  </a:moveTo>
                  <a:lnTo>
                    <a:pt x="2774" y="24"/>
                  </a:lnTo>
                  <a:lnTo>
                    <a:pt x="2774" y="18"/>
                  </a:lnTo>
                  <a:lnTo>
                    <a:pt x="2768" y="18"/>
                  </a:lnTo>
                  <a:lnTo>
                    <a:pt x="2756" y="12"/>
                  </a:lnTo>
                  <a:lnTo>
                    <a:pt x="2738" y="6"/>
                  </a:lnTo>
                  <a:lnTo>
                    <a:pt x="2714" y="0"/>
                  </a:lnTo>
                  <a:lnTo>
                    <a:pt x="2678" y="24"/>
                  </a:lnTo>
                  <a:lnTo>
                    <a:pt x="2643" y="54"/>
                  </a:lnTo>
                  <a:lnTo>
                    <a:pt x="2619" y="90"/>
                  </a:lnTo>
                  <a:lnTo>
                    <a:pt x="2613" y="96"/>
                  </a:lnTo>
                  <a:lnTo>
                    <a:pt x="2613" y="102"/>
                  </a:lnTo>
                  <a:lnTo>
                    <a:pt x="2601" y="108"/>
                  </a:lnTo>
                  <a:lnTo>
                    <a:pt x="2583" y="120"/>
                  </a:lnTo>
                  <a:lnTo>
                    <a:pt x="2541" y="132"/>
                  </a:lnTo>
                  <a:lnTo>
                    <a:pt x="2511" y="156"/>
                  </a:lnTo>
                  <a:lnTo>
                    <a:pt x="2511" y="204"/>
                  </a:lnTo>
                  <a:lnTo>
                    <a:pt x="2511" y="210"/>
                  </a:lnTo>
                  <a:lnTo>
                    <a:pt x="2505" y="216"/>
                  </a:lnTo>
                  <a:lnTo>
                    <a:pt x="2505" y="222"/>
                  </a:lnTo>
                  <a:lnTo>
                    <a:pt x="2499" y="228"/>
                  </a:lnTo>
                  <a:lnTo>
                    <a:pt x="2499" y="240"/>
                  </a:lnTo>
                  <a:lnTo>
                    <a:pt x="2493" y="246"/>
                  </a:lnTo>
                  <a:lnTo>
                    <a:pt x="2487" y="246"/>
                  </a:lnTo>
                  <a:lnTo>
                    <a:pt x="2487" y="252"/>
                  </a:lnTo>
                  <a:lnTo>
                    <a:pt x="2481" y="252"/>
                  </a:lnTo>
                  <a:lnTo>
                    <a:pt x="2475" y="252"/>
                  </a:lnTo>
                  <a:lnTo>
                    <a:pt x="2469" y="252"/>
                  </a:lnTo>
                  <a:lnTo>
                    <a:pt x="2457" y="252"/>
                  </a:lnTo>
                  <a:lnTo>
                    <a:pt x="2439" y="258"/>
                  </a:lnTo>
                  <a:lnTo>
                    <a:pt x="2415" y="222"/>
                  </a:lnTo>
                  <a:lnTo>
                    <a:pt x="2397" y="210"/>
                  </a:lnTo>
                  <a:lnTo>
                    <a:pt x="2373" y="216"/>
                  </a:lnTo>
                  <a:lnTo>
                    <a:pt x="2332" y="216"/>
                  </a:lnTo>
                  <a:lnTo>
                    <a:pt x="2296" y="204"/>
                  </a:lnTo>
                  <a:lnTo>
                    <a:pt x="2260" y="192"/>
                  </a:lnTo>
                  <a:lnTo>
                    <a:pt x="2248" y="186"/>
                  </a:lnTo>
                  <a:lnTo>
                    <a:pt x="2242" y="186"/>
                  </a:lnTo>
                  <a:lnTo>
                    <a:pt x="2236" y="186"/>
                  </a:lnTo>
                  <a:lnTo>
                    <a:pt x="2230" y="186"/>
                  </a:lnTo>
                  <a:lnTo>
                    <a:pt x="2224" y="192"/>
                  </a:lnTo>
                  <a:lnTo>
                    <a:pt x="2218" y="192"/>
                  </a:lnTo>
                  <a:lnTo>
                    <a:pt x="2212" y="198"/>
                  </a:lnTo>
                  <a:lnTo>
                    <a:pt x="2194" y="204"/>
                  </a:lnTo>
                  <a:lnTo>
                    <a:pt x="2170" y="210"/>
                  </a:lnTo>
                  <a:lnTo>
                    <a:pt x="2146" y="228"/>
                  </a:lnTo>
                  <a:lnTo>
                    <a:pt x="2122" y="240"/>
                  </a:lnTo>
                  <a:lnTo>
                    <a:pt x="2116" y="240"/>
                  </a:lnTo>
                  <a:lnTo>
                    <a:pt x="2110" y="240"/>
                  </a:lnTo>
                  <a:lnTo>
                    <a:pt x="2104" y="240"/>
                  </a:lnTo>
                  <a:lnTo>
                    <a:pt x="2098" y="246"/>
                  </a:lnTo>
                  <a:lnTo>
                    <a:pt x="2092" y="246"/>
                  </a:lnTo>
                  <a:lnTo>
                    <a:pt x="2086" y="246"/>
                  </a:lnTo>
                  <a:lnTo>
                    <a:pt x="2080" y="252"/>
                  </a:lnTo>
                  <a:lnTo>
                    <a:pt x="2080" y="258"/>
                  </a:lnTo>
                  <a:lnTo>
                    <a:pt x="2074" y="258"/>
                  </a:lnTo>
                  <a:lnTo>
                    <a:pt x="2074" y="264"/>
                  </a:lnTo>
                  <a:lnTo>
                    <a:pt x="2074" y="270"/>
                  </a:lnTo>
                  <a:lnTo>
                    <a:pt x="2074" y="276"/>
                  </a:lnTo>
                  <a:lnTo>
                    <a:pt x="2069" y="288"/>
                  </a:lnTo>
                  <a:lnTo>
                    <a:pt x="2057" y="300"/>
                  </a:lnTo>
                  <a:lnTo>
                    <a:pt x="2051" y="300"/>
                  </a:lnTo>
                  <a:lnTo>
                    <a:pt x="2045" y="300"/>
                  </a:lnTo>
                  <a:lnTo>
                    <a:pt x="2039" y="306"/>
                  </a:lnTo>
                  <a:lnTo>
                    <a:pt x="2033" y="306"/>
                  </a:lnTo>
                  <a:lnTo>
                    <a:pt x="2033" y="312"/>
                  </a:lnTo>
                  <a:lnTo>
                    <a:pt x="2027" y="312"/>
                  </a:lnTo>
                  <a:lnTo>
                    <a:pt x="2027" y="318"/>
                  </a:lnTo>
                  <a:lnTo>
                    <a:pt x="2021" y="324"/>
                  </a:lnTo>
                  <a:lnTo>
                    <a:pt x="2015" y="330"/>
                  </a:lnTo>
                  <a:lnTo>
                    <a:pt x="2009" y="336"/>
                  </a:lnTo>
                  <a:lnTo>
                    <a:pt x="1997" y="336"/>
                  </a:lnTo>
                  <a:lnTo>
                    <a:pt x="1991" y="342"/>
                  </a:lnTo>
                  <a:lnTo>
                    <a:pt x="1985" y="342"/>
                  </a:lnTo>
                  <a:lnTo>
                    <a:pt x="1979" y="342"/>
                  </a:lnTo>
                  <a:lnTo>
                    <a:pt x="1961" y="336"/>
                  </a:lnTo>
                  <a:lnTo>
                    <a:pt x="1925" y="336"/>
                  </a:lnTo>
                  <a:lnTo>
                    <a:pt x="1919" y="336"/>
                  </a:lnTo>
                  <a:lnTo>
                    <a:pt x="1913" y="336"/>
                  </a:lnTo>
                  <a:lnTo>
                    <a:pt x="1895" y="330"/>
                  </a:lnTo>
                  <a:lnTo>
                    <a:pt x="1889" y="330"/>
                  </a:lnTo>
                  <a:lnTo>
                    <a:pt x="1883" y="330"/>
                  </a:lnTo>
                  <a:lnTo>
                    <a:pt x="1877" y="330"/>
                  </a:lnTo>
                  <a:lnTo>
                    <a:pt x="1871" y="336"/>
                  </a:lnTo>
                  <a:lnTo>
                    <a:pt x="1865" y="342"/>
                  </a:lnTo>
                  <a:lnTo>
                    <a:pt x="1859" y="348"/>
                  </a:lnTo>
                  <a:lnTo>
                    <a:pt x="1853" y="354"/>
                  </a:lnTo>
                  <a:lnTo>
                    <a:pt x="1847" y="354"/>
                  </a:lnTo>
                  <a:lnTo>
                    <a:pt x="1835" y="360"/>
                  </a:lnTo>
                  <a:lnTo>
                    <a:pt x="1829" y="360"/>
                  </a:lnTo>
                  <a:lnTo>
                    <a:pt x="1823" y="360"/>
                  </a:lnTo>
                  <a:lnTo>
                    <a:pt x="1817" y="360"/>
                  </a:lnTo>
                  <a:lnTo>
                    <a:pt x="1776" y="342"/>
                  </a:lnTo>
                  <a:lnTo>
                    <a:pt x="1770" y="342"/>
                  </a:lnTo>
                  <a:lnTo>
                    <a:pt x="1764" y="342"/>
                  </a:lnTo>
                  <a:lnTo>
                    <a:pt x="1758" y="342"/>
                  </a:lnTo>
                  <a:lnTo>
                    <a:pt x="1746" y="342"/>
                  </a:lnTo>
                  <a:lnTo>
                    <a:pt x="1740" y="342"/>
                  </a:lnTo>
                  <a:lnTo>
                    <a:pt x="1734" y="342"/>
                  </a:lnTo>
                  <a:lnTo>
                    <a:pt x="1728" y="348"/>
                  </a:lnTo>
                  <a:lnTo>
                    <a:pt x="1722" y="348"/>
                  </a:lnTo>
                  <a:lnTo>
                    <a:pt x="1716" y="354"/>
                  </a:lnTo>
                  <a:lnTo>
                    <a:pt x="1704" y="366"/>
                  </a:lnTo>
                  <a:lnTo>
                    <a:pt x="1698" y="378"/>
                  </a:lnTo>
                  <a:lnTo>
                    <a:pt x="1674" y="402"/>
                  </a:lnTo>
                  <a:lnTo>
                    <a:pt x="1656" y="425"/>
                  </a:lnTo>
                  <a:lnTo>
                    <a:pt x="1632" y="461"/>
                  </a:lnTo>
                  <a:lnTo>
                    <a:pt x="1614" y="509"/>
                  </a:lnTo>
                  <a:lnTo>
                    <a:pt x="1614" y="563"/>
                  </a:lnTo>
                  <a:lnTo>
                    <a:pt x="1614" y="569"/>
                  </a:lnTo>
                  <a:lnTo>
                    <a:pt x="1614" y="575"/>
                  </a:lnTo>
                  <a:lnTo>
                    <a:pt x="1614" y="581"/>
                  </a:lnTo>
                  <a:lnTo>
                    <a:pt x="1614" y="587"/>
                  </a:lnTo>
                  <a:lnTo>
                    <a:pt x="1614" y="593"/>
                  </a:lnTo>
                  <a:lnTo>
                    <a:pt x="1614" y="599"/>
                  </a:lnTo>
                  <a:lnTo>
                    <a:pt x="1614" y="605"/>
                  </a:lnTo>
                  <a:lnTo>
                    <a:pt x="1614" y="617"/>
                  </a:lnTo>
                  <a:lnTo>
                    <a:pt x="1620" y="641"/>
                  </a:lnTo>
                  <a:lnTo>
                    <a:pt x="1626" y="641"/>
                  </a:lnTo>
                  <a:lnTo>
                    <a:pt x="1632" y="647"/>
                  </a:lnTo>
                  <a:lnTo>
                    <a:pt x="1632" y="659"/>
                  </a:lnTo>
                  <a:lnTo>
                    <a:pt x="1638" y="659"/>
                  </a:lnTo>
                  <a:lnTo>
                    <a:pt x="1638" y="665"/>
                  </a:lnTo>
                  <a:lnTo>
                    <a:pt x="1638" y="671"/>
                  </a:lnTo>
                  <a:lnTo>
                    <a:pt x="1632" y="671"/>
                  </a:lnTo>
                  <a:lnTo>
                    <a:pt x="1632" y="677"/>
                  </a:lnTo>
                  <a:lnTo>
                    <a:pt x="1626" y="677"/>
                  </a:lnTo>
                  <a:lnTo>
                    <a:pt x="1620" y="683"/>
                  </a:lnTo>
                  <a:lnTo>
                    <a:pt x="1596" y="689"/>
                  </a:lnTo>
                  <a:lnTo>
                    <a:pt x="1572" y="689"/>
                  </a:lnTo>
                  <a:lnTo>
                    <a:pt x="1548" y="689"/>
                  </a:lnTo>
                  <a:lnTo>
                    <a:pt x="1542" y="689"/>
                  </a:lnTo>
                  <a:lnTo>
                    <a:pt x="1536" y="689"/>
                  </a:lnTo>
                  <a:lnTo>
                    <a:pt x="1518" y="683"/>
                  </a:lnTo>
                  <a:lnTo>
                    <a:pt x="1495" y="671"/>
                  </a:lnTo>
                  <a:lnTo>
                    <a:pt x="1465" y="629"/>
                  </a:lnTo>
                  <a:lnTo>
                    <a:pt x="1435" y="599"/>
                  </a:lnTo>
                  <a:lnTo>
                    <a:pt x="1405" y="581"/>
                  </a:lnTo>
                  <a:lnTo>
                    <a:pt x="1375" y="563"/>
                  </a:lnTo>
                  <a:lnTo>
                    <a:pt x="1333" y="587"/>
                  </a:lnTo>
                  <a:lnTo>
                    <a:pt x="1303" y="653"/>
                  </a:lnTo>
                  <a:lnTo>
                    <a:pt x="1261" y="665"/>
                  </a:lnTo>
                  <a:lnTo>
                    <a:pt x="1219" y="653"/>
                  </a:lnTo>
                  <a:lnTo>
                    <a:pt x="1184" y="671"/>
                  </a:lnTo>
                  <a:lnTo>
                    <a:pt x="1136" y="671"/>
                  </a:lnTo>
                  <a:lnTo>
                    <a:pt x="1106" y="671"/>
                  </a:lnTo>
                  <a:lnTo>
                    <a:pt x="1076" y="707"/>
                  </a:lnTo>
                  <a:lnTo>
                    <a:pt x="1016" y="731"/>
                  </a:lnTo>
                  <a:lnTo>
                    <a:pt x="944" y="761"/>
                  </a:lnTo>
                  <a:lnTo>
                    <a:pt x="921" y="773"/>
                  </a:lnTo>
                  <a:lnTo>
                    <a:pt x="867" y="773"/>
                  </a:lnTo>
                  <a:lnTo>
                    <a:pt x="813" y="743"/>
                  </a:lnTo>
                  <a:lnTo>
                    <a:pt x="783" y="719"/>
                  </a:lnTo>
                  <a:lnTo>
                    <a:pt x="741" y="713"/>
                  </a:lnTo>
                  <a:lnTo>
                    <a:pt x="693" y="701"/>
                  </a:lnTo>
                  <a:lnTo>
                    <a:pt x="628" y="701"/>
                  </a:lnTo>
                  <a:lnTo>
                    <a:pt x="616" y="701"/>
                  </a:lnTo>
                  <a:lnTo>
                    <a:pt x="598" y="695"/>
                  </a:lnTo>
                  <a:lnTo>
                    <a:pt x="580" y="695"/>
                  </a:lnTo>
                  <a:lnTo>
                    <a:pt x="568" y="695"/>
                  </a:lnTo>
                  <a:lnTo>
                    <a:pt x="562" y="701"/>
                  </a:lnTo>
                  <a:lnTo>
                    <a:pt x="556" y="701"/>
                  </a:lnTo>
                  <a:lnTo>
                    <a:pt x="550" y="707"/>
                  </a:lnTo>
                  <a:lnTo>
                    <a:pt x="544" y="713"/>
                  </a:lnTo>
                  <a:lnTo>
                    <a:pt x="520" y="731"/>
                  </a:lnTo>
                  <a:lnTo>
                    <a:pt x="496" y="749"/>
                  </a:lnTo>
                  <a:lnTo>
                    <a:pt x="460" y="785"/>
                  </a:lnTo>
                  <a:lnTo>
                    <a:pt x="454" y="791"/>
                  </a:lnTo>
                  <a:lnTo>
                    <a:pt x="436" y="809"/>
                  </a:lnTo>
                  <a:lnTo>
                    <a:pt x="424" y="815"/>
                  </a:lnTo>
                  <a:lnTo>
                    <a:pt x="418" y="821"/>
                  </a:lnTo>
                  <a:lnTo>
                    <a:pt x="412" y="821"/>
                  </a:lnTo>
                  <a:lnTo>
                    <a:pt x="406" y="821"/>
                  </a:lnTo>
                  <a:lnTo>
                    <a:pt x="400" y="821"/>
                  </a:lnTo>
                  <a:lnTo>
                    <a:pt x="394" y="821"/>
                  </a:lnTo>
                  <a:lnTo>
                    <a:pt x="388" y="821"/>
                  </a:lnTo>
                  <a:lnTo>
                    <a:pt x="382" y="821"/>
                  </a:lnTo>
                  <a:lnTo>
                    <a:pt x="370" y="821"/>
                  </a:lnTo>
                  <a:lnTo>
                    <a:pt x="358" y="821"/>
                  </a:lnTo>
                  <a:lnTo>
                    <a:pt x="352" y="821"/>
                  </a:lnTo>
                  <a:lnTo>
                    <a:pt x="335" y="827"/>
                  </a:lnTo>
                  <a:lnTo>
                    <a:pt x="329" y="827"/>
                  </a:lnTo>
                  <a:lnTo>
                    <a:pt x="233" y="839"/>
                  </a:lnTo>
                  <a:lnTo>
                    <a:pt x="227" y="845"/>
                  </a:lnTo>
                  <a:lnTo>
                    <a:pt x="209" y="851"/>
                  </a:lnTo>
                  <a:lnTo>
                    <a:pt x="197" y="851"/>
                  </a:lnTo>
                  <a:lnTo>
                    <a:pt x="185" y="857"/>
                  </a:lnTo>
                  <a:lnTo>
                    <a:pt x="179" y="857"/>
                  </a:lnTo>
                  <a:lnTo>
                    <a:pt x="173" y="857"/>
                  </a:lnTo>
                  <a:lnTo>
                    <a:pt x="167" y="857"/>
                  </a:lnTo>
                  <a:lnTo>
                    <a:pt x="149" y="851"/>
                  </a:lnTo>
                  <a:lnTo>
                    <a:pt x="137" y="851"/>
                  </a:lnTo>
                  <a:lnTo>
                    <a:pt x="125" y="851"/>
                  </a:lnTo>
                  <a:lnTo>
                    <a:pt x="119" y="857"/>
                  </a:lnTo>
                  <a:lnTo>
                    <a:pt x="113" y="857"/>
                  </a:lnTo>
                  <a:lnTo>
                    <a:pt x="107" y="857"/>
                  </a:lnTo>
                  <a:lnTo>
                    <a:pt x="101" y="863"/>
                  </a:lnTo>
                  <a:lnTo>
                    <a:pt x="101" y="869"/>
                  </a:lnTo>
                  <a:lnTo>
                    <a:pt x="101" y="875"/>
                  </a:lnTo>
                  <a:lnTo>
                    <a:pt x="95" y="875"/>
                  </a:lnTo>
                  <a:lnTo>
                    <a:pt x="95" y="881"/>
                  </a:lnTo>
                  <a:lnTo>
                    <a:pt x="89" y="881"/>
                  </a:lnTo>
                  <a:lnTo>
                    <a:pt x="83" y="887"/>
                  </a:lnTo>
                  <a:lnTo>
                    <a:pt x="77" y="887"/>
                  </a:lnTo>
                  <a:lnTo>
                    <a:pt x="60" y="893"/>
                  </a:lnTo>
                  <a:lnTo>
                    <a:pt x="54" y="899"/>
                  </a:lnTo>
                  <a:lnTo>
                    <a:pt x="48" y="899"/>
                  </a:lnTo>
                  <a:lnTo>
                    <a:pt x="48" y="905"/>
                  </a:lnTo>
                  <a:lnTo>
                    <a:pt x="0" y="953"/>
                  </a:lnTo>
                  <a:lnTo>
                    <a:pt x="2780" y="953"/>
                  </a:lnTo>
                  <a:lnTo>
                    <a:pt x="2780" y="24"/>
                  </a:lnTo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 smtClean="0">
                <a:solidFill>
                  <a:srgbClr val="EAEAEA"/>
                </a:solidFill>
                <a:latin typeface="Arial" pitchFamily="34" charset="0"/>
                <a:ea typeface="新細明體" pitchFamily="18" charset="-120"/>
              </a:endParaRPr>
            </a:p>
          </p:txBody>
        </p:sp>
        <p:sp>
          <p:nvSpPr>
            <p:cNvPr id="4100" name="Freeform 4"/>
            <p:cNvSpPr>
              <a:spLocks/>
            </p:cNvSpPr>
            <p:nvPr/>
          </p:nvSpPr>
          <p:spPr bwMode="ltGray">
            <a:xfrm>
              <a:off x="4602" y="4014"/>
              <a:ext cx="12" cy="18"/>
            </a:xfrm>
            <a:custGeom>
              <a:avLst/>
              <a:gdLst/>
              <a:ahLst/>
              <a:cxnLst>
                <a:cxn ang="0">
                  <a:pos x="12" y="18"/>
                </a:cxn>
                <a:cxn ang="0">
                  <a:pos x="12" y="12"/>
                </a:cxn>
                <a:cxn ang="0">
                  <a:pos x="6" y="6"/>
                </a:cxn>
                <a:cxn ang="0">
                  <a:pos x="6" y="6"/>
                </a:cxn>
                <a:cxn ang="0">
                  <a:pos x="0" y="0"/>
                </a:cxn>
                <a:cxn ang="0">
                  <a:pos x="12" y="18"/>
                </a:cxn>
                <a:cxn ang="0">
                  <a:pos x="12" y="18"/>
                </a:cxn>
                <a:cxn ang="0">
                  <a:pos x="12" y="18"/>
                </a:cxn>
              </a:cxnLst>
              <a:rect l="0" t="0" r="r" b="b"/>
              <a:pathLst>
                <a:path w="12" h="18">
                  <a:moveTo>
                    <a:pt x="12" y="18"/>
                  </a:moveTo>
                  <a:lnTo>
                    <a:pt x="12" y="12"/>
                  </a:lnTo>
                  <a:lnTo>
                    <a:pt x="6" y="6"/>
                  </a:lnTo>
                  <a:lnTo>
                    <a:pt x="6" y="6"/>
                  </a:lnTo>
                  <a:lnTo>
                    <a:pt x="0" y="0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12" y="18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EAEAEA"/>
                </a:solidFill>
                <a:latin typeface="Verdana" pitchFamily="34" charset="0"/>
                <a:ea typeface="新細明體" pitchFamily="18" charset="-120"/>
              </a:endParaRPr>
            </a:p>
          </p:txBody>
        </p:sp>
        <p:sp>
          <p:nvSpPr>
            <p:cNvPr id="4101" name="Freeform 5"/>
            <p:cNvSpPr>
              <a:spLocks/>
            </p:cNvSpPr>
            <p:nvPr/>
          </p:nvSpPr>
          <p:spPr bwMode="ltGray">
            <a:xfrm>
              <a:off x="4596" y="3996"/>
              <a:ext cx="6" cy="18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6" y="1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0" y="12"/>
                </a:cxn>
                <a:cxn ang="0">
                  <a:pos x="0" y="12"/>
                </a:cxn>
              </a:cxnLst>
              <a:rect l="0" t="0" r="r" b="b"/>
              <a:pathLst>
                <a:path w="6" h="18">
                  <a:moveTo>
                    <a:pt x="0" y="12"/>
                  </a:moveTo>
                  <a:lnTo>
                    <a:pt x="6" y="1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EAEAEA"/>
                </a:solidFill>
                <a:latin typeface="Verdana" pitchFamily="34" charset="0"/>
                <a:ea typeface="新細明體" pitchFamily="18" charset="-120"/>
              </a:endParaRPr>
            </a:p>
          </p:txBody>
        </p:sp>
        <p:sp>
          <p:nvSpPr>
            <p:cNvPr id="4102" name="Freeform 6"/>
            <p:cNvSpPr>
              <a:spLocks/>
            </p:cNvSpPr>
            <p:nvPr/>
          </p:nvSpPr>
          <p:spPr bwMode="ltGray">
            <a:xfrm>
              <a:off x="5180" y="3577"/>
              <a:ext cx="304" cy="741"/>
            </a:xfrm>
            <a:custGeom>
              <a:avLst/>
              <a:gdLst/>
              <a:ahLst/>
              <a:cxnLst>
                <a:cxn ang="0">
                  <a:pos x="280" y="42"/>
                </a:cxn>
                <a:cxn ang="0">
                  <a:pos x="274" y="42"/>
                </a:cxn>
                <a:cxn ang="0">
                  <a:pos x="268" y="42"/>
                </a:cxn>
                <a:cxn ang="0">
                  <a:pos x="256" y="42"/>
                </a:cxn>
                <a:cxn ang="0">
                  <a:pos x="238" y="48"/>
                </a:cxn>
                <a:cxn ang="0">
                  <a:pos x="214" y="12"/>
                </a:cxn>
                <a:cxn ang="0">
                  <a:pos x="196" y="0"/>
                </a:cxn>
                <a:cxn ang="0">
                  <a:pos x="196" y="0"/>
                </a:cxn>
                <a:cxn ang="0">
                  <a:pos x="164" y="167"/>
                </a:cxn>
                <a:cxn ang="0">
                  <a:pos x="144" y="217"/>
                </a:cxn>
                <a:cxn ang="0">
                  <a:pos x="110" y="281"/>
                </a:cxn>
                <a:cxn ang="0">
                  <a:pos x="96" y="327"/>
                </a:cxn>
                <a:cxn ang="0">
                  <a:pos x="124" y="405"/>
                </a:cxn>
                <a:cxn ang="0">
                  <a:pos x="100" y="463"/>
                </a:cxn>
                <a:cxn ang="0">
                  <a:pos x="68" y="503"/>
                </a:cxn>
                <a:cxn ang="0">
                  <a:pos x="30" y="539"/>
                </a:cxn>
                <a:cxn ang="0">
                  <a:pos x="24" y="613"/>
                </a:cxn>
                <a:cxn ang="0">
                  <a:pos x="0" y="741"/>
                </a:cxn>
                <a:cxn ang="0">
                  <a:pos x="202" y="741"/>
                </a:cxn>
                <a:cxn ang="0">
                  <a:pos x="180" y="639"/>
                </a:cxn>
                <a:cxn ang="0">
                  <a:pos x="192" y="589"/>
                </a:cxn>
                <a:cxn ang="0">
                  <a:pos x="178" y="539"/>
                </a:cxn>
                <a:cxn ang="0">
                  <a:pos x="190" y="499"/>
                </a:cxn>
                <a:cxn ang="0">
                  <a:pos x="184" y="465"/>
                </a:cxn>
                <a:cxn ang="0">
                  <a:pos x="192" y="391"/>
                </a:cxn>
                <a:cxn ang="0">
                  <a:pos x="216" y="313"/>
                </a:cxn>
                <a:cxn ang="0">
                  <a:pos x="238" y="249"/>
                </a:cxn>
                <a:cxn ang="0">
                  <a:pos x="268" y="185"/>
                </a:cxn>
                <a:cxn ang="0">
                  <a:pos x="284" y="159"/>
                </a:cxn>
                <a:cxn ang="0">
                  <a:pos x="304" y="12"/>
                </a:cxn>
                <a:cxn ang="0">
                  <a:pos x="298" y="24"/>
                </a:cxn>
                <a:cxn ang="0">
                  <a:pos x="292" y="30"/>
                </a:cxn>
                <a:cxn ang="0">
                  <a:pos x="292" y="36"/>
                </a:cxn>
                <a:cxn ang="0">
                  <a:pos x="286" y="36"/>
                </a:cxn>
                <a:cxn ang="0">
                  <a:pos x="286" y="42"/>
                </a:cxn>
                <a:cxn ang="0">
                  <a:pos x="280" y="42"/>
                </a:cxn>
                <a:cxn ang="0">
                  <a:pos x="280" y="42"/>
                </a:cxn>
                <a:cxn ang="0">
                  <a:pos x="280" y="42"/>
                </a:cxn>
              </a:cxnLst>
              <a:rect l="0" t="0" r="r" b="b"/>
              <a:pathLst>
                <a:path w="304" h="741">
                  <a:moveTo>
                    <a:pt x="280" y="42"/>
                  </a:moveTo>
                  <a:lnTo>
                    <a:pt x="274" y="42"/>
                  </a:lnTo>
                  <a:lnTo>
                    <a:pt x="268" y="42"/>
                  </a:lnTo>
                  <a:lnTo>
                    <a:pt x="256" y="42"/>
                  </a:lnTo>
                  <a:lnTo>
                    <a:pt x="238" y="48"/>
                  </a:lnTo>
                  <a:lnTo>
                    <a:pt x="214" y="12"/>
                  </a:lnTo>
                  <a:lnTo>
                    <a:pt x="196" y="0"/>
                  </a:lnTo>
                  <a:lnTo>
                    <a:pt x="196" y="0"/>
                  </a:lnTo>
                  <a:lnTo>
                    <a:pt x="164" y="167"/>
                  </a:lnTo>
                  <a:lnTo>
                    <a:pt x="144" y="217"/>
                  </a:lnTo>
                  <a:lnTo>
                    <a:pt x="110" y="281"/>
                  </a:lnTo>
                  <a:lnTo>
                    <a:pt x="96" y="327"/>
                  </a:lnTo>
                  <a:lnTo>
                    <a:pt x="124" y="405"/>
                  </a:lnTo>
                  <a:lnTo>
                    <a:pt x="100" y="463"/>
                  </a:lnTo>
                  <a:lnTo>
                    <a:pt x="68" y="503"/>
                  </a:lnTo>
                  <a:lnTo>
                    <a:pt x="30" y="539"/>
                  </a:lnTo>
                  <a:lnTo>
                    <a:pt x="24" y="613"/>
                  </a:lnTo>
                  <a:lnTo>
                    <a:pt x="0" y="741"/>
                  </a:lnTo>
                  <a:lnTo>
                    <a:pt x="202" y="741"/>
                  </a:lnTo>
                  <a:lnTo>
                    <a:pt x="180" y="639"/>
                  </a:lnTo>
                  <a:lnTo>
                    <a:pt x="192" y="589"/>
                  </a:lnTo>
                  <a:lnTo>
                    <a:pt x="178" y="539"/>
                  </a:lnTo>
                  <a:lnTo>
                    <a:pt x="190" y="499"/>
                  </a:lnTo>
                  <a:lnTo>
                    <a:pt x="184" y="465"/>
                  </a:lnTo>
                  <a:lnTo>
                    <a:pt x="192" y="391"/>
                  </a:lnTo>
                  <a:lnTo>
                    <a:pt x="216" y="313"/>
                  </a:lnTo>
                  <a:lnTo>
                    <a:pt x="238" y="249"/>
                  </a:lnTo>
                  <a:lnTo>
                    <a:pt x="268" y="185"/>
                  </a:lnTo>
                  <a:lnTo>
                    <a:pt x="284" y="159"/>
                  </a:lnTo>
                  <a:lnTo>
                    <a:pt x="304" y="12"/>
                  </a:lnTo>
                  <a:lnTo>
                    <a:pt x="298" y="24"/>
                  </a:lnTo>
                  <a:lnTo>
                    <a:pt x="292" y="30"/>
                  </a:lnTo>
                  <a:lnTo>
                    <a:pt x="292" y="36"/>
                  </a:lnTo>
                  <a:lnTo>
                    <a:pt x="286" y="36"/>
                  </a:lnTo>
                  <a:lnTo>
                    <a:pt x="286" y="42"/>
                  </a:lnTo>
                  <a:lnTo>
                    <a:pt x="280" y="42"/>
                  </a:lnTo>
                  <a:lnTo>
                    <a:pt x="280" y="42"/>
                  </a:lnTo>
                  <a:lnTo>
                    <a:pt x="280" y="4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EAEAEA"/>
                </a:solidFill>
                <a:latin typeface="Verdana" pitchFamily="34" charset="0"/>
                <a:ea typeface="新細明體" pitchFamily="18" charset="-120"/>
              </a:endParaRPr>
            </a:p>
          </p:txBody>
        </p:sp>
        <p:sp>
          <p:nvSpPr>
            <p:cNvPr id="4103" name="Freeform 7"/>
            <p:cNvSpPr>
              <a:spLocks/>
            </p:cNvSpPr>
            <p:nvPr/>
          </p:nvSpPr>
          <p:spPr bwMode="ltGray">
            <a:xfrm>
              <a:off x="4918" y="3553"/>
              <a:ext cx="314" cy="767"/>
            </a:xfrm>
            <a:custGeom>
              <a:avLst/>
              <a:gdLst/>
              <a:ahLst/>
              <a:cxnLst>
                <a:cxn ang="0">
                  <a:pos x="284" y="6"/>
                </a:cxn>
                <a:cxn ang="0">
                  <a:pos x="278" y="6"/>
                </a:cxn>
                <a:cxn ang="0">
                  <a:pos x="272" y="12"/>
                </a:cxn>
                <a:cxn ang="0">
                  <a:pos x="254" y="18"/>
                </a:cxn>
                <a:cxn ang="0">
                  <a:pos x="230" y="24"/>
                </a:cxn>
                <a:cxn ang="0">
                  <a:pos x="206" y="42"/>
                </a:cxn>
                <a:cxn ang="0">
                  <a:pos x="188" y="48"/>
                </a:cxn>
                <a:cxn ang="0">
                  <a:pos x="176" y="54"/>
                </a:cxn>
                <a:cxn ang="0">
                  <a:pos x="170" y="54"/>
                </a:cxn>
                <a:cxn ang="0">
                  <a:pos x="150" y="169"/>
                </a:cxn>
                <a:cxn ang="0">
                  <a:pos x="110" y="225"/>
                </a:cxn>
                <a:cxn ang="0">
                  <a:pos x="54" y="383"/>
                </a:cxn>
                <a:cxn ang="0">
                  <a:pos x="82" y="555"/>
                </a:cxn>
                <a:cxn ang="0">
                  <a:pos x="40" y="679"/>
                </a:cxn>
                <a:cxn ang="0">
                  <a:pos x="0" y="767"/>
                </a:cxn>
                <a:cxn ang="0">
                  <a:pos x="108" y="767"/>
                </a:cxn>
                <a:cxn ang="0">
                  <a:pos x="120" y="611"/>
                </a:cxn>
                <a:cxn ang="0">
                  <a:pos x="148" y="499"/>
                </a:cxn>
                <a:cxn ang="0">
                  <a:pos x="160" y="367"/>
                </a:cxn>
                <a:cxn ang="0">
                  <a:pos x="218" y="327"/>
                </a:cxn>
                <a:cxn ang="0">
                  <a:pos x="238" y="221"/>
                </a:cxn>
                <a:cxn ang="0">
                  <a:pos x="296" y="135"/>
                </a:cxn>
                <a:cxn ang="0">
                  <a:pos x="314" y="0"/>
                </a:cxn>
                <a:cxn ang="0">
                  <a:pos x="302" y="0"/>
                </a:cxn>
                <a:cxn ang="0">
                  <a:pos x="296" y="0"/>
                </a:cxn>
                <a:cxn ang="0">
                  <a:pos x="290" y="0"/>
                </a:cxn>
                <a:cxn ang="0">
                  <a:pos x="284" y="6"/>
                </a:cxn>
                <a:cxn ang="0">
                  <a:pos x="284" y="6"/>
                </a:cxn>
                <a:cxn ang="0">
                  <a:pos x="284" y="6"/>
                </a:cxn>
                <a:cxn ang="0">
                  <a:pos x="284" y="6"/>
                </a:cxn>
              </a:cxnLst>
              <a:rect l="0" t="0" r="r" b="b"/>
              <a:pathLst>
                <a:path w="314" h="767">
                  <a:moveTo>
                    <a:pt x="284" y="6"/>
                  </a:moveTo>
                  <a:lnTo>
                    <a:pt x="278" y="6"/>
                  </a:lnTo>
                  <a:lnTo>
                    <a:pt x="272" y="12"/>
                  </a:lnTo>
                  <a:lnTo>
                    <a:pt x="254" y="18"/>
                  </a:lnTo>
                  <a:lnTo>
                    <a:pt x="230" y="24"/>
                  </a:lnTo>
                  <a:lnTo>
                    <a:pt x="206" y="42"/>
                  </a:lnTo>
                  <a:lnTo>
                    <a:pt x="188" y="48"/>
                  </a:lnTo>
                  <a:lnTo>
                    <a:pt x="176" y="54"/>
                  </a:lnTo>
                  <a:lnTo>
                    <a:pt x="170" y="54"/>
                  </a:lnTo>
                  <a:lnTo>
                    <a:pt x="150" y="169"/>
                  </a:lnTo>
                  <a:lnTo>
                    <a:pt x="110" y="225"/>
                  </a:lnTo>
                  <a:lnTo>
                    <a:pt x="54" y="383"/>
                  </a:lnTo>
                  <a:lnTo>
                    <a:pt x="82" y="555"/>
                  </a:lnTo>
                  <a:lnTo>
                    <a:pt x="40" y="679"/>
                  </a:lnTo>
                  <a:lnTo>
                    <a:pt x="0" y="767"/>
                  </a:lnTo>
                  <a:lnTo>
                    <a:pt x="108" y="767"/>
                  </a:lnTo>
                  <a:lnTo>
                    <a:pt x="120" y="611"/>
                  </a:lnTo>
                  <a:lnTo>
                    <a:pt x="148" y="499"/>
                  </a:lnTo>
                  <a:lnTo>
                    <a:pt x="160" y="367"/>
                  </a:lnTo>
                  <a:lnTo>
                    <a:pt x="218" y="327"/>
                  </a:lnTo>
                  <a:lnTo>
                    <a:pt x="238" y="221"/>
                  </a:lnTo>
                  <a:lnTo>
                    <a:pt x="296" y="135"/>
                  </a:lnTo>
                  <a:lnTo>
                    <a:pt x="314" y="0"/>
                  </a:lnTo>
                  <a:lnTo>
                    <a:pt x="302" y="0"/>
                  </a:lnTo>
                  <a:lnTo>
                    <a:pt x="296" y="0"/>
                  </a:lnTo>
                  <a:lnTo>
                    <a:pt x="290" y="0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EAEAEA"/>
                </a:solidFill>
                <a:latin typeface="Verdana" pitchFamily="34" charset="0"/>
                <a:ea typeface="新細明體" pitchFamily="18" charset="-120"/>
              </a:endParaRPr>
            </a:p>
          </p:txBody>
        </p:sp>
        <p:sp>
          <p:nvSpPr>
            <p:cNvPr id="4104" name="Freeform 8"/>
            <p:cNvSpPr>
              <a:spLocks/>
            </p:cNvSpPr>
            <p:nvPr/>
          </p:nvSpPr>
          <p:spPr bwMode="ltGray">
            <a:xfrm>
              <a:off x="4700" y="3697"/>
              <a:ext cx="275" cy="623"/>
            </a:xfrm>
            <a:custGeom>
              <a:avLst/>
              <a:gdLst/>
              <a:ahLst/>
              <a:cxnLst>
                <a:cxn ang="0">
                  <a:pos x="257" y="12"/>
                </a:cxn>
                <a:cxn ang="0">
                  <a:pos x="239" y="6"/>
                </a:cxn>
                <a:cxn ang="0">
                  <a:pos x="203" y="6"/>
                </a:cxn>
                <a:cxn ang="0">
                  <a:pos x="203" y="6"/>
                </a:cxn>
                <a:cxn ang="0">
                  <a:pos x="197" y="6"/>
                </a:cxn>
                <a:cxn ang="0">
                  <a:pos x="185" y="0"/>
                </a:cxn>
                <a:cxn ang="0">
                  <a:pos x="173" y="0"/>
                </a:cxn>
                <a:cxn ang="0">
                  <a:pos x="166" y="0"/>
                </a:cxn>
                <a:cxn ang="0">
                  <a:pos x="160" y="0"/>
                </a:cxn>
                <a:cxn ang="0">
                  <a:pos x="144" y="117"/>
                </a:cxn>
                <a:cxn ang="0">
                  <a:pos x="128" y="185"/>
                </a:cxn>
                <a:cxn ang="0">
                  <a:pos x="58" y="299"/>
                </a:cxn>
                <a:cxn ang="0">
                  <a:pos x="54" y="441"/>
                </a:cxn>
                <a:cxn ang="0">
                  <a:pos x="24" y="523"/>
                </a:cxn>
                <a:cxn ang="0">
                  <a:pos x="0" y="623"/>
                </a:cxn>
                <a:cxn ang="0">
                  <a:pos x="78" y="623"/>
                </a:cxn>
                <a:cxn ang="0">
                  <a:pos x="92" y="555"/>
                </a:cxn>
                <a:cxn ang="0">
                  <a:pos x="134" y="447"/>
                </a:cxn>
                <a:cxn ang="0">
                  <a:pos x="158" y="315"/>
                </a:cxn>
                <a:cxn ang="0">
                  <a:pos x="184" y="257"/>
                </a:cxn>
                <a:cxn ang="0">
                  <a:pos x="216" y="211"/>
                </a:cxn>
                <a:cxn ang="0">
                  <a:pos x="222" y="145"/>
                </a:cxn>
                <a:cxn ang="0">
                  <a:pos x="240" y="111"/>
                </a:cxn>
                <a:cxn ang="0">
                  <a:pos x="262" y="79"/>
                </a:cxn>
                <a:cxn ang="0">
                  <a:pos x="275" y="6"/>
                </a:cxn>
                <a:cxn ang="0">
                  <a:pos x="263" y="12"/>
                </a:cxn>
                <a:cxn ang="0">
                  <a:pos x="257" y="12"/>
                </a:cxn>
                <a:cxn ang="0">
                  <a:pos x="257" y="12"/>
                </a:cxn>
                <a:cxn ang="0">
                  <a:pos x="257" y="12"/>
                </a:cxn>
              </a:cxnLst>
              <a:rect l="0" t="0" r="r" b="b"/>
              <a:pathLst>
                <a:path w="275" h="623">
                  <a:moveTo>
                    <a:pt x="257" y="12"/>
                  </a:moveTo>
                  <a:lnTo>
                    <a:pt x="239" y="6"/>
                  </a:lnTo>
                  <a:lnTo>
                    <a:pt x="203" y="6"/>
                  </a:lnTo>
                  <a:lnTo>
                    <a:pt x="203" y="6"/>
                  </a:lnTo>
                  <a:lnTo>
                    <a:pt x="197" y="6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6" y="0"/>
                  </a:lnTo>
                  <a:lnTo>
                    <a:pt x="160" y="0"/>
                  </a:lnTo>
                  <a:lnTo>
                    <a:pt x="144" y="117"/>
                  </a:lnTo>
                  <a:lnTo>
                    <a:pt x="128" y="185"/>
                  </a:lnTo>
                  <a:lnTo>
                    <a:pt x="58" y="299"/>
                  </a:lnTo>
                  <a:lnTo>
                    <a:pt x="54" y="441"/>
                  </a:lnTo>
                  <a:lnTo>
                    <a:pt x="24" y="523"/>
                  </a:lnTo>
                  <a:lnTo>
                    <a:pt x="0" y="623"/>
                  </a:lnTo>
                  <a:lnTo>
                    <a:pt x="78" y="623"/>
                  </a:lnTo>
                  <a:lnTo>
                    <a:pt x="92" y="555"/>
                  </a:lnTo>
                  <a:lnTo>
                    <a:pt x="134" y="447"/>
                  </a:lnTo>
                  <a:lnTo>
                    <a:pt x="158" y="315"/>
                  </a:lnTo>
                  <a:lnTo>
                    <a:pt x="184" y="257"/>
                  </a:lnTo>
                  <a:lnTo>
                    <a:pt x="216" y="211"/>
                  </a:lnTo>
                  <a:lnTo>
                    <a:pt x="222" y="145"/>
                  </a:lnTo>
                  <a:lnTo>
                    <a:pt x="240" y="111"/>
                  </a:lnTo>
                  <a:lnTo>
                    <a:pt x="262" y="79"/>
                  </a:lnTo>
                  <a:lnTo>
                    <a:pt x="275" y="6"/>
                  </a:lnTo>
                  <a:lnTo>
                    <a:pt x="263" y="12"/>
                  </a:lnTo>
                  <a:lnTo>
                    <a:pt x="257" y="12"/>
                  </a:lnTo>
                  <a:lnTo>
                    <a:pt x="257" y="12"/>
                  </a:lnTo>
                  <a:lnTo>
                    <a:pt x="257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EAEAEA"/>
                </a:solidFill>
                <a:latin typeface="Verdana" pitchFamily="34" charset="0"/>
                <a:ea typeface="新細明體" pitchFamily="18" charset="-120"/>
              </a:endParaRPr>
            </a:p>
          </p:txBody>
        </p:sp>
        <p:sp>
          <p:nvSpPr>
            <p:cNvPr id="4105" name="Freeform 9"/>
            <p:cNvSpPr>
              <a:spLocks/>
            </p:cNvSpPr>
            <p:nvPr/>
          </p:nvSpPr>
          <p:spPr bwMode="ltGray">
            <a:xfrm>
              <a:off x="4522" y="3709"/>
              <a:ext cx="213" cy="611"/>
            </a:xfrm>
            <a:custGeom>
              <a:avLst/>
              <a:gdLst/>
              <a:ahLst/>
              <a:cxnLst>
                <a:cxn ang="0">
                  <a:pos x="171" y="12"/>
                </a:cxn>
                <a:cxn ang="0">
                  <a:pos x="159" y="24"/>
                </a:cxn>
                <a:cxn ang="0">
                  <a:pos x="153" y="36"/>
                </a:cxn>
                <a:cxn ang="0">
                  <a:pos x="128" y="60"/>
                </a:cxn>
                <a:cxn ang="0">
                  <a:pos x="110" y="83"/>
                </a:cxn>
                <a:cxn ang="0">
                  <a:pos x="86" y="119"/>
                </a:cxn>
                <a:cxn ang="0">
                  <a:pos x="68" y="167"/>
                </a:cxn>
                <a:cxn ang="0">
                  <a:pos x="68" y="221"/>
                </a:cxn>
                <a:cxn ang="0">
                  <a:pos x="68" y="227"/>
                </a:cxn>
                <a:cxn ang="0">
                  <a:pos x="68" y="233"/>
                </a:cxn>
                <a:cxn ang="0">
                  <a:pos x="68" y="239"/>
                </a:cxn>
                <a:cxn ang="0">
                  <a:pos x="68" y="245"/>
                </a:cxn>
                <a:cxn ang="0">
                  <a:pos x="68" y="251"/>
                </a:cxn>
                <a:cxn ang="0">
                  <a:pos x="68" y="251"/>
                </a:cxn>
                <a:cxn ang="0">
                  <a:pos x="68" y="257"/>
                </a:cxn>
                <a:cxn ang="0">
                  <a:pos x="68" y="269"/>
                </a:cxn>
                <a:cxn ang="0">
                  <a:pos x="74" y="287"/>
                </a:cxn>
                <a:cxn ang="0">
                  <a:pos x="80" y="305"/>
                </a:cxn>
                <a:cxn ang="0">
                  <a:pos x="86" y="311"/>
                </a:cxn>
                <a:cxn ang="0">
                  <a:pos x="86" y="311"/>
                </a:cxn>
                <a:cxn ang="0">
                  <a:pos x="92" y="317"/>
                </a:cxn>
                <a:cxn ang="0">
                  <a:pos x="92" y="323"/>
                </a:cxn>
                <a:cxn ang="0">
                  <a:pos x="92" y="323"/>
                </a:cxn>
                <a:cxn ang="0">
                  <a:pos x="24" y="437"/>
                </a:cxn>
                <a:cxn ang="0">
                  <a:pos x="18" y="471"/>
                </a:cxn>
                <a:cxn ang="0">
                  <a:pos x="0" y="547"/>
                </a:cxn>
                <a:cxn ang="0">
                  <a:pos x="50" y="611"/>
                </a:cxn>
                <a:cxn ang="0">
                  <a:pos x="114" y="611"/>
                </a:cxn>
                <a:cxn ang="0">
                  <a:pos x="104" y="555"/>
                </a:cxn>
                <a:cxn ang="0">
                  <a:pos x="120" y="515"/>
                </a:cxn>
                <a:cxn ang="0">
                  <a:pos x="150" y="449"/>
                </a:cxn>
                <a:cxn ang="0">
                  <a:pos x="166" y="377"/>
                </a:cxn>
                <a:cxn ang="0">
                  <a:pos x="156" y="295"/>
                </a:cxn>
                <a:cxn ang="0">
                  <a:pos x="170" y="203"/>
                </a:cxn>
                <a:cxn ang="0">
                  <a:pos x="212" y="95"/>
                </a:cxn>
                <a:cxn ang="0">
                  <a:pos x="213" y="0"/>
                </a:cxn>
                <a:cxn ang="0">
                  <a:pos x="207" y="0"/>
                </a:cxn>
                <a:cxn ang="0">
                  <a:pos x="201" y="0"/>
                </a:cxn>
                <a:cxn ang="0">
                  <a:pos x="195" y="0"/>
                </a:cxn>
                <a:cxn ang="0">
                  <a:pos x="189" y="0"/>
                </a:cxn>
                <a:cxn ang="0">
                  <a:pos x="183" y="6"/>
                </a:cxn>
                <a:cxn ang="0">
                  <a:pos x="177" y="6"/>
                </a:cxn>
                <a:cxn ang="0">
                  <a:pos x="171" y="12"/>
                </a:cxn>
                <a:cxn ang="0">
                  <a:pos x="171" y="12"/>
                </a:cxn>
                <a:cxn ang="0">
                  <a:pos x="171" y="12"/>
                </a:cxn>
              </a:cxnLst>
              <a:rect l="0" t="0" r="r" b="b"/>
              <a:pathLst>
                <a:path w="213" h="611">
                  <a:moveTo>
                    <a:pt x="171" y="12"/>
                  </a:moveTo>
                  <a:lnTo>
                    <a:pt x="159" y="24"/>
                  </a:lnTo>
                  <a:lnTo>
                    <a:pt x="153" y="36"/>
                  </a:lnTo>
                  <a:lnTo>
                    <a:pt x="128" y="60"/>
                  </a:lnTo>
                  <a:lnTo>
                    <a:pt x="110" y="83"/>
                  </a:lnTo>
                  <a:lnTo>
                    <a:pt x="86" y="119"/>
                  </a:lnTo>
                  <a:lnTo>
                    <a:pt x="68" y="167"/>
                  </a:lnTo>
                  <a:lnTo>
                    <a:pt x="68" y="221"/>
                  </a:lnTo>
                  <a:lnTo>
                    <a:pt x="68" y="227"/>
                  </a:lnTo>
                  <a:lnTo>
                    <a:pt x="68" y="233"/>
                  </a:lnTo>
                  <a:lnTo>
                    <a:pt x="68" y="239"/>
                  </a:lnTo>
                  <a:lnTo>
                    <a:pt x="68" y="245"/>
                  </a:lnTo>
                  <a:lnTo>
                    <a:pt x="68" y="251"/>
                  </a:lnTo>
                  <a:lnTo>
                    <a:pt x="68" y="251"/>
                  </a:lnTo>
                  <a:lnTo>
                    <a:pt x="68" y="257"/>
                  </a:lnTo>
                  <a:lnTo>
                    <a:pt x="68" y="269"/>
                  </a:lnTo>
                  <a:lnTo>
                    <a:pt x="74" y="287"/>
                  </a:lnTo>
                  <a:lnTo>
                    <a:pt x="80" y="305"/>
                  </a:lnTo>
                  <a:lnTo>
                    <a:pt x="86" y="311"/>
                  </a:lnTo>
                  <a:lnTo>
                    <a:pt x="86" y="311"/>
                  </a:lnTo>
                  <a:lnTo>
                    <a:pt x="92" y="317"/>
                  </a:lnTo>
                  <a:lnTo>
                    <a:pt x="92" y="323"/>
                  </a:lnTo>
                  <a:lnTo>
                    <a:pt x="92" y="323"/>
                  </a:lnTo>
                  <a:lnTo>
                    <a:pt x="24" y="437"/>
                  </a:lnTo>
                  <a:lnTo>
                    <a:pt x="18" y="471"/>
                  </a:lnTo>
                  <a:lnTo>
                    <a:pt x="0" y="547"/>
                  </a:lnTo>
                  <a:lnTo>
                    <a:pt x="50" y="611"/>
                  </a:lnTo>
                  <a:lnTo>
                    <a:pt x="114" y="611"/>
                  </a:lnTo>
                  <a:lnTo>
                    <a:pt x="104" y="555"/>
                  </a:lnTo>
                  <a:lnTo>
                    <a:pt x="120" y="515"/>
                  </a:lnTo>
                  <a:lnTo>
                    <a:pt x="150" y="449"/>
                  </a:lnTo>
                  <a:lnTo>
                    <a:pt x="166" y="377"/>
                  </a:lnTo>
                  <a:lnTo>
                    <a:pt x="156" y="295"/>
                  </a:lnTo>
                  <a:lnTo>
                    <a:pt x="170" y="203"/>
                  </a:lnTo>
                  <a:lnTo>
                    <a:pt x="212" y="95"/>
                  </a:lnTo>
                  <a:lnTo>
                    <a:pt x="213" y="0"/>
                  </a:lnTo>
                  <a:lnTo>
                    <a:pt x="207" y="0"/>
                  </a:lnTo>
                  <a:lnTo>
                    <a:pt x="201" y="0"/>
                  </a:lnTo>
                  <a:lnTo>
                    <a:pt x="195" y="0"/>
                  </a:lnTo>
                  <a:lnTo>
                    <a:pt x="189" y="0"/>
                  </a:lnTo>
                  <a:lnTo>
                    <a:pt x="183" y="6"/>
                  </a:lnTo>
                  <a:lnTo>
                    <a:pt x="177" y="6"/>
                  </a:lnTo>
                  <a:lnTo>
                    <a:pt x="171" y="12"/>
                  </a:lnTo>
                  <a:lnTo>
                    <a:pt x="171" y="12"/>
                  </a:lnTo>
                  <a:lnTo>
                    <a:pt x="171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EAEAEA"/>
                </a:solidFill>
                <a:latin typeface="Verdana" pitchFamily="34" charset="0"/>
                <a:ea typeface="新細明體" pitchFamily="18" charset="-120"/>
              </a:endParaRPr>
            </a:p>
          </p:txBody>
        </p:sp>
        <p:sp>
          <p:nvSpPr>
            <p:cNvPr id="4106" name="Freeform 10"/>
            <p:cNvSpPr>
              <a:spLocks/>
            </p:cNvSpPr>
            <p:nvPr/>
          </p:nvSpPr>
          <p:spPr bwMode="ltGray">
            <a:xfrm>
              <a:off x="4292" y="3936"/>
              <a:ext cx="167" cy="384"/>
            </a:xfrm>
            <a:custGeom>
              <a:avLst/>
              <a:gdLst/>
              <a:ahLst/>
              <a:cxnLst>
                <a:cxn ang="0">
                  <a:pos x="149" y="60"/>
                </a:cxn>
                <a:cxn ang="0">
                  <a:pos x="119" y="30"/>
                </a:cxn>
                <a:cxn ang="0">
                  <a:pos x="89" y="12"/>
                </a:cxn>
                <a:cxn ang="0">
                  <a:pos x="59" y="0"/>
                </a:cxn>
                <a:cxn ang="0">
                  <a:pos x="54" y="70"/>
                </a:cxn>
                <a:cxn ang="0">
                  <a:pos x="46" y="112"/>
                </a:cxn>
                <a:cxn ang="0">
                  <a:pos x="52" y="168"/>
                </a:cxn>
                <a:cxn ang="0">
                  <a:pos x="24" y="194"/>
                </a:cxn>
                <a:cxn ang="0">
                  <a:pos x="16" y="258"/>
                </a:cxn>
                <a:cxn ang="0">
                  <a:pos x="2" y="300"/>
                </a:cxn>
                <a:cxn ang="0">
                  <a:pos x="0" y="352"/>
                </a:cxn>
                <a:cxn ang="0">
                  <a:pos x="47" y="384"/>
                </a:cxn>
                <a:cxn ang="0">
                  <a:pos x="149" y="384"/>
                </a:cxn>
                <a:cxn ang="0">
                  <a:pos x="134" y="350"/>
                </a:cxn>
                <a:cxn ang="0">
                  <a:pos x="104" y="324"/>
                </a:cxn>
                <a:cxn ang="0">
                  <a:pos x="138" y="274"/>
                </a:cxn>
                <a:cxn ang="0">
                  <a:pos x="122" y="220"/>
                </a:cxn>
                <a:cxn ang="0">
                  <a:pos x="132" y="186"/>
                </a:cxn>
                <a:cxn ang="0">
                  <a:pos x="140" y="154"/>
                </a:cxn>
                <a:cxn ang="0">
                  <a:pos x="167" y="90"/>
                </a:cxn>
                <a:cxn ang="0">
                  <a:pos x="149" y="60"/>
                </a:cxn>
                <a:cxn ang="0">
                  <a:pos x="149" y="60"/>
                </a:cxn>
                <a:cxn ang="0">
                  <a:pos x="149" y="60"/>
                </a:cxn>
              </a:cxnLst>
              <a:rect l="0" t="0" r="r" b="b"/>
              <a:pathLst>
                <a:path w="167" h="384">
                  <a:moveTo>
                    <a:pt x="149" y="60"/>
                  </a:moveTo>
                  <a:lnTo>
                    <a:pt x="119" y="30"/>
                  </a:lnTo>
                  <a:lnTo>
                    <a:pt x="89" y="12"/>
                  </a:lnTo>
                  <a:lnTo>
                    <a:pt x="59" y="0"/>
                  </a:lnTo>
                  <a:lnTo>
                    <a:pt x="54" y="70"/>
                  </a:lnTo>
                  <a:lnTo>
                    <a:pt x="46" y="112"/>
                  </a:lnTo>
                  <a:lnTo>
                    <a:pt x="52" y="168"/>
                  </a:lnTo>
                  <a:lnTo>
                    <a:pt x="24" y="194"/>
                  </a:lnTo>
                  <a:lnTo>
                    <a:pt x="16" y="258"/>
                  </a:lnTo>
                  <a:lnTo>
                    <a:pt x="2" y="300"/>
                  </a:lnTo>
                  <a:lnTo>
                    <a:pt x="0" y="352"/>
                  </a:lnTo>
                  <a:lnTo>
                    <a:pt x="47" y="384"/>
                  </a:lnTo>
                  <a:lnTo>
                    <a:pt x="149" y="384"/>
                  </a:lnTo>
                  <a:lnTo>
                    <a:pt x="134" y="350"/>
                  </a:lnTo>
                  <a:lnTo>
                    <a:pt x="104" y="324"/>
                  </a:lnTo>
                  <a:lnTo>
                    <a:pt x="138" y="274"/>
                  </a:lnTo>
                  <a:lnTo>
                    <a:pt x="122" y="220"/>
                  </a:lnTo>
                  <a:lnTo>
                    <a:pt x="132" y="186"/>
                  </a:lnTo>
                  <a:lnTo>
                    <a:pt x="140" y="154"/>
                  </a:lnTo>
                  <a:lnTo>
                    <a:pt x="167" y="90"/>
                  </a:lnTo>
                  <a:lnTo>
                    <a:pt x="149" y="60"/>
                  </a:lnTo>
                  <a:lnTo>
                    <a:pt x="149" y="60"/>
                  </a:lnTo>
                  <a:lnTo>
                    <a:pt x="149" y="6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EAEAEA"/>
                </a:solidFill>
                <a:latin typeface="Verdana" pitchFamily="34" charset="0"/>
                <a:ea typeface="新細明體" pitchFamily="18" charset="-120"/>
              </a:endParaRPr>
            </a:p>
          </p:txBody>
        </p:sp>
        <p:sp>
          <p:nvSpPr>
            <p:cNvPr id="4107" name="Freeform 11"/>
            <p:cNvSpPr>
              <a:spLocks/>
            </p:cNvSpPr>
            <p:nvPr/>
          </p:nvSpPr>
          <p:spPr bwMode="ltGray">
            <a:xfrm>
              <a:off x="4100" y="4020"/>
              <a:ext cx="166" cy="300"/>
            </a:xfrm>
            <a:custGeom>
              <a:avLst/>
              <a:gdLst/>
              <a:ahLst/>
              <a:cxnLst>
                <a:cxn ang="0">
                  <a:pos x="136" y="12"/>
                </a:cxn>
                <a:cxn ang="0">
                  <a:pos x="100" y="0"/>
                </a:cxn>
                <a:cxn ang="0">
                  <a:pos x="78" y="64"/>
                </a:cxn>
                <a:cxn ang="0">
                  <a:pos x="70" y="126"/>
                </a:cxn>
                <a:cxn ang="0">
                  <a:pos x="46" y="184"/>
                </a:cxn>
                <a:cxn ang="0">
                  <a:pos x="58" y="232"/>
                </a:cxn>
                <a:cxn ang="0">
                  <a:pos x="38" y="268"/>
                </a:cxn>
                <a:cxn ang="0">
                  <a:pos x="0" y="300"/>
                </a:cxn>
                <a:cxn ang="0">
                  <a:pos x="160" y="300"/>
                </a:cxn>
                <a:cxn ang="0">
                  <a:pos x="136" y="272"/>
                </a:cxn>
                <a:cxn ang="0">
                  <a:pos x="98" y="234"/>
                </a:cxn>
                <a:cxn ang="0">
                  <a:pos x="130" y="188"/>
                </a:cxn>
                <a:cxn ang="0">
                  <a:pos x="138" y="134"/>
                </a:cxn>
                <a:cxn ang="0">
                  <a:pos x="144" y="94"/>
                </a:cxn>
                <a:cxn ang="0">
                  <a:pos x="164" y="60"/>
                </a:cxn>
                <a:cxn ang="0">
                  <a:pos x="166" y="0"/>
                </a:cxn>
                <a:cxn ang="0">
                  <a:pos x="136" y="12"/>
                </a:cxn>
                <a:cxn ang="0">
                  <a:pos x="136" y="12"/>
                </a:cxn>
                <a:cxn ang="0">
                  <a:pos x="136" y="12"/>
                </a:cxn>
              </a:cxnLst>
              <a:rect l="0" t="0" r="r" b="b"/>
              <a:pathLst>
                <a:path w="166" h="300">
                  <a:moveTo>
                    <a:pt x="136" y="12"/>
                  </a:moveTo>
                  <a:lnTo>
                    <a:pt x="100" y="0"/>
                  </a:lnTo>
                  <a:lnTo>
                    <a:pt x="78" y="64"/>
                  </a:lnTo>
                  <a:lnTo>
                    <a:pt x="70" y="126"/>
                  </a:lnTo>
                  <a:lnTo>
                    <a:pt x="46" y="184"/>
                  </a:lnTo>
                  <a:lnTo>
                    <a:pt x="58" y="232"/>
                  </a:lnTo>
                  <a:lnTo>
                    <a:pt x="38" y="268"/>
                  </a:lnTo>
                  <a:lnTo>
                    <a:pt x="0" y="300"/>
                  </a:lnTo>
                  <a:lnTo>
                    <a:pt x="160" y="300"/>
                  </a:lnTo>
                  <a:lnTo>
                    <a:pt x="136" y="272"/>
                  </a:lnTo>
                  <a:lnTo>
                    <a:pt x="98" y="234"/>
                  </a:lnTo>
                  <a:lnTo>
                    <a:pt x="130" y="188"/>
                  </a:lnTo>
                  <a:lnTo>
                    <a:pt x="138" y="134"/>
                  </a:lnTo>
                  <a:lnTo>
                    <a:pt x="144" y="94"/>
                  </a:lnTo>
                  <a:lnTo>
                    <a:pt x="164" y="60"/>
                  </a:lnTo>
                  <a:lnTo>
                    <a:pt x="166" y="0"/>
                  </a:lnTo>
                  <a:lnTo>
                    <a:pt x="136" y="12"/>
                  </a:lnTo>
                  <a:lnTo>
                    <a:pt x="136" y="12"/>
                  </a:lnTo>
                  <a:lnTo>
                    <a:pt x="136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EAEAEA"/>
                </a:solidFill>
                <a:latin typeface="Verdana" pitchFamily="34" charset="0"/>
                <a:ea typeface="新細明體" pitchFamily="18" charset="-120"/>
              </a:endParaRPr>
            </a:p>
          </p:txBody>
        </p:sp>
        <p:sp>
          <p:nvSpPr>
            <p:cNvPr id="4108" name="Freeform 12"/>
            <p:cNvSpPr>
              <a:spLocks/>
            </p:cNvSpPr>
            <p:nvPr/>
          </p:nvSpPr>
          <p:spPr bwMode="ltGray">
            <a:xfrm>
              <a:off x="3910" y="4038"/>
              <a:ext cx="237" cy="282"/>
            </a:xfrm>
            <a:custGeom>
              <a:avLst/>
              <a:gdLst/>
              <a:ahLst/>
              <a:cxnLst>
                <a:cxn ang="0">
                  <a:pos x="201" y="0"/>
                </a:cxn>
                <a:cxn ang="0">
                  <a:pos x="183" y="0"/>
                </a:cxn>
                <a:cxn ang="0">
                  <a:pos x="158" y="50"/>
                </a:cxn>
                <a:cxn ang="0">
                  <a:pos x="148" y="92"/>
                </a:cxn>
                <a:cxn ang="0">
                  <a:pos x="120" y="144"/>
                </a:cxn>
                <a:cxn ang="0">
                  <a:pos x="82" y="182"/>
                </a:cxn>
                <a:cxn ang="0">
                  <a:pos x="60" y="232"/>
                </a:cxn>
                <a:cxn ang="0">
                  <a:pos x="0" y="282"/>
                </a:cxn>
                <a:cxn ang="0">
                  <a:pos x="128" y="282"/>
                </a:cxn>
                <a:cxn ang="0">
                  <a:pos x="154" y="254"/>
                </a:cxn>
                <a:cxn ang="0">
                  <a:pos x="158" y="196"/>
                </a:cxn>
                <a:cxn ang="0">
                  <a:pos x="188" y="148"/>
                </a:cxn>
                <a:cxn ang="0">
                  <a:pos x="196" y="70"/>
                </a:cxn>
                <a:cxn ang="0">
                  <a:pos x="237" y="0"/>
                </a:cxn>
                <a:cxn ang="0">
                  <a:pos x="201" y="0"/>
                </a:cxn>
                <a:cxn ang="0">
                  <a:pos x="201" y="0"/>
                </a:cxn>
                <a:cxn ang="0">
                  <a:pos x="201" y="0"/>
                </a:cxn>
              </a:cxnLst>
              <a:rect l="0" t="0" r="r" b="b"/>
              <a:pathLst>
                <a:path w="237" h="282">
                  <a:moveTo>
                    <a:pt x="201" y="0"/>
                  </a:moveTo>
                  <a:lnTo>
                    <a:pt x="183" y="0"/>
                  </a:lnTo>
                  <a:lnTo>
                    <a:pt x="158" y="50"/>
                  </a:lnTo>
                  <a:lnTo>
                    <a:pt x="148" y="92"/>
                  </a:lnTo>
                  <a:lnTo>
                    <a:pt x="120" y="144"/>
                  </a:lnTo>
                  <a:lnTo>
                    <a:pt x="82" y="182"/>
                  </a:lnTo>
                  <a:lnTo>
                    <a:pt x="60" y="232"/>
                  </a:lnTo>
                  <a:lnTo>
                    <a:pt x="0" y="282"/>
                  </a:lnTo>
                  <a:lnTo>
                    <a:pt x="128" y="282"/>
                  </a:lnTo>
                  <a:lnTo>
                    <a:pt x="154" y="254"/>
                  </a:lnTo>
                  <a:lnTo>
                    <a:pt x="158" y="196"/>
                  </a:lnTo>
                  <a:lnTo>
                    <a:pt x="188" y="148"/>
                  </a:lnTo>
                  <a:lnTo>
                    <a:pt x="196" y="70"/>
                  </a:lnTo>
                  <a:lnTo>
                    <a:pt x="237" y="0"/>
                  </a:lnTo>
                  <a:lnTo>
                    <a:pt x="201" y="0"/>
                  </a:lnTo>
                  <a:lnTo>
                    <a:pt x="201" y="0"/>
                  </a:lnTo>
                  <a:lnTo>
                    <a:pt x="20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EAEAEA"/>
                </a:solidFill>
                <a:latin typeface="Verdana" pitchFamily="34" charset="0"/>
                <a:ea typeface="新細明體" pitchFamily="18" charset="-120"/>
              </a:endParaRPr>
            </a:p>
          </p:txBody>
        </p:sp>
        <p:sp>
          <p:nvSpPr>
            <p:cNvPr id="4109" name="Freeform 13"/>
            <p:cNvSpPr>
              <a:spLocks/>
            </p:cNvSpPr>
            <p:nvPr/>
          </p:nvSpPr>
          <p:spPr bwMode="ltGray">
            <a:xfrm>
              <a:off x="3674" y="4086"/>
              <a:ext cx="196" cy="234"/>
            </a:xfrm>
            <a:custGeom>
              <a:avLst/>
              <a:gdLst/>
              <a:ahLst/>
              <a:cxnLst>
                <a:cxn ang="0">
                  <a:pos x="167" y="54"/>
                </a:cxn>
                <a:cxn ang="0">
                  <a:pos x="113" y="24"/>
                </a:cxn>
                <a:cxn ang="0">
                  <a:pos x="83" y="0"/>
                </a:cxn>
                <a:cxn ang="0">
                  <a:pos x="80" y="62"/>
                </a:cxn>
                <a:cxn ang="0">
                  <a:pos x="58" y="100"/>
                </a:cxn>
                <a:cxn ang="0">
                  <a:pos x="54" y="160"/>
                </a:cxn>
                <a:cxn ang="0">
                  <a:pos x="36" y="202"/>
                </a:cxn>
                <a:cxn ang="0">
                  <a:pos x="0" y="234"/>
                </a:cxn>
                <a:cxn ang="0">
                  <a:pos x="146" y="234"/>
                </a:cxn>
                <a:cxn ang="0">
                  <a:pos x="170" y="198"/>
                </a:cxn>
                <a:cxn ang="0">
                  <a:pos x="158" y="138"/>
                </a:cxn>
                <a:cxn ang="0">
                  <a:pos x="196" y="100"/>
                </a:cxn>
                <a:cxn ang="0">
                  <a:pos x="191" y="54"/>
                </a:cxn>
                <a:cxn ang="0">
                  <a:pos x="167" y="54"/>
                </a:cxn>
                <a:cxn ang="0">
                  <a:pos x="167" y="54"/>
                </a:cxn>
                <a:cxn ang="0">
                  <a:pos x="167" y="54"/>
                </a:cxn>
              </a:cxnLst>
              <a:rect l="0" t="0" r="r" b="b"/>
              <a:pathLst>
                <a:path w="196" h="234">
                  <a:moveTo>
                    <a:pt x="167" y="54"/>
                  </a:moveTo>
                  <a:lnTo>
                    <a:pt x="113" y="24"/>
                  </a:lnTo>
                  <a:lnTo>
                    <a:pt x="83" y="0"/>
                  </a:lnTo>
                  <a:lnTo>
                    <a:pt x="80" y="62"/>
                  </a:lnTo>
                  <a:lnTo>
                    <a:pt x="58" y="100"/>
                  </a:lnTo>
                  <a:lnTo>
                    <a:pt x="54" y="160"/>
                  </a:lnTo>
                  <a:lnTo>
                    <a:pt x="36" y="202"/>
                  </a:lnTo>
                  <a:lnTo>
                    <a:pt x="0" y="234"/>
                  </a:lnTo>
                  <a:lnTo>
                    <a:pt x="146" y="234"/>
                  </a:lnTo>
                  <a:lnTo>
                    <a:pt x="170" y="198"/>
                  </a:lnTo>
                  <a:lnTo>
                    <a:pt x="158" y="138"/>
                  </a:lnTo>
                  <a:lnTo>
                    <a:pt x="196" y="100"/>
                  </a:lnTo>
                  <a:lnTo>
                    <a:pt x="191" y="54"/>
                  </a:lnTo>
                  <a:lnTo>
                    <a:pt x="167" y="54"/>
                  </a:lnTo>
                  <a:lnTo>
                    <a:pt x="167" y="54"/>
                  </a:lnTo>
                  <a:lnTo>
                    <a:pt x="167" y="5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EAEAEA"/>
                </a:solidFill>
                <a:latin typeface="Verdana" pitchFamily="34" charset="0"/>
                <a:ea typeface="新細明體" pitchFamily="18" charset="-120"/>
              </a:endParaRPr>
            </a:p>
          </p:txBody>
        </p:sp>
        <p:sp>
          <p:nvSpPr>
            <p:cNvPr id="4110" name="Freeform 14"/>
            <p:cNvSpPr>
              <a:spLocks/>
            </p:cNvSpPr>
            <p:nvPr/>
          </p:nvSpPr>
          <p:spPr bwMode="ltGray">
            <a:xfrm>
              <a:off x="3476" y="4068"/>
              <a:ext cx="190" cy="252"/>
            </a:xfrm>
            <a:custGeom>
              <a:avLst/>
              <a:gdLst/>
              <a:ahLst/>
              <a:cxnLst>
                <a:cxn ang="0">
                  <a:pos x="190" y="0"/>
                </a:cxn>
                <a:cxn ang="0">
                  <a:pos x="166" y="0"/>
                </a:cxn>
                <a:cxn ang="0">
                  <a:pos x="158" y="38"/>
                </a:cxn>
                <a:cxn ang="0">
                  <a:pos x="138" y="120"/>
                </a:cxn>
                <a:cxn ang="0">
                  <a:pos x="94" y="180"/>
                </a:cxn>
                <a:cxn ang="0">
                  <a:pos x="62" y="234"/>
                </a:cxn>
                <a:cxn ang="0">
                  <a:pos x="0" y="252"/>
                </a:cxn>
                <a:cxn ang="0">
                  <a:pos x="128" y="252"/>
                </a:cxn>
                <a:cxn ang="0">
                  <a:pos x="142" y="188"/>
                </a:cxn>
                <a:cxn ang="0">
                  <a:pos x="186" y="90"/>
                </a:cxn>
                <a:cxn ang="0">
                  <a:pos x="190" y="38"/>
                </a:cxn>
                <a:cxn ang="0">
                  <a:pos x="190" y="0"/>
                </a:cxn>
                <a:cxn ang="0">
                  <a:pos x="190" y="0"/>
                </a:cxn>
                <a:cxn ang="0">
                  <a:pos x="190" y="0"/>
                </a:cxn>
                <a:cxn ang="0">
                  <a:pos x="190" y="0"/>
                </a:cxn>
              </a:cxnLst>
              <a:rect l="0" t="0" r="r" b="b"/>
              <a:pathLst>
                <a:path w="190" h="252">
                  <a:moveTo>
                    <a:pt x="190" y="0"/>
                  </a:moveTo>
                  <a:lnTo>
                    <a:pt x="166" y="0"/>
                  </a:lnTo>
                  <a:lnTo>
                    <a:pt x="158" y="38"/>
                  </a:lnTo>
                  <a:lnTo>
                    <a:pt x="138" y="120"/>
                  </a:lnTo>
                  <a:lnTo>
                    <a:pt x="94" y="180"/>
                  </a:lnTo>
                  <a:lnTo>
                    <a:pt x="62" y="234"/>
                  </a:lnTo>
                  <a:lnTo>
                    <a:pt x="0" y="252"/>
                  </a:lnTo>
                  <a:lnTo>
                    <a:pt x="128" y="252"/>
                  </a:lnTo>
                  <a:lnTo>
                    <a:pt x="142" y="188"/>
                  </a:lnTo>
                  <a:lnTo>
                    <a:pt x="186" y="90"/>
                  </a:lnTo>
                  <a:lnTo>
                    <a:pt x="190" y="38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EAEAEA"/>
                </a:solidFill>
                <a:latin typeface="Verdana" pitchFamily="34" charset="0"/>
                <a:ea typeface="新細明體" pitchFamily="18" charset="-120"/>
              </a:endParaRPr>
            </a:p>
          </p:txBody>
        </p:sp>
        <p:sp>
          <p:nvSpPr>
            <p:cNvPr id="4111" name="Freeform 15"/>
            <p:cNvSpPr>
              <a:spLocks/>
            </p:cNvSpPr>
            <p:nvPr/>
          </p:nvSpPr>
          <p:spPr bwMode="ltGray">
            <a:xfrm>
              <a:off x="3170" y="4188"/>
              <a:ext cx="230" cy="132"/>
            </a:xfrm>
            <a:custGeom>
              <a:avLst/>
              <a:gdLst/>
              <a:ahLst/>
              <a:cxnLst>
                <a:cxn ang="0">
                  <a:pos x="197" y="0"/>
                </a:cxn>
                <a:cxn ang="0">
                  <a:pos x="191" y="0"/>
                </a:cxn>
                <a:cxn ang="0">
                  <a:pos x="185" y="0"/>
                </a:cxn>
                <a:cxn ang="0">
                  <a:pos x="173" y="0"/>
                </a:cxn>
                <a:cxn ang="0">
                  <a:pos x="161" y="0"/>
                </a:cxn>
                <a:cxn ang="0">
                  <a:pos x="155" y="0"/>
                </a:cxn>
                <a:cxn ang="0">
                  <a:pos x="138" y="6"/>
                </a:cxn>
                <a:cxn ang="0">
                  <a:pos x="132" y="6"/>
                </a:cxn>
                <a:cxn ang="0">
                  <a:pos x="35" y="18"/>
                </a:cxn>
                <a:cxn ang="0">
                  <a:pos x="11" y="30"/>
                </a:cxn>
                <a:cxn ang="0">
                  <a:pos x="23" y="54"/>
                </a:cxn>
                <a:cxn ang="0">
                  <a:pos x="0" y="100"/>
                </a:cxn>
                <a:cxn ang="0">
                  <a:pos x="0" y="132"/>
                </a:cxn>
                <a:cxn ang="0">
                  <a:pos x="162" y="132"/>
                </a:cxn>
                <a:cxn ang="0">
                  <a:pos x="204" y="88"/>
                </a:cxn>
                <a:cxn ang="0">
                  <a:pos x="230" y="46"/>
                </a:cxn>
                <a:cxn ang="0">
                  <a:pos x="214" y="24"/>
                </a:cxn>
                <a:cxn ang="0">
                  <a:pos x="215" y="0"/>
                </a:cxn>
                <a:cxn ang="0">
                  <a:pos x="209" y="0"/>
                </a:cxn>
                <a:cxn ang="0">
                  <a:pos x="203" y="0"/>
                </a:cxn>
                <a:cxn ang="0">
                  <a:pos x="203" y="0"/>
                </a:cxn>
                <a:cxn ang="0">
                  <a:pos x="197" y="0"/>
                </a:cxn>
                <a:cxn ang="0">
                  <a:pos x="197" y="0"/>
                </a:cxn>
                <a:cxn ang="0">
                  <a:pos x="197" y="0"/>
                </a:cxn>
              </a:cxnLst>
              <a:rect l="0" t="0" r="r" b="b"/>
              <a:pathLst>
                <a:path w="230" h="132">
                  <a:moveTo>
                    <a:pt x="197" y="0"/>
                  </a:moveTo>
                  <a:lnTo>
                    <a:pt x="191" y="0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1" y="0"/>
                  </a:lnTo>
                  <a:lnTo>
                    <a:pt x="155" y="0"/>
                  </a:lnTo>
                  <a:lnTo>
                    <a:pt x="138" y="6"/>
                  </a:lnTo>
                  <a:lnTo>
                    <a:pt x="132" y="6"/>
                  </a:lnTo>
                  <a:lnTo>
                    <a:pt x="35" y="18"/>
                  </a:lnTo>
                  <a:lnTo>
                    <a:pt x="11" y="30"/>
                  </a:lnTo>
                  <a:lnTo>
                    <a:pt x="23" y="54"/>
                  </a:lnTo>
                  <a:lnTo>
                    <a:pt x="0" y="100"/>
                  </a:lnTo>
                  <a:lnTo>
                    <a:pt x="0" y="132"/>
                  </a:lnTo>
                  <a:lnTo>
                    <a:pt x="162" y="132"/>
                  </a:lnTo>
                  <a:lnTo>
                    <a:pt x="204" y="88"/>
                  </a:lnTo>
                  <a:lnTo>
                    <a:pt x="230" y="46"/>
                  </a:lnTo>
                  <a:lnTo>
                    <a:pt x="214" y="24"/>
                  </a:lnTo>
                  <a:lnTo>
                    <a:pt x="215" y="0"/>
                  </a:lnTo>
                  <a:lnTo>
                    <a:pt x="209" y="0"/>
                  </a:lnTo>
                  <a:lnTo>
                    <a:pt x="203" y="0"/>
                  </a:lnTo>
                  <a:lnTo>
                    <a:pt x="203" y="0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97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EAEAEA"/>
                </a:solidFill>
                <a:latin typeface="Verdana" pitchFamily="34" charset="0"/>
                <a:ea typeface="新細明體" pitchFamily="18" charset="-120"/>
              </a:endParaRPr>
            </a:p>
          </p:txBody>
        </p:sp>
        <p:sp>
          <p:nvSpPr>
            <p:cNvPr id="4112" name="Freeform 16"/>
            <p:cNvSpPr>
              <a:spLocks/>
            </p:cNvSpPr>
            <p:nvPr/>
          </p:nvSpPr>
          <p:spPr bwMode="ltGray">
            <a:xfrm>
              <a:off x="3044" y="4218"/>
              <a:ext cx="89" cy="102"/>
            </a:xfrm>
            <a:custGeom>
              <a:avLst/>
              <a:gdLst/>
              <a:ahLst/>
              <a:cxnLst>
                <a:cxn ang="0">
                  <a:pos x="71" y="0"/>
                </a:cxn>
                <a:cxn ang="0">
                  <a:pos x="66" y="48"/>
                </a:cxn>
                <a:cxn ang="0">
                  <a:pos x="30" y="72"/>
                </a:cxn>
                <a:cxn ang="0">
                  <a:pos x="0" y="102"/>
                </a:cxn>
                <a:cxn ang="0">
                  <a:pos x="66" y="102"/>
                </a:cxn>
                <a:cxn ang="0">
                  <a:pos x="88" y="56"/>
                </a:cxn>
                <a:cxn ang="0">
                  <a:pos x="89" y="6"/>
                </a:cxn>
                <a:cxn ang="0">
                  <a:pos x="71" y="0"/>
                </a:cxn>
                <a:cxn ang="0">
                  <a:pos x="71" y="0"/>
                </a:cxn>
                <a:cxn ang="0">
                  <a:pos x="71" y="0"/>
                </a:cxn>
              </a:cxnLst>
              <a:rect l="0" t="0" r="r" b="b"/>
              <a:pathLst>
                <a:path w="89" h="102">
                  <a:moveTo>
                    <a:pt x="71" y="0"/>
                  </a:moveTo>
                  <a:lnTo>
                    <a:pt x="66" y="48"/>
                  </a:lnTo>
                  <a:lnTo>
                    <a:pt x="30" y="72"/>
                  </a:lnTo>
                  <a:lnTo>
                    <a:pt x="0" y="102"/>
                  </a:lnTo>
                  <a:lnTo>
                    <a:pt x="66" y="102"/>
                  </a:lnTo>
                  <a:lnTo>
                    <a:pt x="88" y="56"/>
                  </a:lnTo>
                  <a:lnTo>
                    <a:pt x="89" y="6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7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EAEAEA"/>
                </a:solidFill>
                <a:latin typeface="Verdana" pitchFamily="34" charset="0"/>
                <a:ea typeface="新細明體" pitchFamily="18" charset="-120"/>
              </a:endParaRPr>
            </a:p>
          </p:txBody>
        </p:sp>
        <p:sp>
          <p:nvSpPr>
            <p:cNvPr id="4113" name="Freeform 17"/>
            <p:cNvSpPr>
              <a:spLocks/>
            </p:cNvSpPr>
            <p:nvPr/>
          </p:nvSpPr>
          <p:spPr bwMode="ltGray">
            <a:xfrm>
              <a:off x="5482" y="3367"/>
              <a:ext cx="278" cy="953"/>
            </a:xfrm>
            <a:custGeom>
              <a:avLst/>
              <a:gdLst/>
              <a:ahLst/>
              <a:cxnLst>
                <a:cxn ang="0">
                  <a:pos x="278" y="24"/>
                </a:cxn>
                <a:cxn ang="0">
                  <a:pos x="272" y="24"/>
                </a:cxn>
                <a:cxn ang="0">
                  <a:pos x="272" y="18"/>
                </a:cxn>
                <a:cxn ang="0">
                  <a:pos x="266" y="18"/>
                </a:cxn>
                <a:cxn ang="0">
                  <a:pos x="254" y="12"/>
                </a:cxn>
                <a:cxn ang="0">
                  <a:pos x="236" y="6"/>
                </a:cxn>
                <a:cxn ang="0">
                  <a:pos x="212" y="0"/>
                </a:cxn>
                <a:cxn ang="0">
                  <a:pos x="206" y="6"/>
                </a:cxn>
                <a:cxn ang="0">
                  <a:pos x="198" y="129"/>
                </a:cxn>
                <a:cxn ang="0">
                  <a:pos x="184" y="209"/>
                </a:cxn>
                <a:cxn ang="0">
                  <a:pos x="182" y="249"/>
                </a:cxn>
                <a:cxn ang="0">
                  <a:pos x="200" y="339"/>
                </a:cxn>
                <a:cxn ang="0">
                  <a:pos x="186" y="481"/>
                </a:cxn>
                <a:cxn ang="0">
                  <a:pos x="176" y="521"/>
                </a:cxn>
                <a:cxn ang="0">
                  <a:pos x="156" y="601"/>
                </a:cxn>
                <a:cxn ang="0">
                  <a:pos x="172" y="681"/>
                </a:cxn>
                <a:cxn ang="0">
                  <a:pos x="138" y="765"/>
                </a:cxn>
                <a:cxn ang="0">
                  <a:pos x="96" y="847"/>
                </a:cxn>
                <a:cxn ang="0">
                  <a:pos x="50" y="899"/>
                </a:cxn>
                <a:cxn ang="0">
                  <a:pos x="0" y="953"/>
                </a:cxn>
                <a:cxn ang="0">
                  <a:pos x="278" y="953"/>
                </a:cxn>
                <a:cxn ang="0">
                  <a:pos x="278" y="24"/>
                </a:cxn>
                <a:cxn ang="0">
                  <a:pos x="278" y="24"/>
                </a:cxn>
                <a:cxn ang="0">
                  <a:pos x="278" y="24"/>
                </a:cxn>
              </a:cxnLst>
              <a:rect l="0" t="0" r="r" b="b"/>
              <a:pathLst>
                <a:path w="278" h="953">
                  <a:moveTo>
                    <a:pt x="278" y="24"/>
                  </a:moveTo>
                  <a:lnTo>
                    <a:pt x="272" y="24"/>
                  </a:lnTo>
                  <a:lnTo>
                    <a:pt x="272" y="18"/>
                  </a:lnTo>
                  <a:lnTo>
                    <a:pt x="266" y="18"/>
                  </a:lnTo>
                  <a:lnTo>
                    <a:pt x="254" y="12"/>
                  </a:lnTo>
                  <a:lnTo>
                    <a:pt x="236" y="6"/>
                  </a:lnTo>
                  <a:lnTo>
                    <a:pt x="212" y="0"/>
                  </a:lnTo>
                  <a:lnTo>
                    <a:pt x="206" y="6"/>
                  </a:lnTo>
                  <a:lnTo>
                    <a:pt x="198" y="129"/>
                  </a:lnTo>
                  <a:lnTo>
                    <a:pt x="184" y="209"/>
                  </a:lnTo>
                  <a:lnTo>
                    <a:pt x="182" y="249"/>
                  </a:lnTo>
                  <a:lnTo>
                    <a:pt x="200" y="339"/>
                  </a:lnTo>
                  <a:lnTo>
                    <a:pt x="186" y="481"/>
                  </a:lnTo>
                  <a:lnTo>
                    <a:pt x="176" y="521"/>
                  </a:lnTo>
                  <a:lnTo>
                    <a:pt x="156" y="601"/>
                  </a:lnTo>
                  <a:lnTo>
                    <a:pt x="172" y="681"/>
                  </a:lnTo>
                  <a:lnTo>
                    <a:pt x="138" y="765"/>
                  </a:lnTo>
                  <a:lnTo>
                    <a:pt x="96" y="847"/>
                  </a:lnTo>
                  <a:lnTo>
                    <a:pt x="50" y="899"/>
                  </a:lnTo>
                  <a:lnTo>
                    <a:pt x="0" y="953"/>
                  </a:lnTo>
                  <a:lnTo>
                    <a:pt x="278" y="953"/>
                  </a:lnTo>
                  <a:lnTo>
                    <a:pt x="278" y="24"/>
                  </a:lnTo>
                  <a:lnTo>
                    <a:pt x="278" y="24"/>
                  </a:lnTo>
                  <a:lnTo>
                    <a:pt x="278" y="2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EAEAEA"/>
                </a:solidFill>
                <a:latin typeface="Verdana" pitchFamily="34" charset="0"/>
                <a:ea typeface="新細明體" pitchFamily="18" charset="-120"/>
              </a:endParaRPr>
            </a:p>
          </p:txBody>
        </p:sp>
      </p:grpSp>
      <p:sp>
        <p:nvSpPr>
          <p:cNvPr id="4114" name="Rectangle 18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4115" name="Rectangle 1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0" sz="1200">
                <a:solidFill>
                  <a:srgbClr val="EAEAE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1pPr>
          </a:lstStyle>
          <a:p>
            <a:pPr>
              <a:defRPr/>
            </a:pPr>
            <a:endParaRPr lang="en-US" altLang="zh-TW">
              <a:ea typeface="新細明體" pitchFamily="18" charset="-120"/>
            </a:endParaRPr>
          </a:p>
        </p:txBody>
      </p:sp>
      <p:sp>
        <p:nvSpPr>
          <p:cNvPr id="4116" name="Rectangle 2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kumimoji="0" sz="1200">
                <a:solidFill>
                  <a:srgbClr val="EAEAE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1pPr>
          </a:lstStyle>
          <a:p>
            <a:pPr>
              <a:defRPr/>
            </a:pPr>
            <a:endParaRPr lang="en-US" altLang="zh-TW">
              <a:ea typeface="新細明體" pitchFamily="18" charset="-120"/>
            </a:endParaRPr>
          </a:p>
        </p:txBody>
      </p:sp>
      <p:sp>
        <p:nvSpPr>
          <p:cNvPr id="4117" name="Rectangle 2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 sz="1200">
                <a:solidFill>
                  <a:srgbClr val="EAEAE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1pPr>
          </a:lstStyle>
          <a:p>
            <a:pPr>
              <a:defRPr/>
            </a:pPr>
            <a:fld id="{90DFCEFD-DC2C-46E4-89B9-8BB1AF7808E4}" type="slidenum">
              <a:rPr lang="en-US" altLang="zh-TW">
                <a:ea typeface="新細明體" pitchFamily="18" charset="-120"/>
              </a:rPr>
              <a:pPr>
                <a:defRPr/>
              </a:pPr>
              <a:t>‹#›</a:t>
            </a:fld>
            <a:endParaRPr lang="en-US" altLang="zh-TW">
              <a:ea typeface="新細明體" pitchFamily="18" charset="-120"/>
            </a:endParaRPr>
          </a:p>
        </p:txBody>
      </p:sp>
      <p:sp>
        <p:nvSpPr>
          <p:cNvPr id="4118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1313835533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6245" r:id="rId1"/>
    <p:sldLayoutId id="2147486246" r:id="rId2"/>
    <p:sldLayoutId id="2147486247" r:id="rId3"/>
    <p:sldLayoutId id="2147486248" r:id="rId4"/>
    <p:sldLayoutId id="2147486249" r:id="rId5"/>
    <p:sldLayoutId id="2147486250" r:id="rId6"/>
    <p:sldLayoutId id="2147486251" r:id="rId7"/>
    <p:sldLayoutId id="2147486252" r:id="rId8"/>
    <p:sldLayoutId id="2147486253" r:id="rId9"/>
    <p:sldLayoutId id="2147486254" r:id="rId10"/>
    <p:sldLayoutId id="2147486255" r:id="rId11"/>
    <p:sldLayoutId id="2147486256" r:id="rId12"/>
    <p:sldLayoutId id="2147486257" r:id="rId13"/>
    <p:sldLayoutId id="2147486258" r:id="rId14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u"/>
        <a:defRPr kumimoji="1"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u"/>
        <a:defRPr kumimoji="1"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4.jpeg"/><Relationship Id="rId5" Type="http://schemas.openxmlformats.org/officeDocument/2006/relationships/slide" Target="slide5.xml"/><Relationship Id="rId4" Type="http://schemas.openxmlformats.org/officeDocument/2006/relationships/slide" Target="slide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6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9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2"/>
          <p:cNvSpPr>
            <a:spLocks noGrp="1" noChangeArrowheads="1"/>
          </p:cNvSpPr>
          <p:nvPr>
            <p:ph type="ctrTitle"/>
          </p:nvPr>
        </p:nvSpPr>
        <p:spPr>
          <a:xfrm>
            <a:off x="611188" y="0"/>
            <a:ext cx="7921625" cy="2592388"/>
          </a:xfrm>
        </p:spPr>
        <p:txBody>
          <a:bodyPr/>
          <a:lstStyle/>
          <a:p>
            <a:pPr algn="ctr" eaLnBrk="1" hangingPunct="1">
              <a:defRPr/>
            </a:pPr>
            <a:r>
              <a:rPr lang="zh-TW" altLang="en-US" sz="4000" b="1" i="0" dirty="0" smtClean="0">
                <a:solidFill>
                  <a:srgbClr val="C00000"/>
                </a:solidFill>
                <a:ea typeface="標楷體" pitchFamily="65" charset="-120"/>
              </a:rPr>
              <a:t>高診次或高藥品用量個案藥事照護</a:t>
            </a:r>
            <a:r>
              <a:rPr lang="zh-TW" altLang="en-US" b="1" i="0" dirty="0" smtClean="0">
                <a:solidFill>
                  <a:srgbClr val="C00000"/>
                </a:solidFill>
                <a:ea typeface="標楷體" pitchFamily="65" charset="-120"/>
              </a:rPr>
              <a:t/>
            </a:r>
            <a:br>
              <a:rPr lang="zh-TW" altLang="en-US" b="1" i="0" dirty="0" smtClean="0">
                <a:solidFill>
                  <a:srgbClr val="C00000"/>
                </a:solidFill>
                <a:ea typeface="標楷體" pitchFamily="65" charset="-120"/>
              </a:rPr>
            </a:br>
            <a:r>
              <a:rPr lang="zh-TW" altLang="en-US" b="1" i="0" dirty="0" smtClean="0">
                <a:solidFill>
                  <a:srgbClr val="C00000"/>
                </a:solidFill>
                <a:ea typeface="標楷體" pitchFamily="65" charset="-120"/>
              </a:rPr>
              <a:t>案例報告</a:t>
            </a:r>
            <a:r>
              <a:rPr lang="zh-TW" altLang="en-US" b="1" i="0" dirty="0" smtClean="0">
                <a:solidFill>
                  <a:srgbClr val="9900CC"/>
                </a:solidFill>
                <a:ea typeface="標楷體" pitchFamily="65" charset="-120"/>
              </a:rPr>
              <a:t/>
            </a:r>
            <a:br>
              <a:rPr lang="zh-TW" altLang="en-US" b="1" i="0" dirty="0" smtClean="0">
                <a:solidFill>
                  <a:srgbClr val="9900CC"/>
                </a:solidFill>
                <a:ea typeface="標楷體" pitchFamily="65" charset="-120"/>
              </a:rPr>
            </a:br>
            <a:r>
              <a:rPr lang="en-US" altLang="zh-TW" b="1" i="0" dirty="0" smtClean="0">
                <a:solidFill>
                  <a:srgbClr val="99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  <a:t> </a:t>
            </a:r>
            <a:r>
              <a:rPr lang="zh-TW" altLang="en-US" b="1" i="0" dirty="0">
                <a:solidFill>
                  <a:srgbClr val="0000FF"/>
                </a:solidFill>
                <a:ea typeface="標楷體" pitchFamily="65" charset="-120"/>
              </a:rPr>
              <a:t>楊</a:t>
            </a:r>
            <a:r>
              <a:rPr lang="zh-TW" altLang="en-US" b="1" i="0" dirty="0" smtClean="0">
                <a:solidFill>
                  <a:srgbClr val="0000FF"/>
                </a:solidFill>
                <a:ea typeface="標楷體" pitchFamily="65" charset="-120"/>
              </a:rPr>
              <a:t>先生之照護</a:t>
            </a:r>
          </a:p>
        </p:txBody>
      </p:sp>
      <p:sp>
        <p:nvSpPr>
          <p:cNvPr id="4099" name="矩形 1"/>
          <p:cNvSpPr>
            <a:spLocks noChangeArrowheads="1"/>
          </p:cNvSpPr>
          <p:nvPr/>
        </p:nvSpPr>
        <p:spPr bwMode="auto">
          <a:xfrm>
            <a:off x="1968739" y="2933599"/>
            <a:ext cx="5998369" cy="3400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912813" eaLnBrk="0" hangingPunct="0">
              <a:spcBef>
                <a:spcPct val="20000"/>
              </a:spcBef>
              <a:buBlip>
                <a:blip r:embed="rId2"/>
              </a:buBlip>
              <a:defRPr kumimoji="1" sz="3200">
                <a:solidFill>
                  <a:schemeClr val="tx1"/>
                </a:solidFill>
                <a:latin typeface="Tahoma" pitchFamily="34" charset="0"/>
                <a:ea typeface="新細明體" charset="-120"/>
                <a:cs typeface="Tahoma" pitchFamily="34" charset="0"/>
              </a:defRPr>
            </a:lvl1pPr>
            <a:lvl2pPr marL="742950" indent="-285750" defTabSz="912813" eaLnBrk="0" hangingPunct="0">
              <a:spcBef>
                <a:spcPct val="20000"/>
              </a:spcBef>
              <a:buSzPct val="75000"/>
              <a:buBlip>
                <a:blip r:embed="rId3"/>
              </a:buBlip>
              <a:defRPr kumimoji="1" sz="2800">
                <a:solidFill>
                  <a:schemeClr val="tx1"/>
                </a:solidFill>
                <a:latin typeface="Tahoma" pitchFamily="34" charset="0"/>
                <a:ea typeface="新細明體" charset="-120"/>
                <a:cs typeface="Tahoma" pitchFamily="34" charset="0"/>
              </a:defRPr>
            </a:lvl2pPr>
            <a:lvl3pPr marL="1143000" indent="-228600" defTabSz="912813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  <a:cs typeface="Tahoma" pitchFamily="34" charset="0"/>
              </a:defRPr>
            </a:lvl3pPr>
            <a:lvl4pPr marL="1600200" indent="-228600" defTabSz="912813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ahoma" pitchFamily="34" charset="0"/>
                <a:ea typeface="新細明體" charset="-120"/>
                <a:cs typeface="Tahoma" pitchFamily="34" charset="0"/>
              </a:defRPr>
            </a:lvl4pPr>
            <a:lvl5pPr marL="2057400" indent="-228600" defTabSz="912813" eaLnBrk="0" hangingPunct="0">
              <a:spcBef>
                <a:spcPct val="20000"/>
              </a:spcBef>
              <a:buClr>
                <a:schemeClr val="tx2"/>
              </a:buClr>
              <a:buChar char="–"/>
              <a:defRPr kumimoji="1" sz="2000">
                <a:solidFill>
                  <a:schemeClr val="tx1"/>
                </a:solidFill>
                <a:latin typeface="Tahoma" pitchFamily="34" charset="0"/>
                <a:ea typeface="新細明體" charset="-120"/>
                <a:cs typeface="Tahoma" pitchFamily="34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kumimoji="1" sz="2000">
                <a:solidFill>
                  <a:schemeClr val="tx1"/>
                </a:solidFill>
                <a:latin typeface="Tahoma" pitchFamily="34" charset="0"/>
                <a:ea typeface="新細明體" charset="-120"/>
                <a:cs typeface="Tahoma" pitchFamily="34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kumimoji="1" sz="2000">
                <a:solidFill>
                  <a:schemeClr val="tx1"/>
                </a:solidFill>
                <a:latin typeface="Tahoma" pitchFamily="34" charset="0"/>
                <a:ea typeface="新細明體" charset="-120"/>
                <a:cs typeface="Tahoma" pitchFamily="34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kumimoji="1" sz="2000">
                <a:solidFill>
                  <a:schemeClr val="tx1"/>
                </a:solidFill>
                <a:latin typeface="Tahoma" pitchFamily="34" charset="0"/>
                <a:ea typeface="新細明體" charset="-120"/>
                <a:cs typeface="Tahoma" pitchFamily="34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kumimoji="1" sz="2000">
                <a:solidFill>
                  <a:schemeClr val="tx1"/>
                </a:solidFill>
                <a:latin typeface="Tahoma" pitchFamily="34" charset="0"/>
                <a:ea typeface="新細明體" charset="-120"/>
                <a:cs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b="1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報告人</a:t>
            </a:r>
            <a:r>
              <a:rPr lang="en-US" altLang="zh-TW" b="1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:</a:t>
            </a:r>
            <a:r>
              <a:rPr lang="zh-TW" altLang="en-US" b="1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何</a:t>
            </a:r>
            <a:r>
              <a:rPr lang="en-US" altLang="zh-TW" b="1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OO</a:t>
            </a:r>
            <a:r>
              <a:rPr lang="zh-TW" altLang="en-US" b="1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藥師</a:t>
            </a:r>
            <a:endParaRPr lang="en-US" altLang="zh-TW" b="1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eaLnBrk="1" hangingPunct="1">
              <a:spcBef>
                <a:spcPts val="600"/>
              </a:spcBef>
              <a:buFontTx/>
              <a:buNone/>
            </a:pPr>
            <a:r>
              <a:rPr lang="zh-TW" altLang="en-US" b="1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服務於</a:t>
            </a:r>
            <a:r>
              <a:rPr lang="en-US" altLang="zh-TW" b="1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: OO</a:t>
            </a:r>
            <a:r>
              <a:rPr lang="zh-TW" altLang="en-US" b="1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社區藥局</a:t>
            </a:r>
            <a:endParaRPr lang="en-US" altLang="zh-TW" b="1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eaLnBrk="1" hangingPunct="1">
              <a:spcBef>
                <a:spcPts val="600"/>
              </a:spcBef>
              <a:buFontTx/>
              <a:buNone/>
            </a:pPr>
            <a:r>
              <a:rPr lang="zh-TW" altLang="en-US" sz="3000" b="1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實習指導藥師</a:t>
            </a:r>
            <a:r>
              <a:rPr lang="en-US" altLang="zh-TW" sz="3000" b="1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:</a:t>
            </a:r>
            <a:r>
              <a:rPr lang="zh-TW" altLang="en-US" sz="3000" b="1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 </a:t>
            </a:r>
            <a:r>
              <a:rPr lang="zh-TW" altLang="en-US" sz="3000" b="1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傅</a:t>
            </a:r>
            <a:r>
              <a:rPr lang="en-US" altLang="zh-TW" sz="3000" b="1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OO</a:t>
            </a:r>
            <a:r>
              <a:rPr lang="zh-TW" altLang="en-US" sz="3000" b="1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藥師</a:t>
            </a:r>
            <a:endParaRPr lang="en-US" altLang="zh-TW" sz="3000" b="1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eaLnBrk="1" hangingPunct="1">
              <a:spcBef>
                <a:spcPts val="600"/>
              </a:spcBef>
              <a:buFontTx/>
              <a:buNone/>
            </a:pPr>
            <a:r>
              <a:rPr lang="zh-TW" altLang="en-US" b="1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實習於</a:t>
            </a:r>
            <a:r>
              <a:rPr lang="en-US" altLang="zh-TW" b="1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:</a:t>
            </a:r>
            <a:r>
              <a:rPr lang="zh-TW" altLang="en-US" b="1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護理</a:t>
            </a:r>
            <a:r>
              <a:rPr lang="zh-TW" altLang="en-US" b="1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之家</a:t>
            </a:r>
          </a:p>
          <a:p>
            <a:pPr eaLnBrk="1" hangingPunct="1">
              <a:spcBef>
                <a:spcPts val="600"/>
              </a:spcBef>
              <a:buFontTx/>
              <a:buNone/>
            </a:pPr>
            <a:r>
              <a:rPr lang="zh-TW" altLang="en-US" b="1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報告日期</a:t>
            </a:r>
            <a:r>
              <a:rPr lang="en-US" altLang="zh-TW" b="1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:</a:t>
            </a:r>
            <a:r>
              <a:rPr lang="zh-TW" altLang="en-US" b="1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</a:t>
            </a:r>
            <a:r>
              <a:rPr lang="en-US" altLang="zh-TW" b="1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104</a:t>
            </a:r>
            <a:r>
              <a:rPr lang="zh-TW" altLang="en-US" b="1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年</a:t>
            </a:r>
            <a:r>
              <a:rPr lang="en-US" altLang="zh-TW" b="1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1</a:t>
            </a:r>
            <a:r>
              <a:rPr lang="zh-TW" altLang="en-US" b="1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月</a:t>
            </a:r>
            <a:r>
              <a:rPr lang="en-US" altLang="zh-TW" b="1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6</a:t>
            </a:r>
            <a:r>
              <a:rPr lang="zh-TW" altLang="en-US" b="1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日</a:t>
            </a:r>
            <a:endParaRPr lang="en-US" altLang="zh-TW" b="1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eaLnBrk="1" hangingPunct="1">
              <a:spcBef>
                <a:spcPts val="600"/>
              </a:spcBef>
              <a:buFontTx/>
              <a:buNone/>
            </a:pPr>
            <a:r>
              <a:rPr lang="zh-TW" altLang="en-US" b="1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地    點</a:t>
            </a:r>
            <a:r>
              <a:rPr lang="en-US" altLang="zh-TW" b="1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:</a:t>
            </a:r>
            <a:r>
              <a:rPr lang="zh-TW" altLang="en-US" b="1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</a:t>
            </a:r>
            <a:r>
              <a:rPr lang="en-US" altLang="zh-TW" b="1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OO</a:t>
            </a:r>
            <a:r>
              <a:rPr lang="zh-TW" altLang="en-US" b="1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市</a:t>
            </a:r>
            <a:r>
              <a:rPr lang="zh-TW" altLang="en-US" b="1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藥師公會會議室</a:t>
            </a:r>
            <a:endParaRPr lang="en-US" altLang="zh-TW" b="1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4100" name="文字方塊 4"/>
          <p:cNvSpPr txBox="1">
            <a:spLocks noChangeArrowheads="1"/>
          </p:cNvSpPr>
          <p:nvPr/>
        </p:nvSpPr>
        <p:spPr bwMode="auto">
          <a:xfrm>
            <a:off x="7084208" y="2204864"/>
            <a:ext cx="18208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Blip>
                <a:blip r:embed="rId2"/>
              </a:buBlip>
              <a:defRPr kumimoji="1" sz="3200">
                <a:solidFill>
                  <a:schemeClr val="tx1"/>
                </a:solidFill>
                <a:latin typeface="Tahoma" pitchFamily="34" charset="0"/>
                <a:ea typeface="新細明體" charset="-120"/>
                <a:cs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SzPct val="75000"/>
              <a:buBlip>
                <a:blip r:embed="rId3"/>
              </a:buBlip>
              <a:defRPr kumimoji="1" sz="2800">
                <a:solidFill>
                  <a:schemeClr val="tx1"/>
                </a:solidFill>
                <a:latin typeface="Tahoma" pitchFamily="34" charset="0"/>
                <a:ea typeface="新細明體" charset="-120"/>
                <a:cs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  <a:cs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ahoma" pitchFamily="34" charset="0"/>
                <a:ea typeface="新細明體" charset="-120"/>
                <a:cs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Char char="–"/>
              <a:defRPr kumimoji="1" sz="2000">
                <a:solidFill>
                  <a:schemeClr val="tx1"/>
                </a:solidFill>
                <a:latin typeface="Tahoma" pitchFamily="34" charset="0"/>
                <a:ea typeface="新細明體" charset="-120"/>
                <a:cs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kumimoji="1" sz="2000">
                <a:solidFill>
                  <a:schemeClr val="tx1"/>
                </a:solidFill>
                <a:latin typeface="Tahoma" pitchFamily="34" charset="0"/>
                <a:ea typeface="新細明體" charset="-120"/>
                <a:cs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kumimoji="1" sz="2000">
                <a:solidFill>
                  <a:schemeClr val="tx1"/>
                </a:solidFill>
                <a:latin typeface="Tahoma" pitchFamily="34" charset="0"/>
                <a:ea typeface="新細明體" charset="-120"/>
                <a:cs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kumimoji="1" sz="2000">
                <a:solidFill>
                  <a:schemeClr val="tx1"/>
                </a:solidFill>
                <a:latin typeface="Tahoma" pitchFamily="34" charset="0"/>
                <a:ea typeface="新細明體" charset="-120"/>
                <a:cs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kumimoji="1" sz="2000">
                <a:solidFill>
                  <a:schemeClr val="tx1"/>
                </a:solidFill>
                <a:latin typeface="Tahoma" pitchFamily="34" charset="0"/>
                <a:ea typeface="新細明體" charset="-120"/>
                <a:cs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000" dirty="0" smtClean="0">
                <a:solidFill>
                  <a:srgbClr val="000000"/>
                </a:solidFill>
                <a:latin typeface="Verdana" pitchFamily="34" charset="0"/>
              </a:rPr>
              <a:t>2015/01/06</a:t>
            </a:r>
            <a:endParaRPr lang="zh-TW" altLang="en-US" sz="2000" dirty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5" name="图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2403301"/>
            <a:ext cx="1118906" cy="1062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idx="4294967295"/>
          </p:nvPr>
        </p:nvSpPr>
        <p:spPr>
          <a:xfrm>
            <a:off x="971550" y="0"/>
            <a:ext cx="3714750" cy="1143000"/>
          </a:xfrm>
        </p:spPr>
        <p:txBody>
          <a:bodyPr anchorCtr="1">
            <a:normAutofit/>
          </a:bodyPr>
          <a:lstStyle/>
          <a:p>
            <a:pPr>
              <a:defRPr/>
            </a:pPr>
            <a:r>
              <a:rPr lang="zh-TW" altLang="en-US" b="1" i="0" dirty="0" smtClean="0">
                <a:solidFill>
                  <a:srgbClr val="99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全身系統回顧</a:t>
            </a:r>
            <a:endParaRPr lang="zh-TW" altLang="en-US" i="0" dirty="0" smtClean="0">
              <a:effectLst>
                <a:outerShdw blurRad="38100" dist="38100" dir="2700000" algn="tl">
                  <a:srgbClr val="C0C0C0"/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6" name="投影片編號版面配置區 5"/>
          <p:cNvSpPr txBox="1">
            <a:spLocks noGrp="1"/>
          </p:cNvSpPr>
          <p:nvPr/>
        </p:nvSpPr>
        <p:spPr bwMode="auto">
          <a:xfrm>
            <a:off x="7956550" y="6243638"/>
            <a:ext cx="73025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E2F1F724-6A2C-44DB-BCD3-4230550EC6D1}" type="slidenum">
              <a:rPr kumimoji="0" lang="en-US" altLang="zh-TW" sz="1200">
                <a:solidFill>
                  <a:srgbClr val="EAEAE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新細明體" pitchFamily="18" charset="-120"/>
              </a:rPr>
              <a:pPr algn="r">
                <a:defRPr/>
              </a:pPr>
              <a:t>10</a:t>
            </a:fld>
            <a:endParaRPr kumimoji="0" lang="en-US" altLang="zh-TW" sz="1200">
              <a:solidFill>
                <a:srgbClr val="EAEAEA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新細明體" pitchFamily="18" charset="-120"/>
            </a:endParaRPr>
          </a:p>
        </p:txBody>
      </p:sp>
      <p:pic>
        <p:nvPicPr>
          <p:cNvPr id="1229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500063"/>
            <a:ext cx="4643437" cy="6357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613" name="Rectangle 3"/>
          <p:cNvSpPr txBox="1">
            <a:spLocks noChangeArrowheads="1"/>
          </p:cNvSpPr>
          <p:nvPr/>
        </p:nvSpPr>
        <p:spPr bwMode="auto">
          <a:xfrm>
            <a:off x="357188" y="928688"/>
            <a:ext cx="4714875" cy="557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FF9900"/>
              </a:buClr>
              <a:buSzPct val="90000"/>
              <a:defRPr/>
            </a:pPr>
            <a:r>
              <a:rPr lang="zh-TW" altLang="en-US" sz="2000" b="1" dirty="0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</a:rPr>
              <a:t> </a:t>
            </a:r>
            <a:endParaRPr lang="zh-TW" altLang="en-US" sz="2000" b="1" dirty="0">
              <a:solidFill>
                <a:srgbClr val="171717"/>
              </a:solidFill>
              <a:latin typeface="Times New Roman" pitchFamily="18" charset="0"/>
              <a:ea typeface="標楷體" pitchFamily="65" charset="-12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tx2">
                  <a:lumMod val="60000"/>
                  <a:lumOff val="40000"/>
                </a:schemeClr>
              </a:buClr>
              <a:buSzPct val="90000"/>
              <a:buFont typeface="Wingdings" pitchFamily="2" charset="2"/>
              <a:buChar char="u"/>
              <a:defRPr/>
            </a:pPr>
            <a:r>
              <a:rPr lang="zh-TW" altLang="en-US" sz="2000" b="1" dirty="0">
                <a:solidFill>
                  <a:srgbClr val="0000FF"/>
                </a:solidFill>
                <a:latin typeface="Times New Roman" pitchFamily="18" charset="0"/>
                <a:ea typeface="標楷體" pitchFamily="65" charset="-120"/>
              </a:rPr>
              <a:t>一般系統</a:t>
            </a:r>
            <a:r>
              <a:rPr lang="en-US" altLang="zh-TW" sz="2000" b="1" dirty="0">
                <a:solidFill>
                  <a:srgbClr val="0000FF"/>
                </a:solidFill>
                <a:latin typeface="Times New Roman" pitchFamily="18" charset="0"/>
                <a:ea typeface="標楷體" pitchFamily="65" charset="-120"/>
              </a:rPr>
              <a:t>: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tx2">
                  <a:lumMod val="60000"/>
                  <a:lumOff val="40000"/>
                </a:schemeClr>
              </a:buClr>
              <a:buSzPct val="90000"/>
              <a:defRPr/>
            </a:pPr>
            <a:r>
              <a:rPr lang="zh-TW" altLang="en-US" sz="2000" b="1" dirty="0">
                <a:latin typeface="Times New Roman" pitchFamily="18" charset="0"/>
                <a:ea typeface="標楷體" pitchFamily="65" charset="-120"/>
              </a:rPr>
              <a:t>       </a:t>
            </a:r>
            <a:r>
              <a:rPr lang="en-US" altLang="zh-TW" sz="2000" b="1" dirty="0">
                <a:latin typeface="Times New Roman" pitchFamily="18" charset="0"/>
                <a:ea typeface="標楷體" pitchFamily="65" charset="-120"/>
              </a:rPr>
              <a:t>1.</a:t>
            </a:r>
            <a:r>
              <a:rPr lang="zh-TW" altLang="en-US" sz="2000" b="1" dirty="0">
                <a:latin typeface="Times New Roman" pitchFamily="18" charset="0"/>
                <a:ea typeface="標楷體" pitchFamily="65" charset="-120"/>
              </a:rPr>
              <a:t>喉嚨乾</a:t>
            </a:r>
            <a:r>
              <a:rPr lang="en-US" altLang="zh-TW" sz="2000" b="1" dirty="0">
                <a:latin typeface="Times New Roman" pitchFamily="18" charset="0"/>
                <a:ea typeface="標楷體" pitchFamily="65" charset="-120"/>
              </a:rPr>
              <a:t>/</a:t>
            </a:r>
            <a:r>
              <a:rPr lang="zh-TW" altLang="en-US" sz="2000" b="1" dirty="0">
                <a:latin typeface="Times New Roman" pitchFamily="18" charset="0"/>
                <a:ea typeface="標楷體" pitchFamily="65" charset="-120"/>
              </a:rPr>
              <a:t>口乾</a:t>
            </a:r>
            <a:endParaRPr lang="en-US" altLang="zh-TW" sz="2000" b="1" dirty="0">
              <a:latin typeface="Times New Roman" pitchFamily="18" charset="0"/>
              <a:ea typeface="標楷體" pitchFamily="65" charset="-12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tx2">
                  <a:lumMod val="60000"/>
                  <a:lumOff val="40000"/>
                </a:schemeClr>
              </a:buClr>
              <a:buSzPct val="90000"/>
              <a:buFont typeface="Wingdings" pitchFamily="2" charset="2"/>
              <a:buChar char="u"/>
              <a:defRPr/>
            </a:pPr>
            <a:r>
              <a:rPr lang="zh-TW" altLang="en-US" sz="2000" b="1" dirty="0">
                <a:solidFill>
                  <a:srgbClr val="0000FF"/>
                </a:solidFill>
                <a:latin typeface="Times New Roman" pitchFamily="18" charset="0"/>
                <a:ea typeface="標楷體" pitchFamily="65" charset="-120"/>
              </a:rPr>
              <a:t>眼耳鼻喉</a:t>
            </a:r>
            <a:r>
              <a:rPr lang="en-US" altLang="zh-TW" sz="2000" b="1" dirty="0">
                <a:solidFill>
                  <a:srgbClr val="0000FF"/>
                </a:solidFill>
                <a:latin typeface="Times New Roman" pitchFamily="18" charset="0"/>
                <a:ea typeface="標楷體" pitchFamily="65" charset="-120"/>
              </a:rPr>
              <a:t>: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tx2">
                  <a:lumMod val="60000"/>
                  <a:lumOff val="40000"/>
                </a:schemeClr>
              </a:buClr>
              <a:buSzPct val="90000"/>
              <a:defRPr/>
            </a:pPr>
            <a:r>
              <a:rPr lang="zh-TW" altLang="en-US" sz="2000" b="1" dirty="0">
                <a:latin typeface="Times New Roman" pitchFamily="18" charset="0"/>
                <a:ea typeface="標楷體" pitchFamily="65" charset="-120"/>
              </a:rPr>
              <a:t>       </a:t>
            </a:r>
            <a:r>
              <a:rPr lang="en-US" altLang="zh-TW" sz="2000" b="1" dirty="0">
                <a:latin typeface="Times New Roman" pitchFamily="18" charset="0"/>
                <a:ea typeface="標楷體" pitchFamily="65" charset="-120"/>
              </a:rPr>
              <a:t>7.</a:t>
            </a:r>
            <a:r>
              <a:rPr lang="zh-TW" altLang="en-US" sz="2000" b="1" dirty="0">
                <a:latin typeface="Times New Roman" pitchFamily="18" charset="0"/>
                <a:ea typeface="標楷體" pitchFamily="65" charset="-120"/>
              </a:rPr>
              <a:t>視力改變 </a:t>
            </a:r>
            <a:r>
              <a:rPr lang="en-US" altLang="zh-TW" sz="2000" b="1" dirty="0">
                <a:latin typeface="Times New Roman" pitchFamily="18" charset="0"/>
                <a:ea typeface="標楷體" pitchFamily="65" charset="-120"/>
              </a:rPr>
              <a:t>8.</a:t>
            </a:r>
            <a:r>
              <a:rPr lang="zh-TW" altLang="en-US" sz="2000" b="1" dirty="0">
                <a:latin typeface="Times New Roman" pitchFamily="18" charset="0"/>
                <a:ea typeface="標楷體" pitchFamily="65" charset="-120"/>
              </a:rPr>
              <a:t>聽力有問題 </a:t>
            </a:r>
            <a:endParaRPr lang="en-US" altLang="zh-TW" sz="2000" b="1" dirty="0">
              <a:solidFill>
                <a:srgbClr val="000000"/>
              </a:solidFill>
              <a:latin typeface="Times New Roman" pitchFamily="18" charset="0"/>
              <a:ea typeface="標楷體" pitchFamily="65" charset="-12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tx2">
                  <a:lumMod val="60000"/>
                  <a:lumOff val="40000"/>
                </a:schemeClr>
              </a:buClr>
              <a:buSzPct val="90000"/>
              <a:buFont typeface="Wingdings" pitchFamily="2" charset="2"/>
              <a:buChar char="u"/>
              <a:defRPr/>
            </a:pPr>
            <a:r>
              <a:rPr lang="zh-TW" altLang="en-US" sz="2000" b="1" dirty="0">
                <a:solidFill>
                  <a:srgbClr val="0000FF"/>
                </a:solidFill>
                <a:latin typeface="Times New Roman" pitchFamily="18" charset="0"/>
                <a:ea typeface="標楷體" pitchFamily="65" charset="-120"/>
              </a:rPr>
              <a:t>肺臟</a:t>
            </a:r>
            <a:r>
              <a:rPr lang="en-US" altLang="zh-TW" sz="2000" b="1" dirty="0">
                <a:solidFill>
                  <a:srgbClr val="0000FF"/>
                </a:solidFill>
                <a:latin typeface="Times New Roman" pitchFamily="18" charset="0"/>
                <a:ea typeface="標楷體" pitchFamily="65" charset="-120"/>
              </a:rPr>
              <a:t>: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tx2">
                  <a:lumMod val="60000"/>
                  <a:lumOff val="40000"/>
                </a:schemeClr>
              </a:buClr>
              <a:buSzPct val="90000"/>
              <a:defRPr/>
            </a:pPr>
            <a:r>
              <a:rPr lang="zh-TW" altLang="en-US" sz="2000" b="1" dirty="0">
                <a:latin typeface="Times New Roman" pitchFamily="18" charset="0"/>
                <a:ea typeface="標楷體" pitchFamily="65" charset="-120"/>
              </a:rPr>
              <a:t>      </a:t>
            </a:r>
            <a:r>
              <a:rPr lang="en-US" altLang="zh-TW" sz="2000" b="1" dirty="0">
                <a:latin typeface="Times New Roman" pitchFamily="18" charset="0"/>
                <a:ea typeface="標楷體" pitchFamily="65" charset="-120"/>
              </a:rPr>
              <a:t>19.</a:t>
            </a:r>
            <a:r>
              <a:rPr lang="zh-TW" altLang="en-US" sz="2000" b="1" dirty="0">
                <a:latin typeface="Times New Roman" pitchFamily="18" charset="0"/>
                <a:ea typeface="標楷體" pitchFamily="65" charset="-120"/>
              </a:rPr>
              <a:t>喘鳴聲</a:t>
            </a:r>
            <a:endParaRPr lang="en-US" altLang="zh-TW" sz="2000" b="1" dirty="0">
              <a:latin typeface="Times New Roman" pitchFamily="18" charset="0"/>
              <a:ea typeface="標楷體" pitchFamily="65" charset="-12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tx2">
                  <a:lumMod val="60000"/>
                  <a:lumOff val="40000"/>
                </a:schemeClr>
              </a:buClr>
              <a:buSzPct val="90000"/>
              <a:defRPr/>
            </a:pPr>
            <a:r>
              <a:rPr lang="zh-TW" altLang="en-US" sz="2000" b="1" dirty="0">
                <a:latin typeface="Times New Roman" pitchFamily="18" charset="0"/>
                <a:ea typeface="標楷體" pitchFamily="65" charset="-120"/>
              </a:rPr>
              <a:t>      </a:t>
            </a:r>
            <a:r>
              <a:rPr lang="en-US" altLang="zh-TW" sz="2000" b="1" dirty="0">
                <a:latin typeface="Times New Roman" pitchFamily="18" charset="0"/>
                <a:ea typeface="標楷體" pitchFamily="65" charset="-120"/>
              </a:rPr>
              <a:t>21.</a:t>
            </a:r>
            <a:r>
              <a:rPr lang="zh-TW" altLang="en-US" sz="2000" b="1" dirty="0">
                <a:latin typeface="Times New Roman" pitchFamily="18" charset="0"/>
                <a:ea typeface="標楷體" pitchFamily="65" charset="-120"/>
              </a:rPr>
              <a:t>痰多</a:t>
            </a:r>
            <a:r>
              <a:rPr lang="en-US" altLang="zh-TW" sz="2000" b="1" dirty="0">
                <a:latin typeface="Times New Roman" pitchFamily="18" charset="0"/>
                <a:ea typeface="標楷體" pitchFamily="65" charset="-120"/>
              </a:rPr>
              <a:t>/</a:t>
            </a:r>
            <a:r>
              <a:rPr lang="zh-TW" altLang="en-US" sz="2000" b="1" dirty="0">
                <a:latin typeface="Times New Roman" pitchFamily="18" charset="0"/>
                <a:ea typeface="標楷體" pitchFamily="65" charset="-120"/>
              </a:rPr>
              <a:t>咳嗽</a:t>
            </a:r>
            <a:endParaRPr lang="en-US" altLang="zh-TW" sz="2000" b="1" dirty="0">
              <a:latin typeface="Times New Roman" pitchFamily="18" charset="0"/>
              <a:ea typeface="標楷體" pitchFamily="65" charset="-12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FF9900"/>
              </a:buClr>
              <a:buSzPct val="90000"/>
              <a:buFont typeface="Wingdings" pitchFamily="2" charset="2"/>
              <a:buChar char="u"/>
              <a:defRPr/>
            </a:pPr>
            <a:r>
              <a:rPr lang="zh-TW" altLang="en-US" sz="2000" b="1" dirty="0">
                <a:solidFill>
                  <a:srgbClr val="0000FF"/>
                </a:solidFill>
                <a:latin typeface="Times New Roman" pitchFamily="18" charset="0"/>
                <a:ea typeface="標楷體" pitchFamily="65" charset="-120"/>
              </a:rPr>
              <a:t>胃腸道</a:t>
            </a:r>
            <a:r>
              <a:rPr lang="zh-TW" altLang="en-US" sz="2000" b="1" dirty="0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</a:rPr>
              <a:t>：</a:t>
            </a:r>
            <a:endParaRPr lang="en-US" altLang="zh-TW" sz="2000" b="1" dirty="0">
              <a:solidFill>
                <a:srgbClr val="000000"/>
              </a:solidFill>
              <a:latin typeface="Times New Roman" pitchFamily="18" charset="0"/>
              <a:ea typeface="標楷體" pitchFamily="65" charset="-12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FF9900"/>
              </a:buClr>
              <a:buSzPct val="90000"/>
              <a:defRPr/>
            </a:pPr>
            <a:r>
              <a:rPr lang="en-US" altLang="zh-TW" sz="2000" b="1" dirty="0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</a:rPr>
              <a:t>      28. </a:t>
            </a:r>
            <a:r>
              <a:rPr lang="zh-TW" altLang="en-US" sz="2000" b="1" dirty="0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</a:rPr>
              <a:t>便秘</a:t>
            </a:r>
            <a:r>
              <a:rPr lang="en-US" altLang="zh-TW" sz="2000" b="1" dirty="0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</a:rPr>
              <a:t>/</a:t>
            </a:r>
            <a:r>
              <a:rPr lang="zh-TW" altLang="en-US" sz="2000" b="1" dirty="0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</a:rPr>
              <a:t>排便習慣異常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FF9900"/>
              </a:buClr>
              <a:buSzPct val="90000"/>
              <a:buFont typeface="Wingdings" pitchFamily="2" charset="2"/>
              <a:buChar char="u"/>
              <a:defRPr/>
            </a:pPr>
            <a:r>
              <a:rPr lang="zh-TW" altLang="en-US" sz="2000" b="1" dirty="0">
                <a:solidFill>
                  <a:srgbClr val="0000FF"/>
                </a:solidFill>
                <a:latin typeface="Times New Roman" pitchFamily="18" charset="0"/>
                <a:ea typeface="標楷體" pitchFamily="65" charset="-120"/>
              </a:rPr>
              <a:t>腎臟</a:t>
            </a:r>
            <a:r>
              <a:rPr lang="en-US" altLang="zh-TW" sz="2000" b="1" dirty="0">
                <a:solidFill>
                  <a:srgbClr val="0000FF"/>
                </a:solidFill>
                <a:latin typeface="Times New Roman" pitchFamily="18" charset="0"/>
                <a:ea typeface="標楷體" pitchFamily="65" charset="-120"/>
              </a:rPr>
              <a:t>/</a:t>
            </a:r>
            <a:r>
              <a:rPr lang="zh-TW" altLang="en-US" sz="2000" b="1" dirty="0">
                <a:solidFill>
                  <a:srgbClr val="0000FF"/>
                </a:solidFill>
                <a:latin typeface="Times New Roman" pitchFamily="18" charset="0"/>
                <a:ea typeface="標楷體" pitchFamily="65" charset="-120"/>
              </a:rPr>
              <a:t>泌尿</a:t>
            </a:r>
            <a:r>
              <a:rPr lang="en-US" altLang="zh-TW" sz="2000" b="1" dirty="0">
                <a:solidFill>
                  <a:srgbClr val="0000FF"/>
                </a:solidFill>
                <a:latin typeface="Times New Roman" pitchFamily="18" charset="0"/>
                <a:ea typeface="標楷體" pitchFamily="65" charset="-120"/>
              </a:rPr>
              <a:t>: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FF9900"/>
              </a:buClr>
              <a:buSzPct val="90000"/>
              <a:defRPr/>
            </a:pPr>
            <a:r>
              <a:rPr lang="zh-TW" altLang="en-US" sz="2000" b="1" dirty="0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</a:rPr>
              <a:t>      </a:t>
            </a:r>
            <a:r>
              <a:rPr lang="en-US" altLang="zh-TW" sz="2000" b="1" dirty="0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</a:rPr>
              <a:t>46.</a:t>
            </a:r>
            <a:r>
              <a:rPr lang="zh-TW" altLang="en-US" sz="2000" b="1" dirty="0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</a:rPr>
              <a:t>排尿困難</a:t>
            </a:r>
            <a:endParaRPr lang="en-US" altLang="zh-TW" sz="2000" b="1" dirty="0">
              <a:solidFill>
                <a:srgbClr val="000000"/>
              </a:solidFill>
              <a:latin typeface="Times New Roman" pitchFamily="18" charset="0"/>
              <a:ea typeface="標楷體" pitchFamily="65" charset="-12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FF9900"/>
              </a:buClr>
              <a:buSzPct val="90000"/>
              <a:buFont typeface="Wingdings" pitchFamily="2" charset="2"/>
              <a:buChar char="u"/>
              <a:defRPr/>
            </a:pPr>
            <a:r>
              <a:rPr lang="zh-TW" altLang="en-US" sz="2000" b="1" dirty="0">
                <a:solidFill>
                  <a:srgbClr val="0000FF"/>
                </a:solidFill>
                <a:latin typeface="Times New Roman" pitchFamily="18" charset="0"/>
                <a:ea typeface="標楷體" pitchFamily="65" charset="-120"/>
              </a:rPr>
              <a:t>神經精神方面</a:t>
            </a:r>
            <a:r>
              <a:rPr lang="zh-TW" altLang="en-US" sz="2000" b="1" dirty="0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</a:rPr>
              <a:t>：</a:t>
            </a:r>
            <a:endParaRPr lang="en-US" altLang="zh-TW" sz="2000" b="1" dirty="0">
              <a:solidFill>
                <a:srgbClr val="000000"/>
              </a:solidFill>
              <a:latin typeface="Times New Roman" pitchFamily="18" charset="0"/>
              <a:ea typeface="標楷體" pitchFamily="65" charset="-12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FF9900"/>
              </a:buClr>
              <a:buSzPct val="90000"/>
              <a:defRPr/>
            </a:pPr>
            <a:r>
              <a:rPr lang="zh-TW" altLang="en-US" sz="2000" b="1" dirty="0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</a:rPr>
              <a:t>      </a:t>
            </a:r>
            <a:r>
              <a:rPr lang="en-US" altLang="zh-TW" sz="2000" b="1" dirty="0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</a:rPr>
              <a:t>63.</a:t>
            </a:r>
            <a:r>
              <a:rPr lang="zh-TW" altLang="en-US" sz="2000" b="1" dirty="0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</a:rPr>
              <a:t>緊張</a:t>
            </a:r>
            <a:r>
              <a:rPr lang="en-US" altLang="zh-TW" sz="2000" b="1" dirty="0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</a:rPr>
              <a:t>/</a:t>
            </a:r>
            <a:r>
              <a:rPr lang="zh-TW" altLang="en-US" sz="2000" b="1" dirty="0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</a:rPr>
              <a:t>焦慮</a:t>
            </a:r>
            <a:r>
              <a:rPr lang="en-US" altLang="zh-TW" sz="2000" b="1" dirty="0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</a:rPr>
              <a:t>/</a:t>
            </a:r>
            <a:r>
              <a:rPr lang="zh-TW" altLang="en-US" sz="2000" b="1" dirty="0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</a:rPr>
              <a:t>神經質</a:t>
            </a:r>
            <a:endParaRPr lang="en-US" altLang="zh-TW" sz="2000" b="1" dirty="0">
              <a:solidFill>
                <a:srgbClr val="000000"/>
              </a:solidFill>
              <a:latin typeface="Times New Roman" pitchFamily="18" charset="0"/>
              <a:ea typeface="標楷體" pitchFamily="65" charset="-120"/>
            </a:endParaRP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7473950" y="0"/>
            <a:ext cx="1670050" cy="584200"/>
          </a:xfrm>
          <a:prstGeom prst="rect">
            <a:avLst/>
          </a:prstGeom>
          <a:solidFill>
            <a:srgbClr val="BBE0E3"/>
          </a:solidFill>
          <a:ln>
            <a:noFill/>
          </a:ln>
          <a:effectLst/>
          <a:extLst/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 smtClean="0">
                <a:solidFill>
                  <a:srgbClr val="000000">
                    <a:lumMod val="95000"/>
                    <a:lumOff val="5000"/>
                  </a:srgbClr>
                </a:solidFill>
                <a:latin typeface="Times New Roman" pitchFamily="18" charset="0"/>
                <a:ea typeface="標楷體" pitchFamily="65" charset="-120"/>
              </a:rPr>
              <a:t>第一次訪視</a:t>
            </a:r>
            <a:endParaRPr lang="en-US" altLang="zh-TW" sz="1600" kern="0" dirty="0" smtClean="0">
              <a:solidFill>
                <a:srgbClr val="000000">
                  <a:lumMod val="95000"/>
                  <a:lumOff val="5000"/>
                </a:srgbClr>
              </a:solidFill>
              <a:latin typeface="Times New Roman" pitchFamily="18" charset="0"/>
              <a:ea typeface="標楷體" pitchFamily="65" charset="-12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sz="1600" kern="0" dirty="0" smtClean="0">
                <a:solidFill>
                  <a:srgbClr val="000000">
                    <a:lumMod val="95000"/>
                    <a:lumOff val="5000"/>
                  </a:srgbClr>
                </a:solidFill>
                <a:latin typeface="Times New Roman" pitchFamily="18" charset="0"/>
                <a:ea typeface="標楷體" pitchFamily="65" charset="-120"/>
              </a:rPr>
              <a:t>10</a:t>
            </a:r>
            <a:r>
              <a:rPr lang="zh-TW" altLang="en-US" sz="1600" kern="0" dirty="0" smtClean="0">
                <a:solidFill>
                  <a:srgbClr val="000000">
                    <a:lumMod val="95000"/>
                    <a:lumOff val="5000"/>
                  </a:srgbClr>
                </a:solidFill>
                <a:latin typeface="Times New Roman" pitchFamily="18" charset="0"/>
                <a:ea typeface="標楷體" pitchFamily="65" charset="-120"/>
              </a:rPr>
              <a:t>月</a:t>
            </a:r>
            <a:r>
              <a:rPr lang="en-US" altLang="zh-TW" sz="1600" kern="0" dirty="0" smtClean="0">
                <a:solidFill>
                  <a:srgbClr val="000000">
                    <a:lumMod val="95000"/>
                    <a:lumOff val="5000"/>
                  </a:srgbClr>
                </a:solidFill>
                <a:latin typeface="Times New Roman" pitchFamily="18" charset="0"/>
                <a:ea typeface="標楷體" pitchFamily="65" charset="-120"/>
              </a:rPr>
              <a:t>16</a:t>
            </a:r>
            <a:r>
              <a:rPr lang="zh-TW" altLang="en-US" sz="1600" kern="0" dirty="0" smtClean="0">
                <a:solidFill>
                  <a:srgbClr val="000000">
                    <a:lumMod val="95000"/>
                    <a:lumOff val="5000"/>
                  </a:srgbClr>
                </a:solidFill>
                <a:latin typeface="Times New Roman" pitchFamily="18" charset="0"/>
                <a:ea typeface="標楷體" pitchFamily="65" charset="-120"/>
              </a:rPr>
              <a:t>日</a:t>
            </a:r>
            <a:r>
              <a:rPr lang="en-US" altLang="zh-TW" sz="1600" kern="0" dirty="0" smtClean="0">
                <a:solidFill>
                  <a:srgbClr val="000000">
                    <a:lumMod val="95000"/>
                    <a:lumOff val="5000"/>
                  </a:srgbClr>
                </a:solidFill>
                <a:latin typeface="Times New Roman" pitchFamily="18" charset="0"/>
                <a:ea typeface="標楷體" pitchFamily="65" charset="-120"/>
              </a:rPr>
              <a:t>15:00</a:t>
            </a:r>
            <a:endParaRPr lang="zh-TW" altLang="en-US" sz="1600" kern="0" dirty="0" smtClean="0">
              <a:solidFill>
                <a:srgbClr val="000000">
                  <a:lumMod val="95000"/>
                  <a:lumOff val="5000"/>
                </a:srgbClr>
              </a:solidFill>
              <a:latin typeface="Times New Roman" pitchFamily="18" charset="0"/>
              <a:ea typeface="標楷體" pitchFamily="65" charset="-120"/>
            </a:endParaRPr>
          </a:p>
        </p:txBody>
      </p:sp>
      <p:sp>
        <p:nvSpPr>
          <p:cNvPr id="12295" name="直線圖說文字 2 11"/>
          <p:cNvSpPr>
            <a:spLocks/>
          </p:cNvSpPr>
          <p:nvPr/>
        </p:nvSpPr>
        <p:spPr bwMode="auto">
          <a:xfrm>
            <a:off x="3059113" y="620713"/>
            <a:ext cx="5761037" cy="1571625"/>
          </a:xfrm>
          <a:prstGeom prst="borderCallout2">
            <a:avLst>
              <a:gd name="adj1" fmla="val 45843"/>
              <a:gd name="adj2" fmla="val -889"/>
              <a:gd name="adj3" fmla="val 46352"/>
              <a:gd name="adj4" fmla="val -16329"/>
              <a:gd name="adj5" fmla="val 64546"/>
              <a:gd name="adj6" fmla="val -16273"/>
            </a:avLst>
          </a:prstGeom>
          <a:solidFill>
            <a:schemeClr val="accent1"/>
          </a:solidFill>
          <a:ln w="19050" cap="sq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/>
          <a:lstStyle>
            <a:lvl1pPr eaLnBrk="0" hangingPunct="0">
              <a:spcBef>
                <a:spcPct val="20000"/>
              </a:spcBef>
              <a:buBlip>
                <a:blip r:embed="rId4"/>
              </a:buBlip>
              <a:defRPr kumimoji="1" sz="3200">
                <a:solidFill>
                  <a:schemeClr val="tx1"/>
                </a:solidFill>
                <a:latin typeface="Tahoma" pitchFamily="34" charset="0"/>
                <a:ea typeface="新細明體" charset="-120"/>
                <a:cs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SzPct val="75000"/>
              <a:buBlip>
                <a:blip r:embed="rId5"/>
              </a:buBlip>
              <a:defRPr kumimoji="1" sz="2800">
                <a:solidFill>
                  <a:schemeClr val="tx1"/>
                </a:solidFill>
                <a:latin typeface="Tahoma" pitchFamily="34" charset="0"/>
                <a:ea typeface="新細明體" charset="-120"/>
                <a:cs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  <a:cs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ahoma" pitchFamily="34" charset="0"/>
                <a:ea typeface="新細明體" charset="-120"/>
                <a:cs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Char char="–"/>
              <a:defRPr kumimoji="1" sz="2000">
                <a:solidFill>
                  <a:schemeClr val="tx1"/>
                </a:solidFill>
                <a:latin typeface="Tahoma" pitchFamily="34" charset="0"/>
                <a:ea typeface="新細明體" charset="-120"/>
                <a:cs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kumimoji="1" sz="2000">
                <a:solidFill>
                  <a:schemeClr val="tx1"/>
                </a:solidFill>
                <a:latin typeface="Tahoma" pitchFamily="34" charset="0"/>
                <a:ea typeface="新細明體" charset="-120"/>
                <a:cs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kumimoji="1" sz="2000">
                <a:solidFill>
                  <a:schemeClr val="tx1"/>
                </a:solidFill>
                <a:latin typeface="Tahoma" pitchFamily="34" charset="0"/>
                <a:ea typeface="新細明體" charset="-120"/>
                <a:cs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kumimoji="1" sz="2000">
                <a:solidFill>
                  <a:schemeClr val="tx1"/>
                </a:solidFill>
                <a:latin typeface="Tahoma" pitchFamily="34" charset="0"/>
                <a:ea typeface="新細明體" charset="-120"/>
                <a:cs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kumimoji="1" sz="2000">
                <a:solidFill>
                  <a:schemeClr val="tx1"/>
                </a:solidFill>
                <a:latin typeface="Tahoma" pitchFamily="34" charset="0"/>
                <a:ea typeface="新細明體" charset="-120"/>
                <a:cs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1800" b="1" dirty="0">
                <a:latin typeface="標楷體" pitchFamily="65" charset="-120"/>
                <a:ea typeface="標楷體" pitchFamily="65" charset="-120"/>
              </a:rPr>
              <a:t>可能原因</a:t>
            </a:r>
            <a:r>
              <a:rPr lang="en-US" altLang="zh-TW" sz="1800" b="1" dirty="0">
                <a:latin typeface="標楷體" pitchFamily="65" charset="-120"/>
                <a:ea typeface="標楷體" pitchFamily="65" charset="-120"/>
              </a:rPr>
              <a:t>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 b="1" dirty="0">
                <a:latin typeface="標楷體" pitchFamily="65" charset="-120"/>
                <a:ea typeface="標楷體" pitchFamily="65" charset="-120"/>
              </a:rPr>
              <a:t>1.</a:t>
            </a:r>
            <a:r>
              <a:rPr lang="zh-TW" altLang="en-US" sz="1800" b="1" dirty="0">
                <a:latin typeface="標楷體" pitchFamily="65" charset="-120"/>
                <a:ea typeface="標楷體" pitchFamily="65" charset="-120"/>
              </a:rPr>
              <a:t>疑似使用</a:t>
            </a:r>
            <a:r>
              <a:rPr lang="en-US" altLang="zh-TW" sz="1800" b="1" dirty="0" err="1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Combivent</a:t>
            </a:r>
            <a:r>
              <a:rPr lang="en-US" altLang="zh-TW" sz="1800" b="1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(</a:t>
            </a:r>
            <a:r>
              <a:rPr lang="en-US" altLang="zh-TW" sz="1800" b="1" dirty="0">
                <a:latin typeface="Times New Roman" pitchFamily="18" charset="0"/>
                <a:cs typeface="Times New Roman" pitchFamily="18" charset="0"/>
              </a:rPr>
              <a:t>Salbutamol</a:t>
            </a:r>
            <a:r>
              <a:rPr lang="en-US" altLang="zh-TW" sz="1800" b="1" dirty="0">
                <a:latin typeface="Times New Roman" pitchFamily="18" charset="0"/>
                <a:ea typeface="標楷體" pitchFamily="65" charset="-120"/>
              </a:rPr>
              <a:t>)</a:t>
            </a:r>
            <a:r>
              <a:rPr lang="zh-TW" altLang="en-US" sz="1800" b="1" dirty="0">
                <a:latin typeface="標楷體" pitchFamily="65" charset="-120"/>
                <a:ea typeface="標楷體" pitchFamily="65" charset="-120"/>
              </a:rPr>
              <a:t>可能常吸入治療造成</a:t>
            </a:r>
            <a:endParaRPr lang="en-US" altLang="zh-TW" sz="1800" b="1" dirty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1800" b="1" dirty="0">
                <a:latin typeface="標楷體" pitchFamily="65" charset="-120"/>
                <a:ea typeface="標楷體" pitchFamily="65" charset="-120"/>
              </a:rPr>
              <a:t>  口咽乾燥</a:t>
            </a:r>
            <a:endParaRPr lang="en-US" altLang="zh-TW" sz="1800" b="1" dirty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 b="1" dirty="0">
                <a:latin typeface="標楷體" pitchFamily="65" charset="-120"/>
                <a:ea typeface="標楷體" pitchFamily="65" charset="-120"/>
              </a:rPr>
              <a:t>2.</a:t>
            </a:r>
            <a:r>
              <a:rPr lang="zh-TW" altLang="en-US" sz="1800" b="1" dirty="0">
                <a:latin typeface="標楷體" pitchFamily="65" charset="-120"/>
                <a:ea typeface="標楷體" pitchFamily="65" charset="-120"/>
              </a:rPr>
              <a:t>疑似糖尿病所出現的口乾，會想喝水</a:t>
            </a:r>
            <a:endParaRPr lang="en-US" altLang="zh-TW" sz="1800" b="1" dirty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 b="1" dirty="0">
                <a:latin typeface="標楷體" pitchFamily="65" charset="-120"/>
                <a:ea typeface="標楷體" pitchFamily="65" charset="-120"/>
              </a:rPr>
              <a:t>3.</a:t>
            </a:r>
            <a:r>
              <a:rPr lang="zh-TW" altLang="en-US" sz="1800" b="1" dirty="0">
                <a:latin typeface="標楷體" pitchFamily="65" charset="-120"/>
                <a:ea typeface="標楷體" pitchFamily="65" charset="-120"/>
              </a:rPr>
              <a:t>疑似</a:t>
            </a:r>
            <a:r>
              <a:rPr lang="en-US" altLang="zh-TW" sz="1800" b="1" dirty="0" err="1">
                <a:latin typeface="Times New Roman" pitchFamily="18" charset="0"/>
                <a:ea typeface="標楷體" pitchFamily="65" charset="-120"/>
              </a:rPr>
              <a:t>Tolterodine</a:t>
            </a:r>
            <a:r>
              <a:rPr lang="zh-TW" altLang="en-US" sz="1800" b="1" dirty="0">
                <a:latin typeface="標楷體" pitchFamily="65" charset="-120"/>
                <a:ea typeface="標楷體" pitchFamily="65" charset="-120"/>
              </a:rPr>
              <a:t>藥物造成</a:t>
            </a:r>
            <a:r>
              <a:rPr lang="en-US" altLang="zh-TW" sz="1800" b="1" dirty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1800" b="1" dirty="0">
                <a:latin typeface="標楷體" pitchFamily="65" charset="-120"/>
                <a:ea typeface="標楷體" pitchFamily="65" charset="-120"/>
              </a:rPr>
              <a:t>口乾症</a:t>
            </a:r>
            <a:r>
              <a:rPr lang="en-US" altLang="zh-TW" sz="1800" b="1" dirty="0">
                <a:latin typeface="標楷體" pitchFamily="65" charset="-120"/>
                <a:ea typeface="標楷體" pitchFamily="65" charset="-120"/>
              </a:rPr>
              <a:t>:</a:t>
            </a:r>
            <a:r>
              <a:rPr lang="en-US" altLang="zh-TW" sz="1800" b="1" dirty="0">
                <a:latin typeface="Times New Roman" pitchFamily="18" charset="0"/>
                <a:ea typeface="標楷體" pitchFamily="65" charset="-120"/>
              </a:rPr>
              <a:t>23%)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zh-TW" sz="1800" b="1" dirty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zh-TW" sz="1800" b="1" dirty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1800" dirty="0"/>
          </a:p>
        </p:txBody>
      </p:sp>
      <p:sp>
        <p:nvSpPr>
          <p:cNvPr id="12296" name="直線圖說文字 2 12"/>
          <p:cNvSpPr>
            <a:spLocks/>
          </p:cNvSpPr>
          <p:nvPr/>
        </p:nvSpPr>
        <p:spPr bwMode="auto">
          <a:xfrm>
            <a:off x="3492500" y="4149725"/>
            <a:ext cx="4214813" cy="1071563"/>
          </a:xfrm>
          <a:prstGeom prst="borderCallout2">
            <a:avLst>
              <a:gd name="adj1" fmla="val 25667"/>
              <a:gd name="adj2" fmla="val 60"/>
              <a:gd name="adj3" fmla="val 25523"/>
              <a:gd name="adj4" fmla="val -33398"/>
              <a:gd name="adj5" fmla="val 48102"/>
              <a:gd name="adj6" fmla="val -33458"/>
            </a:avLst>
          </a:prstGeom>
          <a:solidFill>
            <a:schemeClr val="accent1"/>
          </a:solidFill>
          <a:ln w="19050" cap="sq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/>
          <a:lstStyle>
            <a:lvl1pPr eaLnBrk="0" hangingPunct="0">
              <a:spcBef>
                <a:spcPct val="20000"/>
              </a:spcBef>
              <a:buBlip>
                <a:blip r:embed="rId4"/>
              </a:buBlip>
              <a:defRPr kumimoji="1" sz="3200">
                <a:solidFill>
                  <a:schemeClr val="tx1"/>
                </a:solidFill>
                <a:latin typeface="Tahoma" pitchFamily="34" charset="0"/>
                <a:ea typeface="新細明體" charset="-120"/>
                <a:cs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SzPct val="75000"/>
              <a:buBlip>
                <a:blip r:embed="rId5"/>
              </a:buBlip>
              <a:defRPr kumimoji="1" sz="2800">
                <a:solidFill>
                  <a:schemeClr val="tx1"/>
                </a:solidFill>
                <a:latin typeface="Tahoma" pitchFamily="34" charset="0"/>
                <a:ea typeface="新細明體" charset="-120"/>
                <a:cs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  <a:cs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ahoma" pitchFamily="34" charset="0"/>
                <a:ea typeface="新細明體" charset="-120"/>
                <a:cs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Char char="–"/>
              <a:defRPr kumimoji="1" sz="2000">
                <a:solidFill>
                  <a:schemeClr val="tx1"/>
                </a:solidFill>
                <a:latin typeface="Tahoma" pitchFamily="34" charset="0"/>
                <a:ea typeface="新細明體" charset="-120"/>
                <a:cs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kumimoji="1" sz="2000">
                <a:solidFill>
                  <a:schemeClr val="tx1"/>
                </a:solidFill>
                <a:latin typeface="Tahoma" pitchFamily="34" charset="0"/>
                <a:ea typeface="新細明體" charset="-120"/>
                <a:cs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kumimoji="1" sz="2000">
                <a:solidFill>
                  <a:schemeClr val="tx1"/>
                </a:solidFill>
                <a:latin typeface="Tahoma" pitchFamily="34" charset="0"/>
                <a:ea typeface="新細明體" charset="-120"/>
                <a:cs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kumimoji="1" sz="2000">
                <a:solidFill>
                  <a:schemeClr val="tx1"/>
                </a:solidFill>
                <a:latin typeface="Tahoma" pitchFamily="34" charset="0"/>
                <a:ea typeface="新細明體" charset="-120"/>
                <a:cs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kumimoji="1" sz="2000">
                <a:solidFill>
                  <a:schemeClr val="tx1"/>
                </a:solidFill>
                <a:latin typeface="Tahoma" pitchFamily="34" charset="0"/>
                <a:ea typeface="新細明體" charset="-120"/>
                <a:cs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1800" b="1" dirty="0">
                <a:latin typeface="標楷體" pitchFamily="65" charset="-120"/>
                <a:ea typeface="標楷體" pitchFamily="65" charset="-120"/>
              </a:rPr>
              <a:t>新發現問題其可能原因</a:t>
            </a:r>
            <a:r>
              <a:rPr lang="en-US" altLang="zh-TW" sz="1800" b="1" dirty="0">
                <a:latin typeface="標楷體" pitchFamily="65" charset="-120"/>
                <a:ea typeface="標楷體" pitchFamily="65" charset="-120"/>
              </a:rPr>
              <a:t>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 b="1" dirty="0">
                <a:latin typeface="標楷體" pitchFamily="65" charset="-120"/>
                <a:ea typeface="標楷體" pitchFamily="65" charset="-120"/>
              </a:rPr>
              <a:t>1.</a:t>
            </a:r>
            <a:r>
              <a:rPr lang="zh-TW" altLang="en-US" sz="1800" b="1" dirty="0">
                <a:latin typeface="標楷體" pitchFamily="65" charset="-120"/>
                <a:ea typeface="標楷體" pitchFamily="65" charset="-120"/>
              </a:rPr>
              <a:t>年紀大需考慮是否有攝護腺肥大問題</a:t>
            </a:r>
            <a:endParaRPr lang="en-US" altLang="zh-TW" sz="1800" b="1" dirty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 b="1" dirty="0">
                <a:latin typeface="標楷體" pitchFamily="65" charset="-120"/>
                <a:ea typeface="標楷體" pitchFamily="65" charset="-120"/>
              </a:rPr>
              <a:t>2.</a:t>
            </a:r>
            <a:r>
              <a:rPr lang="zh-TW" altLang="en-US" sz="1800" b="1" dirty="0">
                <a:latin typeface="標楷體" pitchFamily="65" charset="-120"/>
                <a:ea typeface="標楷體" pitchFamily="65" charset="-120"/>
              </a:rPr>
              <a:t>劑型不適當</a:t>
            </a:r>
            <a:r>
              <a:rPr lang="zh-TW" altLang="en-US" sz="1800" b="1" dirty="0" smtClean="0">
                <a:latin typeface="標楷體" pitchFamily="65" charset="-120"/>
                <a:ea typeface="標楷體" pitchFamily="65" charset="-120"/>
              </a:rPr>
              <a:t>，反映可能藥物</a:t>
            </a:r>
            <a:r>
              <a:rPr lang="zh-TW" altLang="en-US" sz="1800" b="1" dirty="0">
                <a:latin typeface="標楷體" pitchFamily="65" charset="-120"/>
                <a:ea typeface="標楷體" pitchFamily="65" charset="-120"/>
              </a:rPr>
              <a:t>治療失效</a:t>
            </a:r>
            <a:endParaRPr lang="en-US" altLang="zh-TW" sz="1800" b="1" dirty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1800" dirty="0">
              <a:ea typeface="標楷體" pitchFamily="65" charset="-120"/>
            </a:endParaRPr>
          </a:p>
        </p:txBody>
      </p:sp>
      <p:sp>
        <p:nvSpPr>
          <p:cNvPr id="12297" name="直線圖說文字 2 13"/>
          <p:cNvSpPr>
            <a:spLocks/>
          </p:cNvSpPr>
          <p:nvPr/>
        </p:nvSpPr>
        <p:spPr bwMode="auto">
          <a:xfrm>
            <a:off x="4284663" y="3141663"/>
            <a:ext cx="2714625" cy="857250"/>
          </a:xfrm>
          <a:prstGeom prst="borderCallout2">
            <a:avLst>
              <a:gd name="adj1" fmla="val 51009"/>
              <a:gd name="adj2" fmla="val -579"/>
              <a:gd name="adj3" fmla="val 50176"/>
              <a:gd name="adj4" fmla="val -49778"/>
              <a:gd name="adj5" fmla="val 92171"/>
              <a:gd name="adj6" fmla="val -49699"/>
            </a:avLst>
          </a:prstGeom>
          <a:solidFill>
            <a:schemeClr val="accent1"/>
          </a:solidFill>
          <a:ln w="19050" cap="sq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/>
          <a:lstStyle>
            <a:lvl1pPr eaLnBrk="0" hangingPunct="0">
              <a:spcBef>
                <a:spcPct val="20000"/>
              </a:spcBef>
              <a:buBlip>
                <a:blip r:embed="rId4"/>
              </a:buBlip>
              <a:defRPr kumimoji="1" sz="3200">
                <a:solidFill>
                  <a:schemeClr val="tx1"/>
                </a:solidFill>
                <a:latin typeface="Tahoma" pitchFamily="34" charset="0"/>
                <a:ea typeface="新細明體" charset="-120"/>
                <a:cs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SzPct val="75000"/>
              <a:buBlip>
                <a:blip r:embed="rId5"/>
              </a:buBlip>
              <a:defRPr kumimoji="1" sz="2800">
                <a:solidFill>
                  <a:schemeClr val="tx1"/>
                </a:solidFill>
                <a:latin typeface="Tahoma" pitchFamily="34" charset="0"/>
                <a:ea typeface="新細明體" charset="-120"/>
                <a:cs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  <a:cs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ahoma" pitchFamily="34" charset="0"/>
                <a:ea typeface="新細明體" charset="-120"/>
                <a:cs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Char char="–"/>
              <a:defRPr kumimoji="1" sz="2000">
                <a:solidFill>
                  <a:schemeClr val="tx1"/>
                </a:solidFill>
                <a:latin typeface="Tahoma" pitchFamily="34" charset="0"/>
                <a:ea typeface="新細明體" charset="-120"/>
                <a:cs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kumimoji="1" sz="2000">
                <a:solidFill>
                  <a:schemeClr val="tx1"/>
                </a:solidFill>
                <a:latin typeface="Tahoma" pitchFamily="34" charset="0"/>
                <a:ea typeface="新細明體" charset="-120"/>
                <a:cs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kumimoji="1" sz="2000">
                <a:solidFill>
                  <a:schemeClr val="tx1"/>
                </a:solidFill>
                <a:latin typeface="Tahoma" pitchFamily="34" charset="0"/>
                <a:ea typeface="新細明體" charset="-120"/>
                <a:cs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kumimoji="1" sz="2000">
                <a:solidFill>
                  <a:schemeClr val="tx1"/>
                </a:solidFill>
                <a:latin typeface="Tahoma" pitchFamily="34" charset="0"/>
                <a:ea typeface="新細明體" charset="-120"/>
                <a:cs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kumimoji="1" sz="2000">
                <a:solidFill>
                  <a:schemeClr val="tx1"/>
                </a:solidFill>
                <a:latin typeface="Tahoma" pitchFamily="34" charset="0"/>
                <a:ea typeface="新細明體" charset="-120"/>
                <a:cs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1800" b="1">
                <a:latin typeface="標楷體" pitchFamily="65" charset="-120"/>
                <a:ea typeface="標楷體" pitchFamily="65" charset="-120"/>
              </a:rPr>
              <a:t>新發現問題其可能原因</a:t>
            </a:r>
            <a:r>
              <a:rPr lang="en-US" altLang="zh-TW" sz="1800" b="1">
                <a:latin typeface="標楷體" pitchFamily="65" charset="-120"/>
                <a:ea typeface="標楷體" pitchFamily="65" charset="-120"/>
              </a:rPr>
              <a:t>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 b="1">
                <a:latin typeface="標楷體" pitchFamily="65" charset="-120"/>
                <a:ea typeface="標楷體" pitchFamily="65" charset="-120"/>
              </a:rPr>
              <a:t>1.</a:t>
            </a:r>
            <a:r>
              <a:rPr lang="zh-TW" altLang="en-US" sz="1800" b="1">
                <a:latin typeface="標楷體" pitchFamily="65" charset="-120"/>
                <a:ea typeface="標楷體" pitchFamily="65" charset="-120"/>
              </a:rPr>
              <a:t>飲食問題</a:t>
            </a:r>
            <a:endParaRPr lang="en-US" altLang="zh-TW" sz="1800" b="1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 b="1">
                <a:latin typeface="標楷體" pitchFamily="65" charset="-120"/>
                <a:ea typeface="標楷體" pitchFamily="65" charset="-120"/>
              </a:rPr>
              <a:t>2.</a:t>
            </a:r>
            <a:r>
              <a:rPr lang="zh-TW" altLang="en-US" sz="1800" b="1">
                <a:latin typeface="標楷體" pitchFamily="65" charset="-120"/>
                <a:ea typeface="標楷體" pitchFamily="65" charset="-120"/>
              </a:rPr>
              <a:t>藥物造成</a:t>
            </a:r>
            <a:endParaRPr lang="en-US" altLang="zh-TW" sz="1800" b="1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zh-TW" sz="1800" b="1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1800">
              <a:ea typeface="標楷體" pitchFamily="65" charset="-120"/>
            </a:endParaRPr>
          </a:p>
        </p:txBody>
      </p:sp>
      <p:sp>
        <p:nvSpPr>
          <p:cNvPr id="11" name="直線圖說文字 2 13"/>
          <p:cNvSpPr>
            <a:spLocks/>
          </p:cNvSpPr>
          <p:nvPr/>
        </p:nvSpPr>
        <p:spPr bwMode="auto">
          <a:xfrm>
            <a:off x="1778191" y="5874755"/>
            <a:ext cx="3278708" cy="737765"/>
          </a:xfrm>
          <a:prstGeom prst="borderCallout2">
            <a:avLst>
              <a:gd name="adj1" fmla="val 52887"/>
              <a:gd name="adj2" fmla="val -1241"/>
              <a:gd name="adj3" fmla="val 50176"/>
              <a:gd name="adj4" fmla="val 507"/>
              <a:gd name="adj5" fmla="val -33230"/>
              <a:gd name="adj6" fmla="val -10949"/>
            </a:avLst>
          </a:prstGeom>
          <a:solidFill>
            <a:schemeClr val="accent1"/>
          </a:solidFill>
          <a:ln w="19050" cap="sq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/>
          <a:lstStyle>
            <a:lvl1pPr eaLnBrk="0" hangingPunct="0">
              <a:spcBef>
                <a:spcPct val="20000"/>
              </a:spcBef>
              <a:buBlip>
                <a:blip r:embed="rId4"/>
              </a:buBlip>
              <a:defRPr kumimoji="1" sz="3200">
                <a:solidFill>
                  <a:schemeClr val="tx1"/>
                </a:solidFill>
                <a:latin typeface="Tahoma" pitchFamily="34" charset="0"/>
                <a:ea typeface="新細明體" charset="-120"/>
                <a:cs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SzPct val="75000"/>
              <a:buBlip>
                <a:blip r:embed="rId5"/>
              </a:buBlip>
              <a:defRPr kumimoji="1" sz="2800">
                <a:solidFill>
                  <a:schemeClr val="tx1"/>
                </a:solidFill>
                <a:latin typeface="Tahoma" pitchFamily="34" charset="0"/>
                <a:ea typeface="新細明體" charset="-120"/>
                <a:cs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  <a:cs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ahoma" pitchFamily="34" charset="0"/>
                <a:ea typeface="新細明體" charset="-120"/>
                <a:cs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Char char="–"/>
              <a:defRPr kumimoji="1" sz="2000">
                <a:solidFill>
                  <a:schemeClr val="tx1"/>
                </a:solidFill>
                <a:latin typeface="Tahoma" pitchFamily="34" charset="0"/>
                <a:ea typeface="新細明體" charset="-120"/>
                <a:cs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kumimoji="1" sz="2000">
                <a:solidFill>
                  <a:schemeClr val="tx1"/>
                </a:solidFill>
                <a:latin typeface="Tahoma" pitchFamily="34" charset="0"/>
                <a:ea typeface="新細明體" charset="-120"/>
                <a:cs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kumimoji="1" sz="2000">
                <a:solidFill>
                  <a:schemeClr val="tx1"/>
                </a:solidFill>
                <a:latin typeface="Tahoma" pitchFamily="34" charset="0"/>
                <a:ea typeface="新細明體" charset="-120"/>
                <a:cs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kumimoji="1" sz="2000">
                <a:solidFill>
                  <a:schemeClr val="tx1"/>
                </a:solidFill>
                <a:latin typeface="Tahoma" pitchFamily="34" charset="0"/>
                <a:ea typeface="新細明體" charset="-120"/>
                <a:cs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kumimoji="1" sz="2000">
                <a:solidFill>
                  <a:schemeClr val="tx1"/>
                </a:solidFill>
                <a:latin typeface="Tahoma" pitchFamily="34" charset="0"/>
                <a:ea typeface="新細明體" charset="-120"/>
                <a:cs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1800" b="1" dirty="0" smtClean="0">
                <a:latin typeface="標楷體" pitchFamily="65" charset="-120"/>
                <a:ea typeface="標楷體" pitchFamily="65" charset="-120"/>
              </a:rPr>
              <a:t>四個藥物治療，為何還如此</a:t>
            </a:r>
            <a:r>
              <a:rPr lang="en-US" altLang="zh-TW" sz="1800" b="1" dirty="0" smtClean="0">
                <a:latin typeface="標楷體" pitchFamily="65" charset="-120"/>
                <a:ea typeface="標楷體" pitchFamily="65" charset="-120"/>
              </a:rPr>
              <a:t>?:</a:t>
            </a:r>
            <a:endParaRPr lang="en-US" altLang="zh-TW" sz="1800" b="1" dirty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 b="1" dirty="0">
                <a:latin typeface="標楷體" pitchFamily="65" charset="-120"/>
                <a:ea typeface="標楷體" pitchFamily="65" charset="-120"/>
              </a:rPr>
              <a:t>1</a:t>
            </a:r>
            <a:r>
              <a:rPr lang="en-US" altLang="zh-TW" sz="1800" b="1" dirty="0" smtClean="0">
                <a:latin typeface="標楷體" pitchFamily="65" charset="-120"/>
                <a:ea typeface="標楷體" pitchFamily="65" charset="-120"/>
              </a:rPr>
              <a:t>.</a:t>
            </a:r>
            <a:r>
              <a:rPr lang="zh-TW" altLang="en-US" sz="1800" b="1" dirty="0" smtClean="0">
                <a:latin typeface="標楷體" pitchFamily="65" charset="-120"/>
                <a:ea typeface="標楷體" pitchFamily="65" charset="-120"/>
              </a:rPr>
              <a:t>服藥方法有問題</a:t>
            </a:r>
            <a:r>
              <a:rPr lang="en-US" altLang="zh-TW" sz="1800" b="1" dirty="0" smtClean="0">
                <a:latin typeface="標楷體" pitchFamily="65" charset="-120"/>
                <a:ea typeface="標楷體" pitchFamily="65" charset="-120"/>
              </a:rPr>
              <a:t>?</a:t>
            </a:r>
            <a:endParaRPr lang="en-US" altLang="zh-TW" sz="1800" b="1" dirty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zh-TW" sz="1800" b="1" dirty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1800" dirty="0">
              <a:ea typeface="標楷體" pitchFamily="65" charset="-120"/>
            </a:endParaRPr>
          </a:p>
        </p:txBody>
      </p:sp>
      <p:sp>
        <p:nvSpPr>
          <p:cNvPr id="12" name="文字方塊 2"/>
          <p:cNvSpPr txBox="1">
            <a:spLocks noChangeArrowheads="1"/>
          </p:cNvSpPr>
          <p:nvPr/>
        </p:nvSpPr>
        <p:spPr bwMode="auto">
          <a:xfrm>
            <a:off x="5722938" y="2336800"/>
            <a:ext cx="3097212" cy="708025"/>
          </a:xfrm>
          <a:prstGeom prst="rect">
            <a:avLst/>
          </a:prstGeom>
          <a:solidFill>
            <a:schemeClr val="bg2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Blip>
                <a:blip r:embed="rId4"/>
              </a:buBlip>
              <a:defRPr kumimoji="1" sz="3200">
                <a:solidFill>
                  <a:schemeClr val="tx1"/>
                </a:solidFill>
                <a:latin typeface="Tahoma" pitchFamily="34" charset="0"/>
                <a:ea typeface="新細明體" pitchFamily="18" charset="-120"/>
                <a:cs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SzPct val="75000"/>
              <a:buBlip>
                <a:blip r:embed="rId5"/>
              </a:buBlip>
              <a:defRPr kumimoji="1" sz="2800">
                <a:solidFill>
                  <a:schemeClr val="tx1"/>
                </a:solidFill>
                <a:latin typeface="Tahoma" pitchFamily="34" charset="0"/>
                <a:ea typeface="新細明體" pitchFamily="18" charset="-120"/>
                <a:cs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  <a:cs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  <a:cs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Char char="–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  <a:cs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  <a:cs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  <a:cs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  <a:cs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  <a:cs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2000" b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資訊來源</a:t>
            </a:r>
            <a:r>
              <a:rPr lang="en-US" altLang="zh-TW" sz="2000" b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:</a:t>
            </a:r>
          </a:p>
          <a:p>
            <a:pPr eaLnBrk="1" hangingPunct="1">
              <a:spcBef>
                <a:spcPct val="0"/>
              </a:spcBef>
              <a:buFontTx/>
              <a:buAutoNum type="arabicPeriod"/>
            </a:pPr>
            <a:r>
              <a:rPr lang="zh-TW" altLang="en-US" sz="2000" b="1">
                <a:solidFill>
                  <a:srgbClr val="990000"/>
                </a:solidFill>
                <a:latin typeface="標楷體" pitchFamily="65" charset="-120"/>
                <a:ea typeface="標楷體" pitchFamily="65" charset="-120"/>
              </a:rPr>
              <a:t>護理之家護理人員口述</a:t>
            </a:r>
            <a:endParaRPr lang="en-US" altLang="zh-TW" sz="2000" b="1">
              <a:solidFill>
                <a:srgbClr val="99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3" name="文字方塊 2"/>
          <p:cNvSpPr txBox="1">
            <a:spLocks noChangeArrowheads="1"/>
          </p:cNvSpPr>
          <p:nvPr/>
        </p:nvSpPr>
        <p:spPr bwMode="auto">
          <a:xfrm>
            <a:off x="5143500" y="5398944"/>
            <a:ext cx="4000500" cy="1323975"/>
          </a:xfrm>
          <a:prstGeom prst="rect">
            <a:avLst/>
          </a:prstGeom>
          <a:solidFill>
            <a:schemeClr val="bg2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Blip>
                <a:blip r:embed="rId4"/>
              </a:buBlip>
              <a:defRPr kumimoji="1" sz="3200">
                <a:solidFill>
                  <a:schemeClr val="tx1"/>
                </a:solidFill>
                <a:latin typeface="Tahoma" pitchFamily="34" charset="0"/>
                <a:ea typeface="新細明體" pitchFamily="18" charset="-120"/>
                <a:cs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SzPct val="75000"/>
              <a:buBlip>
                <a:blip r:embed="rId5"/>
              </a:buBlip>
              <a:defRPr kumimoji="1" sz="2800">
                <a:solidFill>
                  <a:schemeClr val="tx1"/>
                </a:solidFill>
                <a:latin typeface="Tahoma" pitchFamily="34" charset="0"/>
                <a:ea typeface="新細明體" pitchFamily="18" charset="-120"/>
                <a:cs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  <a:cs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  <a:cs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Char char="–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  <a:cs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  <a:cs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  <a:cs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  <a:cs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  <a:cs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2000" b="1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要判斷你些事情</a:t>
            </a:r>
            <a:r>
              <a:rPr lang="en-US" altLang="zh-TW" sz="2000" b="1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:</a:t>
            </a:r>
          </a:p>
          <a:p>
            <a:pPr eaLnBrk="1" hangingPunct="1">
              <a:spcBef>
                <a:spcPct val="0"/>
              </a:spcBef>
              <a:buFontTx/>
              <a:buAutoNum type="arabicPeriod"/>
            </a:pPr>
            <a:r>
              <a:rPr lang="zh-TW" altLang="en-US" sz="2000" b="1" dirty="0">
                <a:solidFill>
                  <a:srgbClr val="990000"/>
                </a:solidFill>
                <a:latin typeface="標楷體" pitchFamily="65" charset="-120"/>
                <a:ea typeface="標楷體" pitchFamily="65" charset="-120"/>
              </a:rPr>
              <a:t>是否反映那些疾病控制不好</a:t>
            </a:r>
            <a:r>
              <a:rPr lang="en-US" altLang="zh-TW" sz="2000" b="1" dirty="0">
                <a:solidFill>
                  <a:srgbClr val="990000"/>
                </a:solidFill>
                <a:latin typeface="標楷體" pitchFamily="65" charset="-120"/>
                <a:ea typeface="標楷體" pitchFamily="65" charset="-120"/>
              </a:rPr>
              <a:t>?</a:t>
            </a:r>
          </a:p>
          <a:p>
            <a:pPr eaLnBrk="1" hangingPunct="1">
              <a:spcBef>
                <a:spcPct val="0"/>
              </a:spcBef>
              <a:buFontTx/>
              <a:buAutoNum type="arabicPeriod"/>
            </a:pPr>
            <a:r>
              <a:rPr lang="zh-TW" altLang="en-US" sz="2000" b="1" dirty="0">
                <a:solidFill>
                  <a:srgbClr val="990000"/>
                </a:solidFill>
                <a:latin typeface="標楷體" pitchFamily="65" charset="-120"/>
                <a:ea typeface="標楷體" pitchFamily="65" charset="-120"/>
              </a:rPr>
              <a:t>是否反映是哪個藥有副作用</a:t>
            </a:r>
            <a:r>
              <a:rPr lang="en-US" altLang="zh-TW" sz="2000" b="1" dirty="0">
                <a:solidFill>
                  <a:srgbClr val="990000"/>
                </a:solidFill>
                <a:latin typeface="標楷體" pitchFamily="65" charset="-120"/>
                <a:ea typeface="標楷體" pitchFamily="65" charset="-120"/>
              </a:rPr>
              <a:t>?</a:t>
            </a:r>
          </a:p>
          <a:p>
            <a:pPr eaLnBrk="1" hangingPunct="1">
              <a:spcBef>
                <a:spcPct val="0"/>
              </a:spcBef>
              <a:buFontTx/>
              <a:buAutoNum type="arabicPeriod"/>
            </a:pPr>
            <a:r>
              <a:rPr lang="zh-TW" altLang="en-US" sz="2000" b="1" dirty="0">
                <a:solidFill>
                  <a:srgbClr val="990000"/>
                </a:solidFill>
                <a:latin typeface="標楷體" pitchFamily="65" charset="-120"/>
                <a:ea typeface="標楷體" pitchFamily="65" charset="-120"/>
              </a:rPr>
              <a:t>是否反映個案有新的醫療問題</a:t>
            </a:r>
            <a:r>
              <a:rPr lang="en-US" altLang="zh-TW" sz="2000" b="1" dirty="0">
                <a:solidFill>
                  <a:srgbClr val="990000"/>
                </a:solidFill>
                <a:latin typeface="標楷體" pitchFamily="65" charset="-120"/>
                <a:ea typeface="標楷體" pitchFamily="65" charset="-120"/>
              </a:rPr>
              <a:t>?</a:t>
            </a:r>
          </a:p>
        </p:txBody>
      </p:sp>
      <p:pic>
        <p:nvPicPr>
          <p:cNvPr id="14" name="图片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38" y="44450"/>
            <a:ext cx="981075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2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5" grpId="0" animBg="1"/>
      <p:bldP spid="12296" grpId="0" animBg="1"/>
      <p:bldP spid="12297" grpId="0" animBg="1"/>
      <p:bldP spid="11" grpId="0" animBg="1"/>
      <p:bldP spid="12" grpId="0" animBg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00063" y="0"/>
            <a:ext cx="8229600" cy="1143000"/>
          </a:xfrm>
        </p:spPr>
        <p:txBody>
          <a:bodyPr/>
          <a:lstStyle/>
          <a:p>
            <a:pPr eaLnBrk="1" hangingPunct="1"/>
            <a:r>
              <a:rPr lang="zh-TW" altLang="en-US" b="1" smtClean="0">
                <a:solidFill>
                  <a:srgbClr val="9900CC"/>
                </a:solidFill>
                <a:latin typeface="標楷體" pitchFamily="65" charset="-120"/>
              </a:rPr>
              <a:t>生化檢驗數值</a:t>
            </a:r>
          </a:p>
        </p:txBody>
      </p:sp>
      <p:sp>
        <p:nvSpPr>
          <p:cNvPr id="13315" name="投影片編號版面配置區 4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Constantia" pitchFamily="18" charset="0"/>
                <a:ea typeface="標楷體" pitchFamily="65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Constantia" pitchFamily="18" charset="0"/>
                <a:ea typeface="標楷體" pitchFamily="65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Constantia" pitchFamily="18" charset="0"/>
                <a:ea typeface="標楷體" pitchFamily="65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Constantia" pitchFamily="18" charset="0"/>
                <a:ea typeface="標楷體" pitchFamily="65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Constantia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nstantia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nstantia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nstantia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nstantia" pitchFamily="18" charset="0"/>
                <a:ea typeface="標楷體" pitchFamily="65" charset="-12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F501709E-7A04-43F6-B52A-6ADC3E0DF1AF}" type="slidenum">
              <a:rPr lang="en-US" altLang="zh-TW" sz="1400">
                <a:latin typeface="Arial" charset="0"/>
                <a:ea typeface="新細明體" charset="-12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11</a:t>
            </a:fld>
            <a:endParaRPr lang="en-US" altLang="zh-TW" sz="1400">
              <a:latin typeface="Arial" charset="0"/>
              <a:ea typeface="新細明體" charset="-120"/>
            </a:endParaRPr>
          </a:p>
        </p:txBody>
      </p:sp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0" y="17399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Constantia" pitchFamily="18" charset="0"/>
                <a:ea typeface="標楷體" pitchFamily="65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Constantia" pitchFamily="18" charset="0"/>
                <a:ea typeface="標楷體" pitchFamily="65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Constantia" pitchFamily="18" charset="0"/>
                <a:ea typeface="標楷體" pitchFamily="65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Constantia" pitchFamily="18" charset="0"/>
                <a:ea typeface="標楷體" pitchFamily="65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Constantia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nstantia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nstantia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nstantia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nstantia" pitchFamily="18" charset="0"/>
                <a:ea typeface="標楷體" pitchFamily="65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zh-TW" sz="1800">
              <a:latin typeface="Arial" charset="0"/>
              <a:ea typeface="新細明體" charset="-120"/>
            </a:endParaRPr>
          </a:p>
        </p:txBody>
      </p:sp>
      <p:graphicFrame>
        <p:nvGraphicFramePr>
          <p:cNvPr id="71774" name="Group 9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1723308"/>
              </p:ext>
            </p:extLst>
          </p:nvPr>
        </p:nvGraphicFramePr>
        <p:xfrm>
          <a:off x="214313" y="1500188"/>
          <a:ext cx="8640763" cy="3160712"/>
        </p:xfrm>
        <a:graphic>
          <a:graphicData uri="http://schemas.openxmlformats.org/drawingml/2006/table">
            <a:tbl>
              <a:tblPr/>
              <a:tblGrid>
                <a:gridCol w="935038"/>
                <a:gridCol w="865187"/>
                <a:gridCol w="792163"/>
                <a:gridCol w="719137"/>
                <a:gridCol w="792163"/>
                <a:gridCol w="755650"/>
                <a:gridCol w="900112"/>
                <a:gridCol w="936625"/>
                <a:gridCol w="936625"/>
                <a:gridCol w="1008063"/>
              </a:tblGrid>
              <a:tr h="57935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報告日</a:t>
                      </a:r>
                      <a:endParaRPr kumimoji="1" lang="zh-TW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91431" marR="91431" marT="45714" marB="45714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altLang="zh-TW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HbA1c</a:t>
                      </a:r>
                      <a:endParaRPr kumimoji="1" lang="en-US" altLang="zh-TW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91431" marR="91431"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Glu</a:t>
                      </a:r>
                      <a:r>
                        <a:rPr kumimoji="1" lang="en-US" altLang="zh-TW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-AC</a:t>
                      </a:r>
                      <a:endParaRPr kumimoji="1" lang="en-US" altLang="zh-TW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91431" marR="91431"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BUN</a:t>
                      </a:r>
                    </a:p>
                  </a:txBody>
                  <a:tcPr marL="91431" marR="91431"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CRE</a:t>
                      </a:r>
                      <a:endParaRPr kumimoji="1" lang="en-US" altLang="zh-TW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91431" marR="91431"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GFR</a:t>
                      </a:r>
                      <a:endParaRPr kumimoji="1" lang="en-US" altLang="zh-TW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91431" marR="91431"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Ca</a:t>
                      </a:r>
                    </a:p>
                  </a:txBody>
                  <a:tcPr marL="91431" marR="91431"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Na</a:t>
                      </a:r>
                      <a:endParaRPr kumimoji="1" lang="en-US" altLang="zh-TW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91431" marR="91431"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K</a:t>
                      </a:r>
                      <a:endParaRPr kumimoji="1" lang="en-US" altLang="zh-TW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91431" marR="91431"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Alb.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BCG</a:t>
                      </a:r>
                      <a:endParaRPr kumimoji="1" lang="en-US" altLang="zh-TW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91431" marR="91431"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4486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正常值</a:t>
                      </a:r>
                      <a:endParaRPr kumimoji="1" lang="zh-TW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91431" marR="91431" marT="45714" marB="45714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  </a:t>
                      </a:r>
                      <a:r>
                        <a:rPr kumimoji="1" lang="en-US" altLang="zh-TW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4-6%</a:t>
                      </a:r>
                      <a:endParaRPr kumimoji="1" lang="zh-TW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91431" marR="91431"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70-110</a:t>
                      </a:r>
                      <a:endParaRPr kumimoji="1" lang="en-US" altLang="zh-TW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mg/dl</a:t>
                      </a:r>
                      <a:endParaRPr kumimoji="1" lang="en-US" altLang="zh-TW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91431" marR="91431"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6-24</a:t>
                      </a:r>
                      <a:endParaRPr kumimoji="1" lang="en-US" altLang="zh-TW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mg/dl</a:t>
                      </a:r>
                      <a:endParaRPr kumimoji="1" lang="en-US" altLang="zh-TW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91431" marR="91431"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0.5-1.4</a:t>
                      </a:r>
                      <a:endParaRPr kumimoji="1" lang="en-US" altLang="zh-TW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mg/dl</a:t>
                      </a:r>
                      <a:endParaRPr kumimoji="1" lang="en-US" altLang="zh-TW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91431" marR="91431"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onstantia" pitchFamily="18" charset="0"/>
                          <a:ea typeface="標楷體" pitchFamily="65" charset="-120"/>
                        </a:rPr>
                        <a:t>&gt;90</a:t>
                      </a:r>
                      <a:r>
                        <a:rPr kumimoji="1" lang="zh-TW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onstantia" pitchFamily="18" charset="0"/>
                          <a:ea typeface="標楷體" pitchFamily="65" charset="-120"/>
                        </a:rPr>
                        <a:t> </a:t>
                      </a:r>
                      <a:r>
                        <a:rPr kumimoji="1" lang="en-US" altLang="zh-TW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onstantia" pitchFamily="18" charset="0"/>
                          <a:ea typeface="標楷體" pitchFamily="65" charset="-120"/>
                        </a:rPr>
                        <a:t>mL</a:t>
                      </a:r>
                      <a:r>
                        <a:rPr kumimoji="1" lang="en-US" altLang="zh-TW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onstantia" pitchFamily="18" charset="0"/>
                          <a:ea typeface="標楷體" pitchFamily="65" charset="-120"/>
                        </a:rPr>
                        <a:t>/min/1.73㎡</a:t>
                      </a:r>
                      <a:r>
                        <a:rPr kumimoji="1" lang="en-US" altLang="zh-TW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ea typeface="標楷體" pitchFamily="65" charset="-120"/>
                        </a:rPr>
                        <a:t> </a:t>
                      </a:r>
                    </a:p>
                  </a:txBody>
                  <a:tcPr marL="91431" marR="91431"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8.8-10.6</a:t>
                      </a:r>
                      <a:endParaRPr kumimoji="1" lang="en-US" altLang="zh-TW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mg/dl</a:t>
                      </a:r>
                      <a:endParaRPr kumimoji="1" lang="en-US" altLang="zh-TW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91431" marR="91431"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135-148</a:t>
                      </a:r>
                      <a:endParaRPr kumimoji="1" lang="en-US" altLang="zh-TW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mmol/l</a:t>
                      </a:r>
                      <a:endParaRPr kumimoji="1" lang="en-US" altLang="zh-TW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91431" marR="91431"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3.5-5.3</a:t>
                      </a:r>
                      <a:endParaRPr kumimoji="1" lang="en-US" altLang="zh-TW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mmol/l</a:t>
                      </a:r>
                      <a:endParaRPr kumimoji="1" lang="en-US" altLang="zh-TW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91431" marR="91431"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3.1-4.8</a:t>
                      </a:r>
                      <a:endParaRPr kumimoji="1" lang="en-US" altLang="zh-TW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mg/dl</a:t>
                      </a:r>
                      <a:endParaRPr kumimoji="1" lang="en-US" altLang="zh-TW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91431" marR="91431"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221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1030731</a:t>
                      </a:r>
                      <a:endParaRPr kumimoji="1" lang="zh-TW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91431" marR="91431" marT="45714" marB="45714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91431" marR="91431"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283</a:t>
                      </a:r>
                    </a:p>
                  </a:txBody>
                  <a:tcPr marL="91431" marR="91431"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27</a:t>
                      </a:r>
                    </a:p>
                  </a:txBody>
                  <a:tcPr marL="91431" marR="91431"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0.69</a:t>
                      </a:r>
                    </a:p>
                  </a:txBody>
                  <a:tcPr marL="91431" marR="91431"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itchFamily="65" charset="-120"/>
                          <a:cs typeface="Times New Roman" panose="02020603050405020304" pitchFamily="18" charset="0"/>
                        </a:rPr>
                        <a:t>108</a:t>
                      </a:r>
                    </a:p>
                  </a:txBody>
                  <a:tcPr marL="91431" marR="91431"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9.4</a:t>
                      </a:r>
                    </a:p>
                  </a:txBody>
                  <a:tcPr marL="91431" marR="91431"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140</a:t>
                      </a:r>
                    </a:p>
                  </a:txBody>
                  <a:tcPr marL="91431" marR="91431"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5.0</a:t>
                      </a:r>
                    </a:p>
                  </a:txBody>
                  <a:tcPr marL="91431" marR="91431"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3.7</a:t>
                      </a:r>
                    </a:p>
                  </a:txBody>
                  <a:tcPr marL="91431" marR="91431"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14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1030819</a:t>
                      </a:r>
                    </a:p>
                  </a:txBody>
                  <a:tcPr marL="91431" marR="91431" marT="45714" marB="45714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altLang="zh-TW" sz="16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7.4</a:t>
                      </a:r>
                      <a:endParaRPr kumimoji="1" lang="en-US" altLang="zh-TW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91431" marR="91431"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279</a:t>
                      </a:r>
                      <a:endParaRPr kumimoji="1" lang="zh-TW" altLang="zh-TW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91431" marR="91431"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zh-TW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91431" marR="91431"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zh-TW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91431" marR="91431"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zh-TW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91431" marR="91431"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zh-TW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</a:endParaRPr>
                    </a:p>
                  </a:txBody>
                  <a:tcPr marL="91431" marR="91431"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zh-TW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91431" marR="91431"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zh-TW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91431" marR="91431"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zh-TW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91431" marR="91431"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7473950" y="0"/>
            <a:ext cx="1670050" cy="584200"/>
          </a:xfrm>
          <a:prstGeom prst="rect">
            <a:avLst/>
          </a:prstGeom>
          <a:solidFill>
            <a:srgbClr val="BBE0E3"/>
          </a:solidFill>
          <a:ln>
            <a:noFill/>
          </a:ln>
          <a:effectLst/>
          <a:extLst/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 smtClean="0">
                <a:solidFill>
                  <a:srgbClr val="000000">
                    <a:lumMod val="95000"/>
                    <a:lumOff val="5000"/>
                  </a:srgbClr>
                </a:solidFill>
                <a:latin typeface="Times New Roman" pitchFamily="18" charset="0"/>
                <a:ea typeface="標楷體" pitchFamily="65" charset="-120"/>
              </a:rPr>
              <a:t>第一次訪視</a:t>
            </a:r>
            <a:endParaRPr lang="en-US" altLang="zh-TW" sz="1600" kern="0" dirty="0" smtClean="0">
              <a:solidFill>
                <a:srgbClr val="000000">
                  <a:lumMod val="95000"/>
                  <a:lumOff val="5000"/>
                </a:srgbClr>
              </a:solidFill>
              <a:latin typeface="Times New Roman" pitchFamily="18" charset="0"/>
              <a:ea typeface="標楷體" pitchFamily="65" charset="-12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sz="1600" kern="0" dirty="0" smtClean="0">
                <a:solidFill>
                  <a:srgbClr val="000000">
                    <a:lumMod val="95000"/>
                    <a:lumOff val="5000"/>
                  </a:srgbClr>
                </a:solidFill>
                <a:latin typeface="Times New Roman" pitchFamily="18" charset="0"/>
                <a:ea typeface="標楷體" pitchFamily="65" charset="-120"/>
              </a:rPr>
              <a:t>10</a:t>
            </a:r>
            <a:r>
              <a:rPr lang="zh-TW" altLang="en-US" sz="1600" kern="0" dirty="0" smtClean="0">
                <a:solidFill>
                  <a:srgbClr val="000000">
                    <a:lumMod val="95000"/>
                    <a:lumOff val="5000"/>
                  </a:srgbClr>
                </a:solidFill>
                <a:latin typeface="Times New Roman" pitchFamily="18" charset="0"/>
                <a:ea typeface="標楷體" pitchFamily="65" charset="-120"/>
              </a:rPr>
              <a:t>月</a:t>
            </a:r>
            <a:r>
              <a:rPr lang="en-US" altLang="zh-TW" sz="1600" kern="0" dirty="0" smtClean="0">
                <a:solidFill>
                  <a:srgbClr val="000000">
                    <a:lumMod val="95000"/>
                    <a:lumOff val="5000"/>
                  </a:srgbClr>
                </a:solidFill>
                <a:latin typeface="Times New Roman" pitchFamily="18" charset="0"/>
                <a:ea typeface="標楷體" pitchFamily="65" charset="-120"/>
              </a:rPr>
              <a:t>16</a:t>
            </a:r>
            <a:r>
              <a:rPr lang="zh-TW" altLang="en-US" sz="1600" kern="0" dirty="0" smtClean="0">
                <a:solidFill>
                  <a:srgbClr val="000000">
                    <a:lumMod val="95000"/>
                    <a:lumOff val="5000"/>
                  </a:srgbClr>
                </a:solidFill>
                <a:latin typeface="Times New Roman" pitchFamily="18" charset="0"/>
                <a:ea typeface="標楷體" pitchFamily="65" charset="-120"/>
              </a:rPr>
              <a:t>日</a:t>
            </a:r>
            <a:r>
              <a:rPr lang="en-US" altLang="zh-TW" sz="1600" kern="0" dirty="0" smtClean="0">
                <a:solidFill>
                  <a:srgbClr val="000000">
                    <a:lumMod val="95000"/>
                    <a:lumOff val="5000"/>
                  </a:srgbClr>
                </a:solidFill>
                <a:latin typeface="Times New Roman" pitchFamily="18" charset="0"/>
                <a:ea typeface="標楷體" pitchFamily="65" charset="-120"/>
              </a:rPr>
              <a:t>15:00</a:t>
            </a:r>
            <a:endParaRPr lang="zh-TW" altLang="en-US" sz="1600" kern="0" dirty="0" smtClean="0">
              <a:solidFill>
                <a:srgbClr val="000000">
                  <a:lumMod val="95000"/>
                  <a:lumOff val="5000"/>
                </a:srgbClr>
              </a:solidFill>
              <a:latin typeface="Times New Roman" pitchFamily="18" charset="0"/>
              <a:ea typeface="標楷體" pitchFamily="65" charset="-120"/>
            </a:endParaRPr>
          </a:p>
        </p:txBody>
      </p:sp>
      <p:sp>
        <p:nvSpPr>
          <p:cNvPr id="8" name="文字方塊 2"/>
          <p:cNvSpPr txBox="1">
            <a:spLocks noChangeArrowheads="1"/>
          </p:cNvSpPr>
          <p:nvPr/>
        </p:nvSpPr>
        <p:spPr bwMode="auto">
          <a:xfrm>
            <a:off x="500854" y="5089092"/>
            <a:ext cx="7121525" cy="1630363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Constantia" pitchFamily="18" charset="0"/>
                <a:ea typeface="標楷體" pitchFamily="65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Constantia" pitchFamily="18" charset="0"/>
                <a:ea typeface="標楷體" pitchFamily="65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Constantia" pitchFamily="18" charset="0"/>
                <a:ea typeface="標楷體" pitchFamily="65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Constantia" pitchFamily="18" charset="0"/>
                <a:ea typeface="標楷體" pitchFamily="65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Constantia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nstantia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nstantia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nstantia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nstantia" pitchFamily="18" charset="0"/>
                <a:ea typeface="標楷體" pitchFamily="65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000" b="1" dirty="0">
                <a:solidFill>
                  <a:srgbClr val="0000FF"/>
                </a:solidFill>
                <a:latin typeface="標楷體" pitchFamily="65" charset="-120"/>
                <a:cs typeface="Tahoma" pitchFamily="34" charset="0"/>
              </a:rPr>
              <a:t>1.</a:t>
            </a:r>
            <a:r>
              <a:rPr lang="zh-TW" altLang="en-US" sz="2000" b="1" dirty="0">
                <a:solidFill>
                  <a:srgbClr val="0000FF"/>
                </a:solidFill>
                <a:latin typeface="標楷體" pitchFamily="65" charset="-120"/>
                <a:cs typeface="Tahoma" pitchFamily="34" charset="0"/>
              </a:rPr>
              <a:t>資訊來源</a:t>
            </a:r>
            <a:r>
              <a:rPr lang="en-US" altLang="zh-TW" sz="2000" b="1" dirty="0">
                <a:solidFill>
                  <a:srgbClr val="0000FF"/>
                </a:solidFill>
                <a:latin typeface="標楷體" pitchFamily="65" charset="-120"/>
                <a:cs typeface="Tahoma" pitchFamily="34" charset="0"/>
              </a:rPr>
              <a:t>?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000" b="1" dirty="0">
                <a:solidFill>
                  <a:srgbClr val="0000FF"/>
                </a:solidFill>
                <a:latin typeface="標楷體" pitchFamily="65" charset="-120"/>
                <a:cs typeface="Tahoma" pitchFamily="34" charset="0"/>
              </a:rPr>
              <a:t>2.</a:t>
            </a:r>
            <a:r>
              <a:rPr lang="zh-TW" altLang="en-US" sz="2000" b="1" dirty="0">
                <a:solidFill>
                  <a:srgbClr val="0000FF"/>
                </a:solidFill>
                <a:latin typeface="標楷體" pitchFamily="65" charset="-120"/>
                <a:cs typeface="Tahoma" pitchFamily="34" charset="0"/>
              </a:rPr>
              <a:t>僅呈現第一次訪視之前或當時的數據，以後數據在追蹤呈現</a:t>
            </a:r>
            <a:endParaRPr lang="en-US" altLang="zh-TW" sz="2000" b="1" dirty="0">
              <a:solidFill>
                <a:srgbClr val="0000FF"/>
              </a:solidFill>
              <a:latin typeface="標楷體" pitchFamily="65" charset="-120"/>
              <a:cs typeface="Tahoma" pitchFamily="34" charset="0"/>
            </a:endParaRPr>
          </a:p>
          <a:p>
            <a:pPr eaLnBrk="1" hangingPunct="1">
              <a:spcBef>
                <a:spcPct val="0"/>
              </a:spcBef>
              <a:buFontTx/>
              <a:buAutoNum type="arabicPeriod"/>
            </a:pPr>
            <a:r>
              <a:rPr lang="zh-TW" altLang="en-US" sz="2000" b="1" dirty="0">
                <a:solidFill>
                  <a:srgbClr val="990000"/>
                </a:solidFill>
                <a:latin typeface="標楷體" pitchFamily="65" charset="-120"/>
                <a:cs typeface="Tahoma" pitchFamily="34" charset="0"/>
              </a:rPr>
              <a:t>是否</a:t>
            </a:r>
            <a:r>
              <a:rPr lang="zh-TW" altLang="en-US" sz="2000" b="1" dirty="0" smtClean="0">
                <a:solidFill>
                  <a:srgbClr val="990000"/>
                </a:solidFill>
                <a:latin typeface="標楷體" pitchFamily="65" charset="-120"/>
                <a:cs typeface="Tahoma" pitchFamily="34" charset="0"/>
              </a:rPr>
              <a:t>反映</a:t>
            </a:r>
            <a:r>
              <a:rPr lang="zh-TW" altLang="en-US" sz="2000" b="1" dirty="0">
                <a:solidFill>
                  <a:srgbClr val="990000"/>
                </a:solidFill>
                <a:latin typeface="標楷體" pitchFamily="65" charset="-120"/>
                <a:cs typeface="Tahoma" pitchFamily="34" charset="0"/>
              </a:rPr>
              <a:t>前面所有疾病的</a:t>
            </a:r>
            <a:r>
              <a:rPr lang="zh-TW" altLang="en-US" sz="2000" b="1" dirty="0" smtClean="0">
                <a:solidFill>
                  <a:srgbClr val="990000"/>
                </a:solidFill>
                <a:latin typeface="標楷體" pitchFamily="65" charset="-120"/>
                <a:cs typeface="Tahoma" pitchFamily="34" charset="0"/>
              </a:rPr>
              <a:t>哪</a:t>
            </a:r>
            <a:r>
              <a:rPr lang="zh-TW" altLang="en-US" sz="2000" b="1" dirty="0">
                <a:solidFill>
                  <a:srgbClr val="990000"/>
                </a:solidFill>
                <a:latin typeface="標楷體" pitchFamily="65" charset="-120"/>
                <a:cs typeface="Tahoma" pitchFamily="34" charset="0"/>
              </a:rPr>
              <a:t>個疾病控制不好</a:t>
            </a:r>
            <a:r>
              <a:rPr lang="en-US" altLang="zh-TW" sz="2000" b="1" dirty="0">
                <a:solidFill>
                  <a:srgbClr val="990000"/>
                </a:solidFill>
                <a:latin typeface="標楷體" pitchFamily="65" charset="-120"/>
                <a:cs typeface="Tahoma" pitchFamily="34" charset="0"/>
              </a:rPr>
              <a:t>?</a:t>
            </a:r>
          </a:p>
          <a:p>
            <a:pPr eaLnBrk="1" hangingPunct="1">
              <a:spcBef>
                <a:spcPct val="0"/>
              </a:spcBef>
              <a:buFontTx/>
              <a:buAutoNum type="arabicPeriod"/>
            </a:pPr>
            <a:r>
              <a:rPr lang="zh-TW" altLang="en-US" sz="2000" b="1" dirty="0">
                <a:solidFill>
                  <a:srgbClr val="990000"/>
                </a:solidFill>
                <a:latin typeface="標楷體" pitchFamily="65" charset="-120"/>
                <a:cs typeface="Tahoma" pitchFamily="34" charset="0"/>
              </a:rPr>
              <a:t>是否反映哪個生理功能不佳，可能影響某藥之藥動學特性</a:t>
            </a:r>
            <a:r>
              <a:rPr lang="en-US" altLang="zh-TW" sz="2000" b="1" dirty="0">
                <a:solidFill>
                  <a:srgbClr val="990000"/>
                </a:solidFill>
                <a:latin typeface="標楷體" pitchFamily="65" charset="-120"/>
                <a:cs typeface="Tahoma" pitchFamily="34" charset="0"/>
              </a:rPr>
              <a:t>?</a:t>
            </a:r>
          </a:p>
          <a:p>
            <a:pPr eaLnBrk="1" hangingPunct="1">
              <a:spcBef>
                <a:spcPct val="0"/>
              </a:spcBef>
              <a:buFontTx/>
              <a:buAutoNum type="arabicPeriod"/>
            </a:pPr>
            <a:r>
              <a:rPr lang="zh-TW" altLang="en-US" sz="2000" b="1" dirty="0">
                <a:solidFill>
                  <a:srgbClr val="990000"/>
                </a:solidFill>
                <a:latin typeface="標楷體" pitchFamily="65" charset="-120"/>
                <a:cs typeface="Tahoma" pitchFamily="34" charset="0"/>
              </a:rPr>
              <a:t>是否反映那些用藥易導致副作用</a:t>
            </a:r>
            <a:r>
              <a:rPr lang="en-US" altLang="zh-TW" sz="2000" b="1" dirty="0">
                <a:solidFill>
                  <a:srgbClr val="990000"/>
                </a:solidFill>
                <a:latin typeface="標楷體" pitchFamily="65" charset="-120"/>
                <a:cs typeface="Tahoma" pitchFamily="34" charset="0"/>
              </a:rPr>
              <a:t>?</a:t>
            </a:r>
          </a:p>
        </p:txBody>
      </p:sp>
      <p:sp>
        <p:nvSpPr>
          <p:cNvPr id="9" name="文字方塊 2"/>
          <p:cNvSpPr txBox="1">
            <a:spLocks noChangeArrowheads="1"/>
          </p:cNvSpPr>
          <p:nvPr/>
        </p:nvSpPr>
        <p:spPr bwMode="auto">
          <a:xfrm>
            <a:off x="6311900" y="3068960"/>
            <a:ext cx="2832100" cy="2015936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0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2400" b="1" kern="0" dirty="0" smtClean="0">
                <a:solidFill>
                  <a:srgbClr val="99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*</a:t>
            </a:r>
            <a:r>
              <a:rPr lang="zh-TW" altLang="en-US" sz="2400" b="1" kern="0" dirty="0" smtClean="0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不正常數值</a:t>
            </a:r>
            <a:endParaRPr lang="en-US" altLang="zh-TW" sz="2400" b="1" kern="0" dirty="0" smtClean="0">
              <a:solidFill>
                <a:srgbClr val="000000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2400" b="1" kern="0" dirty="0" smtClean="0">
                <a:solidFill>
                  <a:srgbClr val="99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 </a:t>
            </a:r>
            <a:r>
              <a:rPr lang="zh-TW" altLang="en-US" sz="2400" b="1" kern="0" dirty="0" smtClean="0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用</a:t>
            </a:r>
            <a:r>
              <a:rPr lang="zh-TW" altLang="en-US" sz="2400" b="1" kern="0" dirty="0" smtClean="0">
                <a:solidFill>
                  <a:srgbClr val="99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紅色</a:t>
            </a:r>
            <a:r>
              <a:rPr lang="zh-TW" altLang="en-US" sz="2400" b="1" kern="0" dirty="0" smtClean="0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標出</a:t>
            </a:r>
            <a:endParaRPr lang="en-US" altLang="zh-TW" sz="2400" b="1" kern="0" dirty="0" smtClean="0">
              <a:solidFill>
                <a:srgbClr val="000000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marL="179388" indent="-179388" eaLnBrk="1" fontAlgn="auto" hangingPunct="1">
              <a:spcBef>
                <a:spcPts val="600"/>
              </a:spcBef>
              <a:spcAft>
                <a:spcPts val="0"/>
              </a:spcAft>
              <a:defRPr/>
            </a:pPr>
            <a:r>
              <a:rPr lang="zh-TW" altLang="en-US" sz="2400" b="1" kern="0" dirty="0" smtClean="0">
                <a:solidFill>
                  <a:srgbClr val="99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*應說明所代表含意，是否顯示有哪些功能不正常</a:t>
            </a:r>
          </a:p>
        </p:txBody>
      </p:sp>
      <p:sp>
        <p:nvSpPr>
          <p:cNvPr id="10" name="文字方塊 9"/>
          <p:cNvSpPr txBox="1">
            <a:spLocks noChangeArrowheads="1"/>
          </p:cNvSpPr>
          <p:nvPr/>
        </p:nvSpPr>
        <p:spPr bwMode="auto">
          <a:xfrm>
            <a:off x="2677848" y="4080680"/>
            <a:ext cx="1678128" cy="369332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Constantia" pitchFamily="18" charset="0"/>
                <a:ea typeface="標楷體" pitchFamily="65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Constantia" pitchFamily="18" charset="0"/>
                <a:ea typeface="標楷體" pitchFamily="65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Constantia" pitchFamily="18" charset="0"/>
                <a:ea typeface="標楷體" pitchFamily="65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Constantia" pitchFamily="18" charset="0"/>
                <a:ea typeface="標楷體" pitchFamily="65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Constantia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nstantia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nstantia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nstantia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nstantia" pitchFamily="18" charset="0"/>
                <a:ea typeface="標楷體" pitchFamily="65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1800" dirty="0" smtClean="0">
                <a:latin typeface="Arial" pitchFamily="34" charset="0"/>
                <a:ea typeface="新細明體" pitchFamily="18" charset="-120"/>
              </a:rPr>
              <a:t>血糖控制不佳</a:t>
            </a:r>
            <a:endParaRPr lang="zh-TW" altLang="en-US" sz="1800" dirty="0">
              <a:latin typeface="Arial" pitchFamily="34" charset="0"/>
              <a:ea typeface="新細明體" pitchFamily="18" charset="-12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投影片編號版面配置區 1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Constantia" pitchFamily="18" charset="0"/>
                <a:ea typeface="標楷體" pitchFamily="65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Constantia" pitchFamily="18" charset="0"/>
                <a:ea typeface="標楷體" pitchFamily="65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Constantia" pitchFamily="18" charset="0"/>
                <a:ea typeface="標楷體" pitchFamily="65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Constantia" pitchFamily="18" charset="0"/>
                <a:ea typeface="標楷體" pitchFamily="65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Constantia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nstantia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nstantia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nstantia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nstantia" pitchFamily="18" charset="0"/>
                <a:ea typeface="標楷體" pitchFamily="65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10774AF4-2344-4228-B569-9B19DE0E72EA}" type="slidenum">
              <a:rPr lang="en-US" altLang="zh-TW" sz="1400" smtClean="0">
                <a:solidFill>
                  <a:srgbClr val="000000"/>
                </a:solidFill>
                <a:latin typeface="Arial" charset="0"/>
                <a:ea typeface="新細明體" charset="-120"/>
              </a:rPr>
              <a:pPr eaLnBrk="1" hangingPunct="1">
                <a:spcBef>
                  <a:spcPct val="0"/>
                </a:spcBef>
                <a:buFontTx/>
                <a:buNone/>
              </a:pPr>
              <a:t>12</a:t>
            </a:fld>
            <a:endParaRPr lang="en-US" altLang="zh-TW" sz="1400" smtClean="0">
              <a:solidFill>
                <a:srgbClr val="000000"/>
              </a:solidFill>
              <a:latin typeface="Arial" charset="0"/>
              <a:ea typeface="新細明體" charset="-120"/>
            </a:endParaRPr>
          </a:p>
        </p:txBody>
      </p:sp>
      <p:graphicFrame>
        <p:nvGraphicFramePr>
          <p:cNvPr id="3" name="Group 3"/>
          <p:cNvGraphicFramePr>
            <a:graphicFrameLocks noGrp="1"/>
          </p:cNvGraphicFramePr>
          <p:nvPr/>
        </p:nvGraphicFramePr>
        <p:xfrm>
          <a:off x="357188" y="1285875"/>
          <a:ext cx="7500939" cy="2663826"/>
        </p:xfrm>
        <a:graphic>
          <a:graphicData uri="http://schemas.openxmlformats.org/drawingml/2006/table">
            <a:tbl>
              <a:tblPr/>
              <a:tblGrid>
                <a:gridCol w="742438"/>
                <a:gridCol w="829187"/>
                <a:gridCol w="928688"/>
                <a:gridCol w="928688"/>
                <a:gridCol w="877113"/>
                <a:gridCol w="754432"/>
                <a:gridCol w="782929"/>
                <a:gridCol w="865419"/>
                <a:gridCol w="792045"/>
              </a:tblGrid>
              <a:tr h="704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日期</a:t>
                      </a:r>
                      <a:endParaRPr kumimoji="1" lang="zh-TW" altLang="zh-TW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89996" marR="89996" marT="46816" marB="46816" anchor="ctr" anchorCtr="1" horzOverflow="overflow">
                    <a:lnL>
                      <a:noFill/>
                    </a:lnL>
                    <a:lnR w="2857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6A8486"/>
                        </a:gs>
                        <a:gs pos="50000">
                          <a:srgbClr val="9ABEC1"/>
                        </a:gs>
                        <a:gs pos="100000">
                          <a:srgbClr val="B8E3E6"/>
                        </a:gs>
                      </a:gsLst>
                      <a:lin ang="81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9/3</a:t>
                      </a:r>
                    </a:p>
                  </a:txBody>
                  <a:tcPr marL="89996" marR="89996" marT="46816" marB="46816" anchor="ctr" anchorCtr="1" horzOverflow="overflow">
                    <a:lnL w="2857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6A8486"/>
                        </a:gs>
                        <a:gs pos="50000">
                          <a:srgbClr val="9ABEC1"/>
                        </a:gs>
                        <a:gs pos="100000">
                          <a:srgbClr val="B8E3E6"/>
                        </a:gs>
                      </a:gsLst>
                      <a:lin ang="81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9/11</a:t>
                      </a:r>
                    </a:p>
                  </a:txBody>
                  <a:tcPr marL="89996" marR="89996" marT="46816" marB="46816" anchor="ctr" anchorCtr="1" horzOverflow="overflow">
                    <a:lnL w="2857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6A8486"/>
                        </a:gs>
                        <a:gs pos="50000">
                          <a:srgbClr val="9ABEC1"/>
                        </a:gs>
                        <a:gs pos="100000">
                          <a:srgbClr val="B8E3E6"/>
                        </a:gs>
                      </a:gsLst>
                      <a:lin ang="81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9/15</a:t>
                      </a:r>
                    </a:p>
                  </a:txBody>
                  <a:tcPr marL="89996" marR="89996" marT="46816" marB="46816" anchor="ctr" anchorCtr="1" horzOverflow="overflow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6A8486"/>
                        </a:gs>
                        <a:gs pos="50000">
                          <a:srgbClr val="9ABEC1"/>
                        </a:gs>
                        <a:gs pos="100000">
                          <a:srgbClr val="B8E3E6"/>
                        </a:gs>
                      </a:gsLst>
                      <a:lin ang="81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10/3</a:t>
                      </a:r>
                    </a:p>
                  </a:txBody>
                  <a:tcPr marL="89996" marR="89996" marT="46816" marB="46816" anchor="ctr" anchorCtr="1" horzOverflow="overflow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6A8486"/>
                        </a:gs>
                        <a:gs pos="50000">
                          <a:srgbClr val="9ABEC1"/>
                        </a:gs>
                        <a:gs pos="100000">
                          <a:srgbClr val="B8E3E6"/>
                        </a:gs>
                      </a:gsLst>
                      <a:lin ang="81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10/6</a:t>
                      </a:r>
                    </a:p>
                  </a:txBody>
                  <a:tcPr marL="89996" marR="89996" marT="46816" marB="46816" anchor="ctr" anchorCtr="1" horzOverflow="overflow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6A8486"/>
                        </a:gs>
                        <a:gs pos="50000">
                          <a:srgbClr val="9ABEC1"/>
                        </a:gs>
                        <a:gs pos="100000">
                          <a:srgbClr val="B8E3E6"/>
                        </a:gs>
                      </a:gsLst>
                      <a:lin ang="81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10/9</a:t>
                      </a:r>
                    </a:p>
                  </a:txBody>
                  <a:tcPr marL="89996" marR="89996" marT="46816" marB="46816" anchor="ctr" anchorCtr="1" horzOverflow="overflow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6A8486"/>
                        </a:gs>
                        <a:gs pos="50000">
                          <a:srgbClr val="9ABEC1"/>
                        </a:gs>
                        <a:gs pos="100000">
                          <a:srgbClr val="B8E3E6"/>
                        </a:gs>
                      </a:gsLst>
                      <a:lin ang="81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10/13</a:t>
                      </a:r>
                    </a:p>
                  </a:txBody>
                  <a:tcPr marL="89996" marR="89996" marT="46816" marB="46816" anchor="ctr" anchorCtr="1" horzOverflow="overflow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6A8486"/>
                        </a:gs>
                        <a:gs pos="50000">
                          <a:srgbClr val="9ABEC1"/>
                        </a:gs>
                        <a:gs pos="100000">
                          <a:srgbClr val="B8E3E6"/>
                        </a:gs>
                      </a:gsLst>
                      <a:lin ang="81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10/16</a:t>
                      </a:r>
                    </a:p>
                  </a:txBody>
                  <a:tcPr marL="89996" marR="89996" marT="46816" marB="46816" anchor="ctr" anchorCtr="1" horzOverflow="overflow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6A8486"/>
                        </a:gs>
                        <a:gs pos="50000">
                          <a:srgbClr val="9ABEC1"/>
                        </a:gs>
                        <a:gs pos="100000">
                          <a:srgbClr val="B8E3E6"/>
                        </a:gs>
                      </a:gsLst>
                      <a:lin ang="8100000" scaled="1"/>
                    </a:gradFill>
                  </a:tcPr>
                </a:tc>
              </a:tr>
              <a:tr h="8683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6AM.</a:t>
                      </a:r>
                    </a:p>
                  </a:txBody>
                  <a:tcPr marL="89996" marR="89996" marT="46816" marB="46816" anchor="ctr" anchorCtr="1" horzOverflow="overflow">
                    <a:lnL>
                      <a:noFill/>
                    </a:lnL>
                    <a:lnR w="2857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6A8486"/>
                        </a:gs>
                        <a:gs pos="50000">
                          <a:srgbClr val="9ABEC1"/>
                        </a:gs>
                        <a:gs pos="100000">
                          <a:srgbClr val="B8E3E6"/>
                        </a:gs>
                      </a:gsLst>
                      <a:lin ang="81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257</a:t>
                      </a:r>
                    </a:p>
                  </a:txBody>
                  <a:tcPr marL="89996" marR="89996" marT="46816" marB="46816" anchor="ctr" anchorCtr="1" horzOverflow="overflow">
                    <a:lnL w="2857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6A8486"/>
                        </a:gs>
                        <a:gs pos="50000">
                          <a:srgbClr val="9ABEC1"/>
                        </a:gs>
                        <a:gs pos="100000">
                          <a:srgbClr val="B8E3E6"/>
                        </a:gs>
                      </a:gsLst>
                      <a:lin ang="81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247</a:t>
                      </a:r>
                    </a:p>
                  </a:txBody>
                  <a:tcPr marL="89996" marR="89996" marT="46816" marB="46816" anchor="ctr" anchorCtr="1" horzOverflow="overflow">
                    <a:lnL w="2857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6A8486"/>
                        </a:gs>
                        <a:gs pos="50000">
                          <a:srgbClr val="9ABEC1"/>
                        </a:gs>
                        <a:gs pos="100000">
                          <a:srgbClr val="B8E3E6"/>
                        </a:gs>
                      </a:gsLst>
                      <a:lin ang="81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256</a:t>
                      </a:r>
                    </a:p>
                  </a:txBody>
                  <a:tcPr marL="89996" marR="89996" marT="46816" marB="46816" anchor="ctr" anchorCtr="1" horzOverflow="overflow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6A8486"/>
                        </a:gs>
                        <a:gs pos="50000">
                          <a:srgbClr val="9ABEC1"/>
                        </a:gs>
                        <a:gs pos="100000">
                          <a:srgbClr val="B8E3E6"/>
                        </a:gs>
                      </a:gsLst>
                      <a:lin ang="81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228</a:t>
                      </a:r>
                    </a:p>
                  </a:txBody>
                  <a:tcPr marL="89996" marR="89996" marT="46816" marB="46816" anchor="ctr" anchorCtr="1" horzOverflow="overflow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6A8486"/>
                        </a:gs>
                        <a:gs pos="50000">
                          <a:srgbClr val="9ABEC1"/>
                        </a:gs>
                        <a:gs pos="100000">
                          <a:srgbClr val="B8E3E6"/>
                        </a:gs>
                      </a:gsLst>
                      <a:lin ang="81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163</a:t>
                      </a:r>
                    </a:p>
                  </a:txBody>
                  <a:tcPr marL="89996" marR="89996" marT="46816" marB="46816" anchor="ctr" anchorCtr="1" horzOverflow="overflow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6A8486"/>
                        </a:gs>
                        <a:gs pos="50000">
                          <a:srgbClr val="9ABEC1"/>
                        </a:gs>
                        <a:gs pos="100000">
                          <a:srgbClr val="B8E3E6"/>
                        </a:gs>
                      </a:gsLst>
                      <a:lin ang="81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189</a:t>
                      </a:r>
                    </a:p>
                  </a:txBody>
                  <a:tcPr marL="89996" marR="89996" marT="46816" marB="46816" anchor="ctr" anchorCtr="1" horzOverflow="overflow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6A8486"/>
                        </a:gs>
                        <a:gs pos="50000">
                          <a:srgbClr val="9ABEC1"/>
                        </a:gs>
                        <a:gs pos="100000">
                          <a:srgbClr val="B8E3E6"/>
                        </a:gs>
                      </a:gsLst>
                      <a:lin ang="81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212</a:t>
                      </a:r>
                    </a:p>
                  </a:txBody>
                  <a:tcPr marL="89996" marR="89996" marT="46816" marB="46816" anchor="ctr" anchorCtr="1" horzOverflow="overflow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6A8486"/>
                        </a:gs>
                        <a:gs pos="50000">
                          <a:srgbClr val="9ABEC1"/>
                        </a:gs>
                        <a:gs pos="100000">
                          <a:srgbClr val="B8E3E6"/>
                        </a:gs>
                      </a:gsLst>
                      <a:lin ang="81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172</a:t>
                      </a:r>
                    </a:p>
                  </a:txBody>
                  <a:tcPr marL="89996" marR="89996" marT="46816" marB="46816" anchor="ctr" anchorCtr="1" horzOverflow="overflow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6A8486"/>
                        </a:gs>
                        <a:gs pos="50000">
                          <a:srgbClr val="9ABEC1"/>
                        </a:gs>
                        <a:gs pos="100000">
                          <a:srgbClr val="B8E3E6"/>
                        </a:gs>
                      </a:gsLst>
                      <a:lin ang="8100000" scaled="1"/>
                    </a:gradFill>
                  </a:tcPr>
                </a:tc>
              </a:tr>
              <a:tr h="10906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4PM. </a:t>
                      </a:r>
                    </a:p>
                  </a:txBody>
                  <a:tcPr marL="89996" marR="89996" marT="46816" marB="46816" anchor="ctr" anchorCtr="1" horzOverflow="overflow">
                    <a:lnL>
                      <a:noFill/>
                    </a:lnL>
                    <a:lnR w="2857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6A8486"/>
                        </a:gs>
                        <a:gs pos="50000">
                          <a:srgbClr val="9ABEC1"/>
                        </a:gs>
                        <a:gs pos="100000">
                          <a:srgbClr val="B8E3E6"/>
                        </a:gs>
                      </a:gsLst>
                      <a:lin ang="81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383</a:t>
                      </a:r>
                      <a:endParaRPr kumimoji="1" lang="zh-TW" altLang="zh-TW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marL="89996" marR="89996" marT="46816" marB="46816" anchor="ctr" anchorCtr="1" horzOverflow="overflow">
                    <a:lnL w="2857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6A8486"/>
                        </a:gs>
                        <a:gs pos="50000">
                          <a:srgbClr val="9ABEC1"/>
                        </a:gs>
                        <a:gs pos="100000">
                          <a:srgbClr val="B8E3E6"/>
                        </a:gs>
                      </a:gsLst>
                      <a:lin ang="81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256</a:t>
                      </a:r>
                      <a:endParaRPr kumimoji="1" lang="zh-TW" altLang="zh-TW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marL="89996" marR="89996" marT="46816" marB="46816" anchor="ctr" anchorCtr="1" horzOverflow="overflow">
                    <a:lnL w="2857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6A8486"/>
                        </a:gs>
                        <a:gs pos="50000">
                          <a:srgbClr val="9ABEC1"/>
                        </a:gs>
                        <a:gs pos="100000">
                          <a:srgbClr val="B8E3E6"/>
                        </a:gs>
                      </a:gsLst>
                      <a:lin ang="81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256</a:t>
                      </a:r>
                    </a:p>
                  </a:txBody>
                  <a:tcPr marL="89996" marR="89996" marT="46816" marB="46816" anchor="ctr" anchorCtr="1" horzOverflow="overflow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6A8486"/>
                        </a:gs>
                        <a:gs pos="50000">
                          <a:srgbClr val="9ABEC1"/>
                        </a:gs>
                        <a:gs pos="100000">
                          <a:srgbClr val="B8E3E6"/>
                        </a:gs>
                      </a:gsLst>
                      <a:lin ang="81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193</a:t>
                      </a:r>
                      <a:endParaRPr kumimoji="1" lang="zh-TW" altLang="zh-TW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marL="89996" marR="89996" marT="46816" marB="46816" anchor="ctr" anchorCtr="1" horzOverflow="overflow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6A8486"/>
                        </a:gs>
                        <a:gs pos="50000">
                          <a:srgbClr val="9ABEC1"/>
                        </a:gs>
                        <a:gs pos="100000">
                          <a:srgbClr val="B8E3E6"/>
                        </a:gs>
                      </a:gsLst>
                      <a:lin ang="81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215</a:t>
                      </a:r>
                    </a:p>
                  </a:txBody>
                  <a:tcPr marL="89996" marR="89996" marT="46816" marB="46816" anchor="ctr" anchorCtr="1" horzOverflow="overflow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6A8486"/>
                        </a:gs>
                        <a:gs pos="50000">
                          <a:srgbClr val="9ABEC1"/>
                        </a:gs>
                        <a:gs pos="100000">
                          <a:srgbClr val="B8E3E6"/>
                        </a:gs>
                      </a:gsLst>
                      <a:lin ang="81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200</a:t>
                      </a:r>
                    </a:p>
                  </a:txBody>
                  <a:tcPr marL="89996" marR="89996" marT="46816" marB="46816" anchor="ctr" anchorCtr="1" horzOverflow="overflow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6A8486"/>
                        </a:gs>
                        <a:gs pos="50000">
                          <a:srgbClr val="9ABEC1"/>
                        </a:gs>
                        <a:gs pos="100000">
                          <a:srgbClr val="B8E3E6"/>
                        </a:gs>
                      </a:gsLst>
                      <a:lin ang="81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207</a:t>
                      </a:r>
                      <a:endParaRPr kumimoji="1" lang="zh-TW" altLang="zh-TW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marL="89996" marR="89996" marT="46816" marB="46816" anchor="ctr" anchorCtr="1" horzOverflow="overflow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6A8486"/>
                        </a:gs>
                        <a:gs pos="50000">
                          <a:srgbClr val="9ABEC1"/>
                        </a:gs>
                        <a:gs pos="100000">
                          <a:srgbClr val="B8E3E6"/>
                        </a:gs>
                      </a:gsLst>
                      <a:lin ang="81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249</a:t>
                      </a:r>
                    </a:p>
                  </a:txBody>
                  <a:tcPr marL="89996" marR="89996" marT="46816" marB="46816" anchor="ctr" anchorCtr="1" horzOverflow="overflow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6A8486"/>
                        </a:gs>
                        <a:gs pos="50000">
                          <a:srgbClr val="9ABEC1"/>
                        </a:gs>
                        <a:gs pos="100000">
                          <a:srgbClr val="B8E3E6"/>
                        </a:gs>
                      </a:gsLst>
                      <a:lin ang="8100000" scaled="1"/>
                    </a:gradFill>
                  </a:tcPr>
                </a:tc>
              </a:tr>
            </a:tbl>
          </a:graphicData>
        </a:graphic>
      </p:graphicFrame>
      <p:sp>
        <p:nvSpPr>
          <p:cNvPr id="5" name="Rectangle 52"/>
          <p:cNvSpPr>
            <a:spLocks noChangeArrowheads="1"/>
          </p:cNvSpPr>
          <p:nvPr/>
        </p:nvSpPr>
        <p:spPr bwMode="auto">
          <a:xfrm>
            <a:off x="285750" y="571500"/>
            <a:ext cx="421481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zh-TW" altLang="en-US" sz="3600" b="1" dirty="0">
                <a:solidFill>
                  <a:srgbClr val="660066"/>
                </a:solidFill>
                <a:latin typeface="標楷體"/>
                <a:ea typeface="標楷體"/>
              </a:rPr>
              <a:t>血糖記錄值</a:t>
            </a:r>
            <a:r>
              <a:rPr lang="en-US" altLang="zh-TW" sz="3600" b="1" dirty="0">
                <a:solidFill>
                  <a:srgbClr val="660066"/>
                </a:solidFill>
                <a:latin typeface="標楷體"/>
                <a:ea typeface="標楷體"/>
              </a:rPr>
              <a:t>:</a:t>
            </a:r>
            <a:r>
              <a:rPr lang="zh-TW" altLang="en-US" sz="3600" b="1" dirty="0">
                <a:solidFill>
                  <a:srgbClr val="660066"/>
                </a:solidFill>
                <a:latin typeface="標楷體"/>
                <a:ea typeface="標楷體"/>
              </a:rPr>
              <a:t>訪視前</a:t>
            </a:r>
          </a:p>
        </p:txBody>
      </p:sp>
      <p:graphicFrame>
        <p:nvGraphicFramePr>
          <p:cNvPr id="32813" name="圖表 6"/>
          <p:cNvGraphicFramePr>
            <a:graphicFrameLocks/>
          </p:cNvGraphicFramePr>
          <p:nvPr/>
        </p:nvGraphicFramePr>
        <p:xfrm>
          <a:off x="500063" y="4000500"/>
          <a:ext cx="8429625" cy="285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72" r:id="rId3" imgW="8431499" imgH="2859272" progId="Excel.Chart.8">
                  <p:embed/>
                </p:oleObj>
              </mc:Choice>
              <mc:Fallback>
                <p:oleObj r:id="rId3" imgW="8431499" imgH="2859272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063" y="4000500"/>
                        <a:ext cx="8429625" cy="285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7473950" y="0"/>
            <a:ext cx="1670050" cy="584200"/>
          </a:xfrm>
          <a:prstGeom prst="rect">
            <a:avLst/>
          </a:prstGeom>
          <a:solidFill>
            <a:srgbClr val="BBE0E3"/>
          </a:solidFill>
          <a:ln>
            <a:noFill/>
          </a:ln>
          <a:effectLst/>
          <a:extLst/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 smtClean="0">
                <a:solidFill>
                  <a:srgbClr val="000000">
                    <a:lumMod val="95000"/>
                    <a:lumOff val="5000"/>
                  </a:srgbClr>
                </a:solidFill>
                <a:latin typeface="Times New Roman" pitchFamily="18" charset="0"/>
                <a:ea typeface="標楷體" pitchFamily="65" charset="-120"/>
              </a:rPr>
              <a:t>第一次訪視</a:t>
            </a:r>
            <a:endParaRPr lang="en-US" altLang="zh-TW" sz="1600" kern="0" dirty="0" smtClean="0">
              <a:solidFill>
                <a:srgbClr val="000000">
                  <a:lumMod val="95000"/>
                  <a:lumOff val="5000"/>
                </a:srgbClr>
              </a:solidFill>
              <a:latin typeface="Times New Roman" pitchFamily="18" charset="0"/>
              <a:ea typeface="標楷體" pitchFamily="65" charset="-12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sz="1600" kern="0" dirty="0" smtClean="0">
                <a:solidFill>
                  <a:srgbClr val="000000">
                    <a:lumMod val="95000"/>
                    <a:lumOff val="5000"/>
                  </a:srgbClr>
                </a:solidFill>
                <a:latin typeface="Times New Roman" pitchFamily="18" charset="0"/>
                <a:ea typeface="標楷體" pitchFamily="65" charset="-120"/>
              </a:rPr>
              <a:t>10</a:t>
            </a:r>
            <a:r>
              <a:rPr lang="zh-TW" altLang="en-US" sz="1600" kern="0" dirty="0" smtClean="0">
                <a:solidFill>
                  <a:srgbClr val="000000">
                    <a:lumMod val="95000"/>
                    <a:lumOff val="5000"/>
                  </a:srgbClr>
                </a:solidFill>
                <a:latin typeface="Times New Roman" pitchFamily="18" charset="0"/>
                <a:ea typeface="標楷體" pitchFamily="65" charset="-120"/>
              </a:rPr>
              <a:t>月</a:t>
            </a:r>
            <a:r>
              <a:rPr lang="en-US" altLang="zh-TW" sz="1600" kern="0" dirty="0" smtClean="0">
                <a:solidFill>
                  <a:srgbClr val="000000">
                    <a:lumMod val="95000"/>
                    <a:lumOff val="5000"/>
                  </a:srgbClr>
                </a:solidFill>
                <a:latin typeface="Times New Roman" pitchFamily="18" charset="0"/>
                <a:ea typeface="標楷體" pitchFamily="65" charset="-120"/>
              </a:rPr>
              <a:t>16</a:t>
            </a:r>
            <a:r>
              <a:rPr lang="zh-TW" altLang="en-US" sz="1600" kern="0" dirty="0" smtClean="0">
                <a:solidFill>
                  <a:srgbClr val="000000">
                    <a:lumMod val="95000"/>
                    <a:lumOff val="5000"/>
                  </a:srgbClr>
                </a:solidFill>
                <a:latin typeface="Times New Roman" pitchFamily="18" charset="0"/>
                <a:ea typeface="標楷體" pitchFamily="65" charset="-120"/>
              </a:rPr>
              <a:t>日</a:t>
            </a:r>
            <a:r>
              <a:rPr lang="en-US" altLang="zh-TW" sz="1600" kern="0" dirty="0" smtClean="0">
                <a:solidFill>
                  <a:srgbClr val="000000">
                    <a:lumMod val="95000"/>
                    <a:lumOff val="5000"/>
                  </a:srgbClr>
                </a:solidFill>
                <a:latin typeface="Times New Roman" pitchFamily="18" charset="0"/>
                <a:ea typeface="標楷體" pitchFamily="65" charset="-120"/>
              </a:rPr>
              <a:t>15:00</a:t>
            </a:r>
            <a:endParaRPr lang="zh-TW" altLang="en-US" sz="1600" kern="0" dirty="0" smtClean="0">
              <a:solidFill>
                <a:srgbClr val="000000">
                  <a:lumMod val="95000"/>
                  <a:lumOff val="5000"/>
                </a:srgbClr>
              </a:solidFill>
              <a:latin typeface="Times New Roman" pitchFamily="18" charset="0"/>
              <a:ea typeface="標楷體" pitchFamily="65" charset="-120"/>
            </a:endParaRPr>
          </a:p>
        </p:txBody>
      </p:sp>
      <p:cxnSp>
        <p:nvCxnSpPr>
          <p:cNvPr id="10" name="直線接點 9"/>
          <p:cNvCxnSpPr/>
          <p:nvPr/>
        </p:nvCxnSpPr>
        <p:spPr>
          <a:xfrm>
            <a:off x="1357313" y="5357813"/>
            <a:ext cx="5857875" cy="1587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8646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4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zh-TW" altLang="en-US" b="1" smtClean="0">
                <a:solidFill>
                  <a:srgbClr val="660066"/>
                </a:solidFill>
              </a:rPr>
              <a:t>血壓</a:t>
            </a:r>
            <a:r>
              <a:rPr lang="en-US" altLang="zh-TW" b="1" smtClean="0">
                <a:solidFill>
                  <a:srgbClr val="660066"/>
                </a:solidFill>
              </a:rPr>
              <a:t>/</a:t>
            </a:r>
            <a:r>
              <a:rPr lang="zh-TW" altLang="en-US" b="1" smtClean="0">
                <a:solidFill>
                  <a:srgbClr val="660066"/>
                </a:solidFill>
              </a:rPr>
              <a:t>心跳 記錄值</a:t>
            </a:r>
          </a:p>
        </p:txBody>
      </p:sp>
      <p:sp>
        <p:nvSpPr>
          <p:cNvPr id="14339" name="投影片編號版面配置區 5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Constantia" pitchFamily="18" charset="0"/>
                <a:ea typeface="標楷體" pitchFamily="65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Constantia" pitchFamily="18" charset="0"/>
                <a:ea typeface="標楷體" pitchFamily="65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Constantia" pitchFamily="18" charset="0"/>
                <a:ea typeface="標楷體" pitchFamily="65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Constantia" pitchFamily="18" charset="0"/>
                <a:ea typeface="標楷體" pitchFamily="65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Constantia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nstantia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nstantia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nstantia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nstantia" pitchFamily="18" charset="0"/>
                <a:ea typeface="標楷體" pitchFamily="65" charset="-12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61C2C27B-435E-4822-98CF-C38733F213C6}" type="slidenum">
              <a:rPr lang="en-US" altLang="zh-TW" sz="1400">
                <a:latin typeface="Arial" charset="0"/>
                <a:ea typeface="新細明體" charset="-12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13</a:t>
            </a:fld>
            <a:endParaRPr lang="en-US" altLang="zh-TW" sz="1400">
              <a:latin typeface="Arial" charset="0"/>
              <a:ea typeface="新細明體" charset="-120"/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7473950" y="0"/>
            <a:ext cx="1670050" cy="584200"/>
          </a:xfrm>
          <a:prstGeom prst="rect">
            <a:avLst/>
          </a:prstGeom>
          <a:solidFill>
            <a:srgbClr val="BBE0E3"/>
          </a:solidFill>
          <a:ln>
            <a:noFill/>
          </a:ln>
          <a:effectLst/>
          <a:extLst/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 smtClean="0">
                <a:solidFill>
                  <a:srgbClr val="000000">
                    <a:lumMod val="95000"/>
                    <a:lumOff val="5000"/>
                  </a:srgbClr>
                </a:solidFill>
                <a:latin typeface="Times New Roman" pitchFamily="18" charset="0"/>
                <a:ea typeface="標楷體" pitchFamily="65" charset="-120"/>
              </a:rPr>
              <a:t>第一次訪視</a:t>
            </a:r>
            <a:endParaRPr lang="en-US" altLang="zh-TW" sz="1600" kern="0" dirty="0" smtClean="0">
              <a:solidFill>
                <a:srgbClr val="000000">
                  <a:lumMod val="95000"/>
                  <a:lumOff val="5000"/>
                </a:srgbClr>
              </a:solidFill>
              <a:latin typeface="Times New Roman" pitchFamily="18" charset="0"/>
              <a:ea typeface="標楷體" pitchFamily="65" charset="-12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sz="1600" kern="0" dirty="0" smtClean="0">
                <a:solidFill>
                  <a:srgbClr val="000000">
                    <a:lumMod val="95000"/>
                    <a:lumOff val="5000"/>
                  </a:srgbClr>
                </a:solidFill>
                <a:latin typeface="Times New Roman" pitchFamily="18" charset="0"/>
                <a:ea typeface="標楷體" pitchFamily="65" charset="-120"/>
              </a:rPr>
              <a:t>10</a:t>
            </a:r>
            <a:r>
              <a:rPr lang="zh-TW" altLang="en-US" sz="1600" kern="0" dirty="0" smtClean="0">
                <a:solidFill>
                  <a:srgbClr val="000000">
                    <a:lumMod val="95000"/>
                    <a:lumOff val="5000"/>
                  </a:srgbClr>
                </a:solidFill>
                <a:latin typeface="Times New Roman" pitchFamily="18" charset="0"/>
                <a:ea typeface="標楷體" pitchFamily="65" charset="-120"/>
              </a:rPr>
              <a:t>月</a:t>
            </a:r>
            <a:r>
              <a:rPr lang="en-US" altLang="zh-TW" sz="1600" kern="0" dirty="0" smtClean="0">
                <a:solidFill>
                  <a:srgbClr val="000000">
                    <a:lumMod val="95000"/>
                    <a:lumOff val="5000"/>
                  </a:srgbClr>
                </a:solidFill>
                <a:latin typeface="Times New Roman" pitchFamily="18" charset="0"/>
                <a:ea typeface="標楷體" pitchFamily="65" charset="-120"/>
              </a:rPr>
              <a:t>16</a:t>
            </a:r>
            <a:r>
              <a:rPr lang="zh-TW" altLang="en-US" sz="1600" kern="0" dirty="0" smtClean="0">
                <a:solidFill>
                  <a:srgbClr val="000000">
                    <a:lumMod val="95000"/>
                    <a:lumOff val="5000"/>
                  </a:srgbClr>
                </a:solidFill>
                <a:latin typeface="Times New Roman" pitchFamily="18" charset="0"/>
                <a:ea typeface="標楷體" pitchFamily="65" charset="-120"/>
              </a:rPr>
              <a:t>日</a:t>
            </a:r>
            <a:r>
              <a:rPr lang="en-US" altLang="zh-TW" sz="1600" kern="0" dirty="0" smtClean="0">
                <a:solidFill>
                  <a:srgbClr val="000000">
                    <a:lumMod val="95000"/>
                    <a:lumOff val="5000"/>
                  </a:srgbClr>
                </a:solidFill>
                <a:latin typeface="Times New Roman" pitchFamily="18" charset="0"/>
                <a:ea typeface="標楷體" pitchFamily="65" charset="-120"/>
              </a:rPr>
              <a:t>15:00</a:t>
            </a:r>
            <a:endParaRPr lang="zh-TW" altLang="en-US" sz="1600" kern="0" dirty="0" smtClean="0">
              <a:solidFill>
                <a:srgbClr val="000000">
                  <a:lumMod val="95000"/>
                  <a:lumOff val="5000"/>
                </a:srgbClr>
              </a:solidFill>
              <a:latin typeface="Times New Roman" pitchFamily="18" charset="0"/>
              <a:ea typeface="標楷體" pitchFamily="65" charset="-120"/>
            </a:endParaRPr>
          </a:p>
        </p:txBody>
      </p:sp>
      <p:graphicFrame>
        <p:nvGraphicFramePr>
          <p:cNvPr id="7" name="Group 3"/>
          <p:cNvGraphicFramePr>
            <a:graphicFrameLocks noGrp="1"/>
          </p:cNvGraphicFramePr>
          <p:nvPr/>
        </p:nvGraphicFramePr>
        <p:xfrm>
          <a:off x="500063" y="1857375"/>
          <a:ext cx="8074025" cy="2663826"/>
        </p:xfrm>
        <a:graphic>
          <a:graphicData uri="http://schemas.openxmlformats.org/drawingml/2006/table">
            <a:tbl>
              <a:tblPr/>
              <a:tblGrid>
                <a:gridCol w="1069310"/>
                <a:gridCol w="1341417"/>
                <a:gridCol w="1188358"/>
                <a:gridCol w="1279802"/>
                <a:gridCol w="1087515"/>
                <a:gridCol w="1112768"/>
                <a:gridCol w="994855"/>
              </a:tblGrid>
              <a:tr h="704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日期</a:t>
                      </a:r>
                      <a:endParaRPr kumimoji="1" lang="zh-TW" altLang="zh-TW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89990" marR="89990" marT="46816" marB="46816" anchor="ctr" anchorCtr="1" horzOverflow="overflow">
                    <a:lnL>
                      <a:noFill/>
                    </a:lnL>
                    <a:lnR w="2857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6A8486"/>
                        </a:gs>
                        <a:gs pos="50000">
                          <a:srgbClr val="9ABEC1"/>
                        </a:gs>
                        <a:gs pos="100000">
                          <a:srgbClr val="B8E3E6"/>
                        </a:gs>
                      </a:gsLst>
                      <a:lin ang="81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9/10</a:t>
                      </a:r>
                    </a:p>
                  </a:txBody>
                  <a:tcPr marL="89990" marR="89990" marT="46816" marB="46816" anchor="ctr" anchorCtr="1" horzOverflow="overflow">
                    <a:lnL w="2857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6A8486"/>
                        </a:gs>
                        <a:gs pos="50000">
                          <a:srgbClr val="9ABEC1"/>
                        </a:gs>
                        <a:gs pos="100000">
                          <a:srgbClr val="B8E3E6"/>
                        </a:gs>
                      </a:gsLst>
                      <a:lin ang="81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9/15</a:t>
                      </a:r>
                    </a:p>
                  </a:txBody>
                  <a:tcPr marL="89990" marR="89990" marT="46816" marB="46816" anchor="ctr" anchorCtr="1" horzOverflow="overflow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6A8486"/>
                        </a:gs>
                        <a:gs pos="50000">
                          <a:srgbClr val="9ABEC1"/>
                        </a:gs>
                        <a:gs pos="100000">
                          <a:srgbClr val="B8E3E6"/>
                        </a:gs>
                      </a:gsLst>
                      <a:lin ang="81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9/25</a:t>
                      </a:r>
                    </a:p>
                  </a:txBody>
                  <a:tcPr marL="89990" marR="89990" marT="46816" marB="46816" anchor="ctr" anchorCtr="1" horzOverflow="overflow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6A8486"/>
                        </a:gs>
                        <a:gs pos="50000">
                          <a:srgbClr val="9ABEC1"/>
                        </a:gs>
                        <a:gs pos="100000">
                          <a:srgbClr val="B8E3E6"/>
                        </a:gs>
                      </a:gsLst>
                      <a:lin ang="81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9/30</a:t>
                      </a:r>
                    </a:p>
                  </a:txBody>
                  <a:tcPr marL="89990" marR="89990" marT="46816" marB="46816" anchor="ctr" anchorCtr="1" horzOverflow="overflow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6A8486"/>
                        </a:gs>
                        <a:gs pos="50000">
                          <a:srgbClr val="9ABEC1"/>
                        </a:gs>
                        <a:gs pos="100000">
                          <a:srgbClr val="B8E3E6"/>
                        </a:gs>
                      </a:gsLst>
                      <a:lin ang="81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10/9</a:t>
                      </a:r>
                    </a:p>
                  </a:txBody>
                  <a:tcPr marL="89990" marR="89990" marT="46816" marB="46816" anchor="ctr" anchorCtr="1" horzOverflow="overflow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6A8486"/>
                        </a:gs>
                        <a:gs pos="50000">
                          <a:srgbClr val="9ABEC1"/>
                        </a:gs>
                        <a:gs pos="100000">
                          <a:srgbClr val="B8E3E6"/>
                        </a:gs>
                      </a:gsLst>
                      <a:lin ang="81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10/16</a:t>
                      </a:r>
                      <a:endParaRPr kumimoji="1" lang="zh-TW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marL="89990" marR="89990" marT="46816" marB="46816" anchor="ctr" anchorCtr="1" horzOverflow="overflow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6A8486"/>
                        </a:gs>
                        <a:gs pos="50000">
                          <a:srgbClr val="9ABEC1"/>
                        </a:gs>
                        <a:gs pos="100000">
                          <a:srgbClr val="B8E3E6"/>
                        </a:gs>
                      </a:gsLst>
                      <a:lin ang="8100000" scaled="1"/>
                    </a:gradFill>
                  </a:tcPr>
                </a:tc>
              </a:tr>
              <a:tr h="8683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B.P</a:t>
                      </a:r>
                    </a:p>
                  </a:txBody>
                  <a:tcPr marL="89990" marR="89990" marT="46816" marB="46816" anchor="ctr" anchorCtr="1" horzOverflow="overflow">
                    <a:lnL>
                      <a:noFill/>
                    </a:lnL>
                    <a:lnR w="2857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6A8486"/>
                        </a:gs>
                        <a:gs pos="50000">
                          <a:srgbClr val="9ABEC1"/>
                        </a:gs>
                        <a:gs pos="100000">
                          <a:srgbClr val="B8E3E6"/>
                        </a:gs>
                      </a:gsLst>
                      <a:lin ang="81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135/67</a:t>
                      </a:r>
                      <a:endParaRPr kumimoji="1" lang="en-US" altLang="zh-TW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marL="89990" marR="89990" marT="46816" marB="46816" anchor="ctr" anchorCtr="1" horzOverflow="overflow">
                    <a:lnL w="2857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6A8486"/>
                        </a:gs>
                        <a:gs pos="50000">
                          <a:srgbClr val="9ABEC1"/>
                        </a:gs>
                        <a:gs pos="100000">
                          <a:srgbClr val="B8E3E6"/>
                        </a:gs>
                      </a:gsLst>
                      <a:lin ang="81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137/80</a:t>
                      </a:r>
                      <a:endParaRPr kumimoji="1" lang="en-US" altLang="zh-TW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marL="89990" marR="89990" marT="46816" marB="46816" anchor="ctr" anchorCtr="1" horzOverflow="overflow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6A8486"/>
                        </a:gs>
                        <a:gs pos="50000">
                          <a:srgbClr val="9ABEC1"/>
                        </a:gs>
                        <a:gs pos="100000">
                          <a:srgbClr val="B8E3E6"/>
                        </a:gs>
                      </a:gsLst>
                      <a:lin ang="81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136/71</a:t>
                      </a:r>
                    </a:p>
                  </a:txBody>
                  <a:tcPr marL="89990" marR="89990" marT="46816" marB="46816" anchor="ctr" anchorCtr="1" horzOverflow="overflow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6A8486"/>
                        </a:gs>
                        <a:gs pos="50000">
                          <a:srgbClr val="9ABEC1"/>
                        </a:gs>
                        <a:gs pos="100000">
                          <a:srgbClr val="B8E3E6"/>
                        </a:gs>
                      </a:gsLst>
                      <a:lin ang="81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135/69</a:t>
                      </a:r>
                      <a:endParaRPr kumimoji="1" lang="en-US" altLang="zh-TW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marL="89990" marR="89990" marT="46816" marB="46816" anchor="ctr" anchorCtr="1" horzOverflow="overflow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6A8486"/>
                        </a:gs>
                        <a:gs pos="50000">
                          <a:srgbClr val="9ABEC1"/>
                        </a:gs>
                        <a:gs pos="100000">
                          <a:srgbClr val="B8E3E6"/>
                        </a:gs>
                      </a:gsLst>
                      <a:lin ang="81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135/70</a:t>
                      </a:r>
                      <a:endParaRPr kumimoji="1" lang="en-US" altLang="zh-TW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marL="89990" marR="89990" marT="46816" marB="46816" anchor="ctr" anchorCtr="1" horzOverflow="overflow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6A8486"/>
                        </a:gs>
                        <a:gs pos="50000">
                          <a:srgbClr val="9ABEC1"/>
                        </a:gs>
                        <a:gs pos="100000">
                          <a:srgbClr val="B8E3E6"/>
                        </a:gs>
                      </a:gsLst>
                      <a:lin ang="81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132/79</a:t>
                      </a:r>
                    </a:p>
                  </a:txBody>
                  <a:tcPr marL="89990" marR="89990" marT="46816" marB="46816" anchor="ctr" anchorCtr="1" horzOverflow="overflow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6A8486"/>
                        </a:gs>
                        <a:gs pos="50000">
                          <a:srgbClr val="9ABEC1"/>
                        </a:gs>
                        <a:gs pos="100000">
                          <a:srgbClr val="B8E3E6"/>
                        </a:gs>
                      </a:gsLst>
                      <a:lin ang="8100000" scaled="1"/>
                    </a:gradFill>
                  </a:tcPr>
                </a:tc>
              </a:tr>
              <a:tr h="10906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H.R. </a:t>
                      </a:r>
                    </a:p>
                  </a:txBody>
                  <a:tcPr marL="89990" marR="89990" marT="46816" marB="46816" anchor="ctr" anchorCtr="1" horzOverflow="overflow">
                    <a:lnL>
                      <a:noFill/>
                    </a:lnL>
                    <a:lnR w="2857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6A8486"/>
                        </a:gs>
                        <a:gs pos="50000">
                          <a:srgbClr val="9ABEC1"/>
                        </a:gs>
                        <a:gs pos="100000">
                          <a:srgbClr val="B8E3E6"/>
                        </a:gs>
                      </a:gsLst>
                      <a:lin ang="81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71</a:t>
                      </a:r>
                      <a:endParaRPr kumimoji="1" lang="zh-TW" altLang="zh-TW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marL="89990" marR="89990" marT="46816" marB="46816" anchor="ctr" anchorCtr="1" horzOverflow="overflow">
                    <a:lnL w="2857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6A8486"/>
                        </a:gs>
                        <a:gs pos="50000">
                          <a:srgbClr val="9ABEC1"/>
                        </a:gs>
                        <a:gs pos="100000">
                          <a:srgbClr val="B8E3E6"/>
                        </a:gs>
                      </a:gsLst>
                      <a:lin ang="81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73</a:t>
                      </a:r>
                    </a:p>
                  </a:txBody>
                  <a:tcPr marL="89990" marR="89990" marT="46816" marB="46816" anchor="ctr" anchorCtr="1" horzOverflow="overflow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6A8486"/>
                        </a:gs>
                        <a:gs pos="50000">
                          <a:srgbClr val="9ABEC1"/>
                        </a:gs>
                        <a:gs pos="100000">
                          <a:srgbClr val="B8E3E6"/>
                        </a:gs>
                      </a:gsLst>
                      <a:lin ang="81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79</a:t>
                      </a:r>
                      <a:endParaRPr kumimoji="1" lang="zh-TW" altLang="zh-TW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marL="89990" marR="89990" marT="46816" marB="46816" anchor="ctr" anchorCtr="1" horzOverflow="overflow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6A8486"/>
                        </a:gs>
                        <a:gs pos="50000">
                          <a:srgbClr val="9ABEC1"/>
                        </a:gs>
                        <a:gs pos="100000">
                          <a:srgbClr val="B8E3E6"/>
                        </a:gs>
                      </a:gsLst>
                      <a:lin ang="81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71</a:t>
                      </a:r>
                    </a:p>
                  </a:txBody>
                  <a:tcPr marL="89990" marR="89990" marT="46816" marB="46816" anchor="ctr" anchorCtr="1" horzOverflow="overflow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6A8486"/>
                        </a:gs>
                        <a:gs pos="50000">
                          <a:srgbClr val="9ABEC1"/>
                        </a:gs>
                        <a:gs pos="100000">
                          <a:srgbClr val="B8E3E6"/>
                        </a:gs>
                      </a:gsLst>
                      <a:lin ang="81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74</a:t>
                      </a:r>
                      <a:endParaRPr kumimoji="1" lang="zh-TW" altLang="zh-TW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marL="89990" marR="89990" marT="46816" marB="46816" anchor="ctr" anchorCtr="1" horzOverflow="overflow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6A8486"/>
                        </a:gs>
                        <a:gs pos="50000">
                          <a:srgbClr val="9ABEC1"/>
                        </a:gs>
                        <a:gs pos="100000">
                          <a:srgbClr val="B8E3E6"/>
                        </a:gs>
                      </a:gsLst>
                      <a:lin ang="81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74</a:t>
                      </a:r>
                      <a:endParaRPr kumimoji="1" lang="zh-TW" altLang="zh-TW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marL="89990" marR="89990" marT="46816" marB="46816" anchor="ctr" anchorCtr="1" horzOverflow="overflow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6A8486"/>
                        </a:gs>
                        <a:gs pos="50000">
                          <a:srgbClr val="9ABEC1"/>
                        </a:gs>
                        <a:gs pos="100000">
                          <a:srgbClr val="B8E3E6"/>
                        </a:gs>
                      </a:gsLst>
                      <a:lin ang="8100000" scaled="1"/>
                    </a:gradFill>
                  </a:tcPr>
                </a:tc>
              </a:tr>
            </a:tbl>
          </a:graphicData>
        </a:graphic>
      </p:graphicFrame>
      <p:sp>
        <p:nvSpPr>
          <p:cNvPr id="8" name="文字方塊 2"/>
          <p:cNvSpPr txBox="1">
            <a:spLocks noChangeArrowheads="1"/>
          </p:cNvSpPr>
          <p:nvPr/>
        </p:nvSpPr>
        <p:spPr bwMode="auto">
          <a:xfrm>
            <a:off x="2483768" y="4929332"/>
            <a:ext cx="3167955" cy="707886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Constantia" pitchFamily="18" charset="0"/>
                <a:ea typeface="標楷體" pitchFamily="65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Constantia" pitchFamily="18" charset="0"/>
                <a:ea typeface="標楷體" pitchFamily="65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Constantia" pitchFamily="18" charset="0"/>
                <a:ea typeface="標楷體" pitchFamily="65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Constantia" pitchFamily="18" charset="0"/>
                <a:ea typeface="標楷體" pitchFamily="65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Constantia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nstantia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nstantia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nstantia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nstantia" pitchFamily="18" charset="0"/>
                <a:ea typeface="標楷體" pitchFamily="65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000" b="1" dirty="0" smtClean="0">
                <a:solidFill>
                  <a:srgbClr val="0000FF"/>
                </a:solidFill>
                <a:latin typeface="標楷體" pitchFamily="65" charset="-120"/>
                <a:cs typeface="Tahoma" pitchFamily="34" charset="0"/>
              </a:rPr>
              <a:t>1.</a:t>
            </a:r>
            <a:r>
              <a:rPr lang="zh-TW" altLang="en-US" sz="2000" b="1" dirty="0" smtClean="0">
                <a:solidFill>
                  <a:srgbClr val="0000FF"/>
                </a:solidFill>
                <a:latin typeface="標楷體" pitchFamily="65" charset="-120"/>
                <a:cs typeface="Tahoma" pitchFamily="34" charset="0"/>
              </a:rPr>
              <a:t>血壓情形反映何資訊</a:t>
            </a:r>
            <a:r>
              <a:rPr lang="en-US" altLang="zh-TW" sz="2000" b="1" dirty="0" smtClean="0">
                <a:solidFill>
                  <a:srgbClr val="0000FF"/>
                </a:solidFill>
                <a:latin typeface="標楷體" pitchFamily="65" charset="-120"/>
                <a:cs typeface="Tahoma" pitchFamily="34" charset="0"/>
              </a:rPr>
              <a:t>?</a:t>
            </a:r>
            <a:endParaRPr lang="en-US" altLang="zh-TW" sz="2000" b="1" dirty="0">
              <a:solidFill>
                <a:srgbClr val="0000FF"/>
              </a:solidFill>
              <a:latin typeface="標楷體" pitchFamily="65" charset="-120"/>
              <a:cs typeface="Tahoma" pitchFamily="34" charset="0"/>
            </a:endParaRPr>
          </a:p>
          <a:p>
            <a:pPr eaLnBrk="1" hangingPunct="1">
              <a:spcBef>
                <a:spcPct val="0"/>
              </a:spcBef>
              <a:buNone/>
            </a:pPr>
            <a:r>
              <a:rPr lang="en-US" altLang="zh-TW" sz="2000" b="1" dirty="0" smtClean="0">
                <a:solidFill>
                  <a:srgbClr val="990000"/>
                </a:solidFill>
                <a:latin typeface="標楷體" pitchFamily="65" charset="-120"/>
                <a:cs typeface="Tahoma" pitchFamily="34" charset="0"/>
              </a:rPr>
              <a:t>2.</a:t>
            </a:r>
            <a:r>
              <a:rPr lang="zh-TW" altLang="en-US" sz="2000" b="1" dirty="0" smtClean="0">
                <a:solidFill>
                  <a:srgbClr val="990000"/>
                </a:solidFill>
                <a:latin typeface="標楷體" pitchFamily="65" charset="-120"/>
                <a:cs typeface="Tahoma" pitchFamily="34" charset="0"/>
              </a:rPr>
              <a:t>心跳</a:t>
            </a:r>
            <a:r>
              <a:rPr lang="zh-TW" altLang="en-US" sz="2000" b="1" dirty="0">
                <a:solidFill>
                  <a:srgbClr val="990000"/>
                </a:solidFill>
                <a:latin typeface="標楷體" pitchFamily="65" charset="-120"/>
                <a:cs typeface="Tahoma" pitchFamily="34" charset="0"/>
              </a:rPr>
              <a:t>情形</a:t>
            </a:r>
            <a:r>
              <a:rPr lang="zh-TW" altLang="en-US" sz="2000" b="1" dirty="0" smtClean="0">
                <a:solidFill>
                  <a:srgbClr val="990000"/>
                </a:solidFill>
                <a:latin typeface="標楷體" pitchFamily="65" charset="-120"/>
                <a:cs typeface="Tahoma" pitchFamily="34" charset="0"/>
              </a:rPr>
              <a:t>反映</a:t>
            </a:r>
            <a:r>
              <a:rPr lang="zh-TW" altLang="en-US" sz="2000" b="1" dirty="0">
                <a:solidFill>
                  <a:srgbClr val="990000"/>
                </a:solidFill>
                <a:latin typeface="標楷體" pitchFamily="65" charset="-120"/>
                <a:cs typeface="Tahoma" pitchFamily="34" charset="0"/>
              </a:rPr>
              <a:t>何資訊</a:t>
            </a:r>
            <a:r>
              <a:rPr lang="en-US" altLang="zh-TW" sz="2000" b="1" dirty="0" smtClean="0">
                <a:solidFill>
                  <a:srgbClr val="990000"/>
                </a:solidFill>
                <a:latin typeface="標楷體" pitchFamily="65" charset="-120"/>
                <a:cs typeface="Tahoma" pitchFamily="34" charset="0"/>
              </a:rPr>
              <a:t>?</a:t>
            </a:r>
            <a:endParaRPr lang="en-US" altLang="zh-TW" sz="2000" b="1" dirty="0">
              <a:solidFill>
                <a:srgbClr val="990000"/>
              </a:solidFill>
              <a:latin typeface="標楷體" pitchFamily="65" charset="-12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195151"/>
            <a:ext cx="8229600" cy="778098"/>
          </a:xfrm>
        </p:spPr>
        <p:txBody>
          <a:bodyPr/>
          <a:lstStyle/>
          <a:p>
            <a:pPr eaLnBrk="1" hangingPunct="1"/>
            <a:r>
              <a:rPr lang="zh-TW" altLang="en-US" b="1" dirty="0" smtClean="0">
                <a:solidFill>
                  <a:srgbClr val="CC3300"/>
                </a:solidFill>
              </a:rPr>
              <a:t>評估總結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366119" y="1052736"/>
            <a:ext cx="7138988" cy="4895850"/>
          </a:xfrm>
        </p:spPr>
        <p:txBody>
          <a:bodyPr/>
          <a:lstStyle/>
          <a:p>
            <a:pPr marL="533400" indent="-533400" eaLnBrk="1" hangingPunct="1">
              <a:buClr>
                <a:srgbClr val="CC00CC"/>
              </a:buClr>
              <a:buFont typeface="Wingdings" pitchFamily="2" charset="2"/>
              <a:buChar char="u"/>
            </a:pPr>
            <a:r>
              <a:rPr lang="zh-TW" altLang="en-US" b="1" dirty="0" smtClean="0">
                <a:latin typeface="Times New Roman" pitchFamily="18" charset="0"/>
              </a:rPr>
              <a:t>最主要需追蹤的醫療問題清單</a:t>
            </a:r>
          </a:p>
          <a:p>
            <a:pPr marL="533400" indent="-533400" eaLnBrk="1" hangingPunct="1">
              <a:buFontTx/>
              <a:buNone/>
            </a:pPr>
            <a:r>
              <a:rPr lang="zh-TW" altLang="en-US" b="1" dirty="0" smtClean="0">
                <a:solidFill>
                  <a:srgbClr val="C00000"/>
                </a:solidFill>
              </a:rPr>
              <a:t>一、</a:t>
            </a:r>
            <a:r>
              <a:rPr lang="zh-TW" altLang="en-US" b="1" dirty="0" smtClean="0">
                <a:solidFill>
                  <a:srgbClr val="C00000"/>
                </a:solidFill>
                <a:latin typeface="Times New Roman" pitchFamily="18" charset="0"/>
              </a:rPr>
              <a:t>便祕</a:t>
            </a:r>
            <a:endParaRPr lang="en-US" altLang="zh-TW" b="1" dirty="0" smtClean="0">
              <a:solidFill>
                <a:srgbClr val="C00000"/>
              </a:solidFill>
              <a:latin typeface="Times New Roman" pitchFamily="18" charset="0"/>
            </a:endParaRPr>
          </a:p>
          <a:p>
            <a:pPr marL="533400" indent="-533400" eaLnBrk="1" hangingPunct="1">
              <a:buFontTx/>
              <a:buNone/>
            </a:pPr>
            <a:r>
              <a:rPr lang="zh-TW" altLang="en-US" b="1" dirty="0" smtClean="0">
                <a:solidFill>
                  <a:srgbClr val="C00000"/>
                </a:solidFill>
                <a:latin typeface="Times New Roman" pitchFamily="18" charset="0"/>
              </a:rPr>
              <a:t>二、排</a:t>
            </a:r>
            <a:r>
              <a:rPr lang="zh-TW" altLang="en-US" b="1" dirty="0" smtClean="0">
                <a:solidFill>
                  <a:srgbClr val="C00000"/>
                </a:solidFill>
              </a:rPr>
              <a:t>尿困難</a:t>
            </a:r>
            <a:endParaRPr lang="en-US" altLang="zh-TW" b="1" dirty="0" smtClean="0">
              <a:solidFill>
                <a:srgbClr val="C00000"/>
              </a:solidFill>
              <a:latin typeface="Times New Roman" pitchFamily="18" charset="0"/>
            </a:endParaRPr>
          </a:p>
          <a:p>
            <a:pPr marL="533400" indent="-533400" eaLnBrk="1" hangingPunct="1">
              <a:buFontTx/>
              <a:buNone/>
            </a:pPr>
            <a:r>
              <a:rPr lang="zh-TW" altLang="en-US" b="1" dirty="0" smtClean="0">
                <a:solidFill>
                  <a:srgbClr val="C00000"/>
                </a:solidFill>
                <a:latin typeface="Times New Roman" pitchFamily="18" charset="0"/>
              </a:rPr>
              <a:t>三、</a:t>
            </a:r>
            <a:r>
              <a:rPr lang="zh-TW" altLang="en-US" b="1" dirty="0" smtClean="0">
                <a:solidFill>
                  <a:srgbClr val="C00000"/>
                </a:solidFill>
              </a:rPr>
              <a:t>慢性阻塞性肺病</a:t>
            </a:r>
            <a:endParaRPr lang="zh-TW" altLang="en-US" b="1" dirty="0" smtClean="0">
              <a:solidFill>
                <a:srgbClr val="C00000"/>
              </a:solidFill>
              <a:latin typeface="Times New Roman" pitchFamily="18" charset="0"/>
            </a:endParaRPr>
          </a:p>
          <a:p>
            <a:pPr marL="533400" indent="-533400" eaLnBrk="1" hangingPunct="1">
              <a:buFontTx/>
              <a:buNone/>
            </a:pPr>
            <a:r>
              <a:rPr lang="zh-TW" altLang="en-US" b="1" dirty="0" smtClean="0">
                <a:solidFill>
                  <a:srgbClr val="C00000"/>
                </a:solidFill>
                <a:latin typeface="Times New Roman" pitchFamily="18" charset="0"/>
              </a:rPr>
              <a:t>四、糖尿病</a:t>
            </a:r>
            <a:endParaRPr lang="en-US" altLang="zh-TW" b="1" dirty="0" smtClean="0">
              <a:solidFill>
                <a:srgbClr val="C00000"/>
              </a:solidFill>
              <a:latin typeface="Times New Roman" pitchFamily="18" charset="0"/>
            </a:endParaRPr>
          </a:p>
          <a:p>
            <a:pPr marL="533400" indent="-533400" eaLnBrk="1" hangingPunct="1">
              <a:buFontTx/>
              <a:buNone/>
            </a:pPr>
            <a:r>
              <a:rPr lang="zh-TW" altLang="en-US" b="1" dirty="0" smtClean="0">
                <a:solidFill>
                  <a:srgbClr val="C00000"/>
                </a:solidFill>
                <a:latin typeface="Times New Roman" pitchFamily="18" charset="0"/>
              </a:rPr>
              <a:t>五、焦慮</a:t>
            </a:r>
          </a:p>
          <a:p>
            <a:pPr marL="533400" indent="-533400" eaLnBrk="1" hangingPunct="1">
              <a:spcBef>
                <a:spcPts val="1800"/>
              </a:spcBef>
              <a:buClr>
                <a:srgbClr val="CC00CC"/>
              </a:buClr>
              <a:buFont typeface="Wingdings" pitchFamily="2" charset="2"/>
              <a:buChar char="u"/>
            </a:pPr>
            <a:r>
              <a:rPr lang="zh-TW" altLang="en-US" sz="2800" b="1" dirty="0" smtClean="0">
                <a:latin typeface="Times New Roman" pitchFamily="18" charset="0"/>
              </a:rPr>
              <a:t>次要的醫療問題</a:t>
            </a:r>
          </a:p>
          <a:p>
            <a:pPr marL="533400" indent="-533400" eaLnBrk="1" hangingPunct="1">
              <a:buClr>
                <a:srgbClr val="0000FF"/>
              </a:buClr>
              <a:buFont typeface="Wingdings" pitchFamily="2" charset="2"/>
              <a:buChar char="Ø"/>
            </a:pPr>
            <a:r>
              <a:rPr lang="zh-TW" altLang="en-US" sz="3200" b="1" dirty="0" smtClean="0">
                <a:solidFill>
                  <a:srgbClr val="0000FF"/>
                </a:solidFill>
                <a:latin typeface="Times New Roman" pitchFamily="18" charset="0"/>
              </a:rPr>
              <a:t>高血壓</a:t>
            </a:r>
            <a:endParaRPr lang="en-US" altLang="zh-TW" sz="3200" b="1" dirty="0" smtClean="0">
              <a:solidFill>
                <a:srgbClr val="0000FF"/>
              </a:solidFill>
              <a:latin typeface="Times New Roman" pitchFamily="18" charset="0"/>
            </a:endParaRPr>
          </a:p>
          <a:p>
            <a:pPr marL="533400" indent="-533400" eaLnBrk="1" hangingPunct="1">
              <a:buClr>
                <a:srgbClr val="0000FF"/>
              </a:buClr>
              <a:buFontTx/>
              <a:buNone/>
            </a:pPr>
            <a:endParaRPr lang="zh-TW" altLang="en-US" sz="3200" b="1" dirty="0" smtClean="0">
              <a:solidFill>
                <a:srgbClr val="0000FF"/>
              </a:solidFill>
              <a:latin typeface="Times New Roman" pitchFamily="18" charset="0"/>
            </a:endParaRPr>
          </a:p>
          <a:p>
            <a:pPr marL="533400" indent="-533400" eaLnBrk="1" hangingPunct="1">
              <a:buClr>
                <a:srgbClr val="0000FF"/>
              </a:buClr>
              <a:buFontTx/>
              <a:buNone/>
            </a:pPr>
            <a:endParaRPr lang="en-US" altLang="zh-TW" sz="3200" b="1" dirty="0" smtClean="0">
              <a:solidFill>
                <a:srgbClr val="0000FF"/>
              </a:solidFill>
              <a:latin typeface="Times New Roman" pitchFamily="18" charset="0"/>
            </a:endParaRPr>
          </a:p>
          <a:p>
            <a:pPr marL="533400" indent="-533400" eaLnBrk="1" hangingPunct="1">
              <a:buClr>
                <a:srgbClr val="0000FF"/>
              </a:buClr>
              <a:buFontTx/>
              <a:buNone/>
            </a:pPr>
            <a:endParaRPr lang="en-US" altLang="zh-TW" sz="3200" b="1" dirty="0" smtClean="0">
              <a:solidFill>
                <a:srgbClr val="0000FF"/>
              </a:solidFill>
              <a:latin typeface="Times New Roman" pitchFamily="18" charset="0"/>
            </a:endParaRPr>
          </a:p>
          <a:p>
            <a:pPr marL="533400" indent="-533400" eaLnBrk="1" hangingPunct="1">
              <a:buClr>
                <a:srgbClr val="0000FF"/>
              </a:buClr>
              <a:buFont typeface="Wingdings" pitchFamily="2" charset="2"/>
              <a:buChar char="Ø"/>
            </a:pPr>
            <a:endParaRPr lang="zh-TW" altLang="en-US" sz="3200" b="1" dirty="0" smtClean="0">
              <a:solidFill>
                <a:srgbClr val="003399"/>
              </a:solidFill>
              <a:latin typeface="Times New Roman" pitchFamily="18" charset="0"/>
            </a:endParaRPr>
          </a:p>
          <a:p>
            <a:pPr marL="533400" indent="-533400" eaLnBrk="1" hangingPunct="1">
              <a:buClr>
                <a:srgbClr val="0000FF"/>
              </a:buClr>
              <a:buFont typeface="Wingdings" pitchFamily="2" charset="2"/>
              <a:buChar char="Ø"/>
            </a:pPr>
            <a:endParaRPr lang="zh-TW" altLang="en-US" sz="3200" b="1" dirty="0" smtClean="0">
              <a:solidFill>
                <a:srgbClr val="003399"/>
              </a:solidFill>
            </a:endParaRPr>
          </a:p>
        </p:txBody>
      </p:sp>
      <p:sp>
        <p:nvSpPr>
          <p:cNvPr id="15364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Constantia" pitchFamily="18" charset="0"/>
                <a:ea typeface="標楷體" pitchFamily="65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Constantia" pitchFamily="18" charset="0"/>
                <a:ea typeface="標楷體" pitchFamily="65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Constantia" pitchFamily="18" charset="0"/>
                <a:ea typeface="標楷體" pitchFamily="65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Constantia" pitchFamily="18" charset="0"/>
                <a:ea typeface="標楷體" pitchFamily="65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Constantia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nstantia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nstantia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nstantia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nstantia" pitchFamily="18" charset="0"/>
                <a:ea typeface="標楷體" pitchFamily="65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536438D4-B13D-4DE4-9D72-7D21F252301F}" type="slidenum">
              <a:rPr lang="en-US" altLang="zh-TW" sz="1400" smtClean="0">
                <a:latin typeface="Arial" charset="0"/>
                <a:ea typeface="新細明體" charset="-120"/>
              </a:rPr>
              <a:pPr eaLnBrk="1" hangingPunct="1">
                <a:spcBef>
                  <a:spcPct val="0"/>
                </a:spcBef>
                <a:buFontTx/>
                <a:buNone/>
              </a:pPr>
              <a:t>14</a:t>
            </a:fld>
            <a:endParaRPr lang="en-US" altLang="zh-TW" sz="1400" dirty="0" smtClean="0">
              <a:latin typeface="Arial" charset="0"/>
              <a:ea typeface="新細明體" charset="-120"/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7473950" y="0"/>
            <a:ext cx="1670050" cy="584200"/>
          </a:xfrm>
          <a:prstGeom prst="rect">
            <a:avLst/>
          </a:prstGeom>
          <a:solidFill>
            <a:srgbClr val="BBE0E3"/>
          </a:solidFill>
          <a:ln>
            <a:noFill/>
          </a:ln>
          <a:effectLst/>
          <a:extLst/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 smtClean="0">
                <a:solidFill>
                  <a:srgbClr val="000000">
                    <a:lumMod val="95000"/>
                    <a:lumOff val="5000"/>
                  </a:srgbClr>
                </a:solidFill>
                <a:latin typeface="Times New Roman" pitchFamily="18" charset="0"/>
                <a:ea typeface="標楷體" pitchFamily="65" charset="-120"/>
              </a:rPr>
              <a:t>第一次訪視</a:t>
            </a:r>
            <a:endParaRPr lang="en-US" altLang="zh-TW" sz="1600" kern="0" dirty="0" smtClean="0">
              <a:solidFill>
                <a:srgbClr val="000000">
                  <a:lumMod val="95000"/>
                  <a:lumOff val="5000"/>
                </a:srgbClr>
              </a:solidFill>
              <a:latin typeface="Times New Roman" pitchFamily="18" charset="0"/>
              <a:ea typeface="標楷體" pitchFamily="65" charset="-12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sz="1600" kern="0" dirty="0" smtClean="0">
                <a:solidFill>
                  <a:srgbClr val="000000">
                    <a:lumMod val="95000"/>
                    <a:lumOff val="5000"/>
                  </a:srgbClr>
                </a:solidFill>
                <a:latin typeface="Times New Roman" pitchFamily="18" charset="0"/>
                <a:ea typeface="標楷體" pitchFamily="65" charset="-120"/>
              </a:rPr>
              <a:t>10</a:t>
            </a:r>
            <a:r>
              <a:rPr lang="zh-TW" altLang="en-US" sz="1600" kern="0" dirty="0" smtClean="0">
                <a:solidFill>
                  <a:srgbClr val="000000">
                    <a:lumMod val="95000"/>
                    <a:lumOff val="5000"/>
                  </a:srgbClr>
                </a:solidFill>
                <a:latin typeface="Times New Roman" pitchFamily="18" charset="0"/>
                <a:ea typeface="標楷體" pitchFamily="65" charset="-120"/>
              </a:rPr>
              <a:t>月</a:t>
            </a:r>
            <a:r>
              <a:rPr lang="en-US" altLang="zh-TW" sz="1600" kern="0" dirty="0" smtClean="0">
                <a:solidFill>
                  <a:srgbClr val="000000">
                    <a:lumMod val="95000"/>
                    <a:lumOff val="5000"/>
                  </a:srgbClr>
                </a:solidFill>
                <a:latin typeface="Times New Roman" pitchFamily="18" charset="0"/>
                <a:ea typeface="標楷體" pitchFamily="65" charset="-120"/>
              </a:rPr>
              <a:t>16</a:t>
            </a:r>
            <a:r>
              <a:rPr lang="zh-TW" altLang="en-US" sz="1600" kern="0" dirty="0" smtClean="0">
                <a:solidFill>
                  <a:srgbClr val="000000">
                    <a:lumMod val="95000"/>
                    <a:lumOff val="5000"/>
                  </a:srgbClr>
                </a:solidFill>
                <a:latin typeface="Times New Roman" pitchFamily="18" charset="0"/>
                <a:ea typeface="標楷體" pitchFamily="65" charset="-120"/>
              </a:rPr>
              <a:t>日</a:t>
            </a:r>
            <a:r>
              <a:rPr lang="en-US" altLang="zh-TW" sz="1600" kern="0" dirty="0" smtClean="0">
                <a:solidFill>
                  <a:srgbClr val="000000">
                    <a:lumMod val="95000"/>
                    <a:lumOff val="5000"/>
                  </a:srgbClr>
                </a:solidFill>
                <a:latin typeface="Times New Roman" pitchFamily="18" charset="0"/>
                <a:ea typeface="標楷體" pitchFamily="65" charset="-120"/>
              </a:rPr>
              <a:t>15:00</a:t>
            </a:r>
            <a:endParaRPr lang="zh-TW" altLang="en-US" sz="1600" kern="0" dirty="0" smtClean="0">
              <a:solidFill>
                <a:srgbClr val="000000">
                  <a:lumMod val="95000"/>
                  <a:lumOff val="5000"/>
                </a:srgbClr>
              </a:solidFill>
              <a:latin typeface="Times New Roman" pitchFamily="18" charset="0"/>
              <a:ea typeface="標楷體" pitchFamily="65" charset="-120"/>
            </a:endParaRPr>
          </a:p>
        </p:txBody>
      </p:sp>
      <p:sp>
        <p:nvSpPr>
          <p:cNvPr id="7" name="文字方塊 2"/>
          <p:cNvSpPr txBox="1">
            <a:spLocks noChangeArrowheads="1"/>
          </p:cNvSpPr>
          <p:nvPr/>
        </p:nvSpPr>
        <p:spPr bwMode="auto">
          <a:xfrm>
            <a:off x="5003800" y="3068638"/>
            <a:ext cx="3602038" cy="3094037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defRPr/>
            </a:pPr>
            <a:r>
              <a:rPr lang="zh-TW" altLang="en-US" sz="2000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  <a:cs typeface="Tahoma"/>
              </a:rPr>
              <a:t>優先順序之排列</a:t>
            </a:r>
            <a:r>
              <a:rPr lang="en-US" altLang="zh-TW" sz="2000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  <a:cs typeface="Tahoma"/>
              </a:rPr>
              <a:t>:</a:t>
            </a:r>
          </a:p>
          <a:p>
            <a:pPr marL="261938" indent="-261938" eaLnBrk="1" hangingPunct="1">
              <a:spcBef>
                <a:spcPts val="600"/>
              </a:spcBef>
              <a:buFontTx/>
              <a:buAutoNum type="arabicPeriod"/>
              <a:defRPr/>
            </a:pPr>
            <a:r>
              <a:rPr lang="zh-TW" altLang="en-US" sz="2000" b="1" dirty="0" smtClean="0">
                <a:solidFill>
                  <a:srgbClr val="990000"/>
                </a:solidFill>
                <a:latin typeface="標楷體" pitchFamily="65" charset="-120"/>
                <a:ea typeface="標楷體" pitchFamily="65" charset="-120"/>
                <a:cs typeface="Tahoma"/>
              </a:rPr>
              <a:t>有沒有涵蓋前面得知的疾病與現在發現到的醫療問題</a:t>
            </a:r>
            <a:r>
              <a:rPr lang="en-US" altLang="zh-TW" sz="2000" b="1" dirty="0" smtClean="0">
                <a:solidFill>
                  <a:srgbClr val="990000"/>
                </a:solidFill>
                <a:latin typeface="標楷體" pitchFamily="65" charset="-120"/>
                <a:ea typeface="標楷體" pitchFamily="65" charset="-120"/>
                <a:cs typeface="Tahoma"/>
              </a:rPr>
              <a:t>?</a:t>
            </a:r>
          </a:p>
          <a:p>
            <a:pPr marL="261938" indent="-261938" eaLnBrk="1" hangingPunct="1">
              <a:spcBef>
                <a:spcPts val="600"/>
              </a:spcBef>
              <a:buFontTx/>
              <a:buAutoNum type="arabicPeriod"/>
              <a:defRPr/>
            </a:pPr>
            <a:r>
              <a:rPr lang="zh-TW" altLang="en-US" sz="2000" b="1" dirty="0" smtClean="0">
                <a:solidFill>
                  <a:srgbClr val="990000"/>
                </a:solidFill>
                <a:latin typeface="標楷體" pitchFamily="65" charset="-120"/>
                <a:ea typeface="標楷體" pitchFamily="65" charset="-120"/>
                <a:cs typeface="Tahoma"/>
              </a:rPr>
              <a:t>前面何數據顯示何疾病控制不好，或何疾病的用藥有問題，所以應先處裡</a:t>
            </a:r>
            <a:r>
              <a:rPr lang="en-US" altLang="zh-TW" sz="2000" b="1" dirty="0" smtClean="0">
                <a:solidFill>
                  <a:srgbClr val="990000"/>
                </a:solidFill>
                <a:latin typeface="標楷體" pitchFamily="65" charset="-120"/>
                <a:ea typeface="標楷體" pitchFamily="65" charset="-120"/>
                <a:cs typeface="Tahoma"/>
              </a:rPr>
              <a:t>?</a:t>
            </a:r>
          </a:p>
          <a:p>
            <a:pPr marL="261938" indent="-261938" eaLnBrk="1" hangingPunct="1">
              <a:spcBef>
                <a:spcPts val="600"/>
              </a:spcBef>
              <a:buFontTx/>
              <a:buAutoNum type="arabicPeriod"/>
              <a:defRPr/>
            </a:pPr>
            <a:r>
              <a:rPr lang="zh-TW" altLang="en-US" sz="2000" b="1" dirty="0" smtClean="0">
                <a:solidFill>
                  <a:srgbClr val="990000"/>
                </a:solidFill>
                <a:latin typeface="標楷體" pitchFamily="65" charset="-120"/>
                <a:ea typeface="標楷體" pitchFamily="65" charset="-120"/>
                <a:cs typeface="Tahoma"/>
              </a:rPr>
              <a:t>若疾病控制得宜，用藥沒問題，但以後仍續追蹤療效者，列在次要項目。</a:t>
            </a:r>
            <a:endParaRPr lang="en-US" altLang="zh-TW" sz="2000" b="1" dirty="0" smtClean="0">
              <a:solidFill>
                <a:srgbClr val="990000"/>
              </a:solidFill>
              <a:latin typeface="標楷體" pitchFamily="65" charset="-120"/>
              <a:ea typeface="標楷體" pitchFamily="65" charset="-120"/>
              <a:cs typeface="Tahoma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76313" y="115888"/>
            <a:ext cx="7340600" cy="792162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Ctr="1"/>
          <a:lstStyle/>
          <a:p>
            <a:pPr eaLnBrk="1" hangingPunct="1"/>
            <a:r>
              <a:rPr lang="zh-TW" altLang="en-US" b="1" i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擬定照顧計畫的架構</a:t>
            </a:r>
            <a:r>
              <a:rPr lang="zh-TW" altLang="en-US" sz="2400" b="1" i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lang="en-US" altLang="zh-TW" sz="2400" b="1" i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2400" b="1" i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缺一不可</a:t>
            </a:r>
            <a:r>
              <a:rPr lang="en-US" altLang="zh-TW" sz="2400" b="1" i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)</a:t>
            </a:r>
            <a:endParaRPr lang="zh-TW" altLang="en-US" sz="2400" b="1" i="0" smtClean="0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79388" y="908050"/>
            <a:ext cx="8713787" cy="5722938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lnSpc>
                <a:spcPct val="120000"/>
              </a:lnSpc>
              <a:defRPr/>
            </a:pPr>
            <a:r>
              <a:rPr lang="zh-TW" altLang="en-US" b="1" dirty="0">
                <a:latin typeface="標楷體" pitchFamily="65" charset="-120"/>
                <a:ea typeface="標楷體" pitchFamily="65" charset="-120"/>
              </a:rPr>
              <a:t>每一</a:t>
            </a:r>
            <a:r>
              <a:rPr lang="zh-TW" altLang="en-US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疾病</a:t>
            </a:r>
            <a:r>
              <a:rPr lang="en-US" altLang="zh-TW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/</a:t>
            </a:r>
            <a:r>
              <a:rPr lang="zh-TW" altLang="en-US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醫療問題</a:t>
            </a: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之下須有七點計畫內容：</a:t>
            </a:r>
          </a:p>
          <a:p>
            <a:pPr marL="971550" lvl="1" indent="-514350" eaLnBrk="1" hangingPunct="1">
              <a:lnSpc>
                <a:spcPct val="120000"/>
              </a:lnSpc>
              <a:buFont typeface="新細明體" pitchFamily="18" charset="-120"/>
              <a:buAutoNum type="ea1ChtPeriod"/>
              <a:defRPr/>
            </a:pP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目前</a:t>
            </a:r>
            <a:r>
              <a:rPr lang="zh-TW" altLang="en-US" b="1" dirty="0" smtClean="0">
                <a:solidFill>
                  <a:srgbClr val="0000CC"/>
                </a:solidFill>
                <a:latin typeface="標楷體" pitchFamily="65" charset="-120"/>
                <a:ea typeface="標楷體" pitchFamily="65" charset="-120"/>
              </a:rPr>
              <a:t>該疾病</a:t>
            </a: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的控制情況</a:t>
            </a:r>
            <a:endParaRPr lang="en-US" altLang="zh-TW" b="1" dirty="0" smtClean="0">
              <a:latin typeface="標楷體" pitchFamily="65" charset="-120"/>
              <a:ea typeface="標楷體" pitchFamily="65" charset="-120"/>
            </a:endParaRPr>
          </a:p>
          <a:p>
            <a:pPr marL="971550" lvl="1" indent="-514350" eaLnBrk="1" hangingPunct="1">
              <a:spcBef>
                <a:spcPts val="600"/>
              </a:spcBef>
              <a:buFont typeface="新細明體" pitchFamily="18" charset="-120"/>
              <a:buAutoNum type="ea1ChtPeriod"/>
              <a:defRPr/>
            </a:pP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目前治療該疾病的所有藥品</a:t>
            </a:r>
            <a:endParaRPr lang="en-US" altLang="zh-TW" b="1" dirty="0" smtClean="0">
              <a:latin typeface="標楷體" pitchFamily="65" charset="-120"/>
              <a:ea typeface="標楷體" pitchFamily="65" charset="-120"/>
            </a:endParaRPr>
          </a:p>
          <a:p>
            <a:pPr marL="971550" lvl="1" indent="-514350" eaLnBrk="1" hangingPunct="1">
              <a:buFont typeface="新細明體" pitchFamily="18" charset="-120"/>
              <a:buAutoNum type="ea1ChtPeriod"/>
              <a:defRPr/>
            </a:pPr>
            <a:r>
              <a:rPr lang="zh-TW" altLang="en-US" b="1" dirty="0" smtClean="0">
                <a:solidFill>
                  <a:srgbClr val="0000CC"/>
                </a:solidFill>
                <a:latin typeface="標楷體" pitchFamily="65" charset="-120"/>
                <a:ea typeface="標楷體" pitchFamily="65" charset="-120"/>
              </a:rPr>
              <a:t>該疾病之下</a:t>
            </a: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所發現到的藥物治療問題</a:t>
            </a:r>
            <a:endParaRPr lang="en-US" altLang="zh-TW" b="1" dirty="0" smtClean="0">
              <a:latin typeface="標楷體" pitchFamily="65" charset="-120"/>
              <a:ea typeface="標楷體" pitchFamily="65" charset="-120"/>
            </a:endParaRPr>
          </a:p>
          <a:p>
            <a:pPr marL="971550" lvl="1" indent="-514350" eaLnBrk="1" hangingPunct="1">
              <a:buFont typeface="新細明體" pitchFamily="18" charset="-120"/>
              <a:buAutoNum type="ea1ChtPeriod"/>
              <a:defRPr/>
            </a:pP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與某醫師有關者，建議醫師事項</a:t>
            </a:r>
            <a:endParaRPr lang="en-US" altLang="zh-TW" b="1" dirty="0" smtClean="0">
              <a:latin typeface="標楷體" pitchFamily="65" charset="-120"/>
              <a:ea typeface="標楷體" pitchFamily="65" charset="-120"/>
            </a:endParaRPr>
          </a:p>
          <a:p>
            <a:pPr marL="971550" lvl="1" indent="-514350" eaLnBrk="1" hangingPunct="1">
              <a:buFont typeface="新細明體" pitchFamily="18" charset="-120"/>
              <a:buAutoNum type="ea1ChtPeriod"/>
              <a:defRPr/>
            </a:pP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該疾病</a:t>
            </a:r>
            <a:r>
              <a:rPr lang="en-US" altLang="zh-TW" b="1" dirty="0" smtClean="0">
                <a:latin typeface="標楷體" pitchFamily="65" charset="-120"/>
                <a:ea typeface="標楷體" pitchFamily="65" charset="-120"/>
              </a:rPr>
              <a:t>/</a:t>
            </a: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醫療問題之治療目標</a:t>
            </a:r>
            <a:endParaRPr lang="en-US" altLang="zh-TW" b="1" dirty="0" smtClean="0">
              <a:latin typeface="標楷體" pitchFamily="65" charset="-120"/>
              <a:ea typeface="標楷體" pitchFamily="65" charset="-120"/>
            </a:endParaRPr>
          </a:p>
          <a:p>
            <a:pPr marL="971550" lvl="1" indent="-514350" eaLnBrk="1" hangingPunct="1">
              <a:buFont typeface="新細明體" pitchFamily="18" charset="-120"/>
              <a:buAutoNum type="ea1ChtPeriod"/>
              <a:defRPr/>
            </a:pP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療效或副作用追蹤之監測項目與何時做監測</a:t>
            </a:r>
            <a:endParaRPr lang="en-US" altLang="zh-TW" b="1" dirty="0" smtClean="0">
              <a:latin typeface="標楷體" pitchFamily="65" charset="-120"/>
              <a:ea typeface="標楷體" pitchFamily="65" charset="-120"/>
            </a:endParaRPr>
          </a:p>
          <a:p>
            <a:pPr marL="971550" lvl="1" indent="-514350" eaLnBrk="1" hangingPunct="1">
              <a:buFont typeface="新細明體" pitchFamily="18" charset="-120"/>
              <a:buAutoNum type="ea1ChtPeriod"/>
              <a:defRPr/>
            </a:pP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改變病人就醫</a:t>
            </a:r>
            <a:r>
              <a:rPr lang="en-US" altLang="zh-TW" b="1" dirty="0" smtClean="0">
                <a:latin typeface="標楷體" pitchFamily="65" charset="-120"/>
                <a:ea typeface="標楷體" pitchFamily="65" charset="-120"/>
              </a:rPr>
              <a:t>/</a:t>
            </a: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用藥行為需要教育的內容</a:t>
            </a:r>
          </a:p>
          <a:p>
            <a:pPr eaLnBrk="1" hangingPunct="1">
              <a:lnSpc>
                <a:spcPct val="120000"/>
              </a:lnSpc>
              <a:spcBef>
                <a:spcPts val="1200"/>
              </a:spcBef>
              <a:defRPr/>
            </a:pPr>
            <a:r>
              <a:rPr lang="zh-TW" altLang="en-US" sz="2800" b="1" dirty="0" smtClean="0">
                <a:solidFill>
                  <a:srgbClr val="0000CC"/>
                </a:solidFill>
                <a:latin typeface="標楷體" pitchFamily="65" charset="-120"/>
                <a:ea typeface="標楷體" pitchFamily="65" charset="-120"/>
              </a:rPr>
              <a:t>藥物治療問題</a:t>
            </a:r>
            <a:r>
              <a:rPr lang="zh-TW" altLang="en-US" sz="2800" b="1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需寫出</a:t>
            </a:r>
            <a:r>
              <a:rPr lang="en-US" altLang="zh-TW" sz="2800" b="1" dirty="0" smtClean="0">
                <a:solidFill>
                  <a:srgbClr val="000000"/>
                </a:solidFill>
                <a:latin typeface="+mj-lt"/>
                <a:ea typeface="標楷體" pitchFamily="65" charset="-120"/>
              </a:rPr>
              <a:t>AA</a:t>
            </a:r>
            <a:r>
              <a:rPr lang="zh-TW" altLang="en-US" sz="2800" b="1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碼再</a:t>
            </a:r>
            <a:r>
              <a:rPr lang="zh-TW" altLang="en-US" sz="2800" b="1" dirty="0" smtClean="0">
                <a:latin typeface="標楷體" pitchFamily="65" charset="-120"/>
                <a:ea typeface="標楷體" pitchFamily="65" charset="-120"/>
              </a:rPr>
              <a:t>描述問題內容，寫</a:t>
            </a:r>
            <a:r>
              <a:rPr lang="en-US" altLang="zh-TW" sz="2800" b="1" dirty="0" smtClean="0">
                <a:latin typeface="+mj-lt"/>
                <a:ea typeface="標楷體" pitchFamily="65" charset="-120"/>
              </a:rPr>
              <a:t>BB</a:t>
            </a:r>
            <a:r>
              <a:rPr lang="zh-TW" altLang="en-US" sz="2800" b="1" dirty="0" smtClean="0">
                <a:latin typeface="標楷體" pitchFamily="65" charset="-120"/>
                <a:ea typeface="標楷體" pitchFamily="65" charset="-120"/>
              </a:rPr>
              <a:t>碼再建議醫師或病人如何改變，並追蹤結果寫</a:t>
            </a:r>
            <a:r>
              <a:rPr lang="en-US" altLang="zh-TW" sz="2800" b="1" dirty="0" smtClean="0">
                <a:latin typeface="+mj-lt"/>
                <a:ea typeface="標楷體" pitchFamily="65" charset="-120"/>
              </a:rPr>
              <a:t>CC</a:t>
            </a:r>
            <a:r>
              <a:rPr lang="zh-TW" altLang="en-US" sz="2800" b="1" dirty="0" smtClean="0">
                <a:latin typeface="標楷體" pitchFamily="65" charset="-120"/>
                <a:ea typeface="標楷體" pitchFamily="65" charset="-120"/>
              </a:rPr>
              <a:t>碼</a:t>
            </a:r>
            <a:r>
              <a:rPr lang="zh-TW" altLang="en-US" sz="2800" b="1" dirty="0" smtClean="0"/>
              <a:t>。</a:t>
            </a:r>
          </a:p>
        </p:txBody>
      </p:sp>
      <p:pic>
        <p:nvPicPr>
          <p:cNvPr id="97284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38" y="44450"/>
            <a:ext cx="981075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6DD3DF-67EE-469E-89EF-3AD97DA68A2D}" type="slidenum">
              <a:rPr lang="zh-TW" altLang="en-US" smtClean="0"/>
              <a:pPr>
                <a:defRPr/>
              </a:pPr>
              <a:t>15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005870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標題 3"/>
          <p:cNvSpPr>
            <a:spLocks noGrp="1"/>
          </p:cNvSpPr>
          <p:nvPr>
            <p:ph type="title"/>
          </p:nvPr>
        </p:nvSpPr>
        <p:spPr>
          <a:xfrm>
            <a:off x="457200" y="277813"/>
            <a:ext cx="6257925" cy="774700"/>
          </a:xfrm>
        </p:spPr>
        <p:txBody>
          <a:bodyPr anchorCtr="0"/>
          <a:lstStyle/>
          <a:p>
            <a:r>
              <a:rPr lang="zh-TW" altLang="en-US" sz="4000" b="1" smtClean="0">
                <a:solidFill>
                  <a:srgbClr val="990000"/>
                </a:solidFill>
                <a:effectLst/>
                <a:latin typeface="標楷體" pitchFamily="65" charset="-120"/>
                <a:ea typeface="標楷體" pitchFamily="65" charset="-120"/>
              </a:rPr>
              <a:t>追蹤事項架構 </a:t>
            </a:r>
            <a:r>
              <a:rPr lang="en-US" altLang="zh-TW" sz="2400" b="1" smtClean="0">
                <a:solidFill>
                  <a:srgbClr val="0000FF"/>
                </a:solidFill>
                <a:effectLst/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2400" b="1" smtClean="0">
                <a:solidFill>
                  <a:srgbClr val="0000FF"/>
                </a:solidFill>
                <a:effectLst/>
                <a:latin typeface="標楷體" pitchFamily="65" charset="-120"/>
                <a:ea typeface="標楷體" pitchFamily="65" charset="-120"/>
              </a:rPr>
              <a:t>缺一不可</a:t>
            </a:r>
            <a:r>
              <a:rPr lang="en-US" altLang="zh-TW" sz="2400" b="1" smtClean="0">
                <a:solidFill>
                  <a:srgbClr val="0000FF"/>
                </a:solidFill>
                <a:effectLst/>
                <a:latin typeface="標楷體" pitchFamily="65" charset="-120"/>
                <a:ea typeface="標楷體" pitchFamily="65" charset="-120"/>
              </a:rPr>
              <a:t>)</a:t>
            </a:r>
            <a:endParaRPr lang="zh-TW" altLang="en-US" sz="2400" b="1" smtClean="0">
              <a:solidFill>
                <a:srgbClr val="0000FF"/>
              </a:solidFill>
              <a:effectLst/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4035" name="內容版面配置區 4"/>
          <p:cNvSpPr>
            <a:spLocks noGrp="1"/>
          </p:cNvSpPr>
          <p:nvPr>
            <p:ph idx="1"/>
          </p:nvPr>
        </p:nvSpPr>
        <p:spPr>
          <a:xfrm>
            <a:off x="755650" y="1285875"/>
            <a:ext cx="8178800" cy="5053013"/>
          </a:xfrm>
        </p:spPr>
        <p:txBody>
          <a:bodyPr/>
          <a:lstStyle/>
          <a:p>
            <a:pPr eaLnBrk="1" hangingPunct="1">
              <a:buClr>
                <a:srgbClr val="C00000"/>
              </a:buClr>
              <a:defRPr/>
            </a:pPr>
            <a:r>
              <a:rPr lang="zh-TW" altLang="en-US" sz="2800" b="1" dirty="0" smtClean="0">
                <a:solidFill>
                  <a:srgbClr val="0000FF"/>
                </a:solidFill>
                <a:effectLst/>
                <a:latin typeface="標楷體" pitchFamily="65" charset="-120"/>
                <a:ea typeface="標楷體" pitchFamily="65" charset="-120"/>
              </a:rPr>
              <a:t>醫師回應情形</a:t>
            </a:r>
            <a:r>
              <a:rPr lang="en-US" altLang="zh-TW" sz="2800" b="1" dirty="0" smtClean="0">
                <a:solidFill>
                  <a:srgbClr val="000000"/>
                </a:solidFill>
                <a:effectLst/>
                <a:latin typeface="標楷體" pitchFamily="65" charset="-120"/>
                <a:ea typeface="標楷體" pitchFamily="65" charset="-120"/>
              </a:rPr>
              <a:t>:</a:t>
            </a:r>
            <a:r>
              <a:rPr lang="zh-TW" altLang="en-US" sz="2800" b="1" dirty="0" smtClean="0">
                <a:solidFill>
                  <a:srgbClr val="000000"/>
                </a:solidFill>
                <a:effectLst/>
              </a:rPr>
              <a:t>  </a:t>
            </a:r>
            <a:endParaRPr lang="en-US" altLang="zh-TW" sz="2800" b="1" dirty="0" smtClean="0">
              <a:solidFill>
                <a:srgbClr val="000000"/>
              </a:solidFill>
              <a:effectLst/>
            </a:endParaRPr>
          </a:p>
          <a:p>
            <a:pPr lvl="1" eaLnBrk="1" hangingPunct="1">
              <a:buFontTx/>
              <a:buNone/>
              <a:defRPr/>
            </a:pPr>
            <a:r>
              <a:rPr lang="zh-TW" altLang="en-US" b="1" dirty="0" smtClean="0">
                <a:solidFill>
                  <a:srgbClr val="000000"/>
                </a:solidFill>
                <a:effectLst/>
                <a:latin typeface="標楷體" pitchFamily="65" charset="-120"/>
                <a:ea typeface="標楷體" pitchFamily="65" charset="-120"/>
              </a:rPr>
              <a:t>寫出</a:t>
            </a:r>
            <a:r>
              <a:rPr lang="en-US" altLang="zh-TW" b="1" dirty="0" smtClean="0">
                <a:solidFill>
                  <a:srgbClr val="000000"/>
                </a:solidFill>
                <a:effectLst/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CC</a:t>
            </a:r>
            <a:r>
              <a:rPr lang="zh-TW" altLang="en-US" b="1" dirty="0" smtClean="0">
                <a:solidFill>
                  <a:srgbClr val="000000"/>
                </a:solidFill>
                <a:effectLst/>
                <a:latin typeface="標楷體" pitchFamily="65" charset="-120"/>
                <a:ea typeface="標楷體" pitchFamily="65" charset="-120"/>
              </a:rPr>
              <a:t>碼並描述實際情形</a:t>
            </a:r>
            <a:endParaRPr lang="en-US" altLang="zh-TW" b="1" dirty="0" smtClean="0">
              <a:solidFill>
                <a:srgbClr val="000000"/>
              </a:solidFill>
              <a:effectLst/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spcBef>
                <a:spcPts val="1200"/>
              </a:spcBef>
              <a:buClr>
                <a:srgbClr val="C00000"/>
              </a:buClr>
              <a:defRPr/>
            </a:pPr>
            <a:r>
              <a:rPr lang="zh-TW" altLang="en-US" sz="2800" b="1" dirty="0" smtClean="0">
                <a:solidFill>
                  <a:srgbClr val="0000FF"/>
                </a:solidFill>
                <a:effectLst/>
                <a:latin typeface="標楷體" pitchFamily="65" charset="-120"/>
                <a:ea typeface="標楷體" pitchFamily="65" charset="-120"/>
              </a:rPr>
              <a:t>病人行為改變情形</a:t>
            </a:r>
            <a:r>
              <a:rPr lang="en-US" altLang="zh-TW" sz="2800" b="1" dirty="0" smtClean="0">
                <a:solidFill>
                  <a:srgbClr val="000000"/>
                </a:solidFill>
                <a:effectLst/>
                <a:latin typeface="標楷體" pitchFamily="65" charset="-120"/>
                <a:ea typeface="標楷體" pitchFamily="65" charset="-120"/>
              </a:rPr>
              <a:t>:</a:t>
            </a:r>
            <a:r>
              <a:rPr lang="zh-TW" altLang="en-US" sz="2800" b="1" dirty="0" smtClean="0">
                <a:solidFill>
                  <a:srgbClr val="000000"/>
                </a:solidFill>
                <a:effectLst/>
              </a:rPr>
              <a:t>  </a:t>
            </a:r>
            <a:endParaRPr lang="en-US" altLang="zh-TW" sz="2800" b="1" dirty="0" smtClean="0">
              <a:solidFill>
                <a:srgbClr val="000000"/>
              </a:solidFill>
              <a:effectLst/>
            </a:endParaRPr>
          </a:p>
          <a:p>
            <a:pPr lvl="1" eaLnBrk="1" hangingPunct="1">
              <a:buFontTx/>
              <a:buNone/>
              <a:defRPr/>
            </a:pPr>
            <a:r>
              <a:rPr lang="zh-TW" altLang="en-US" b="1" dirty="0">
                <a:solidFill>
                  <a:srgbClr val="000000"/>
                </a:solidFill>
                <a:effectLst/>
                <a:latin typeface="標楷體" pitchFamily="65" charset="-120"/>
                <a:ea typeface="標楷體" pitchFamily="65" charset="-120"/>
              </a:rPr>
              <a:t>寫</a:t>
            </a:r>
            <a:r>
              <a:rPr lang="zh-TW" altLang="en-US" b="1" dirty="0">
                <a:solidFill>
                  <a:srgbClr val="000000"/>
                </a:solidFill>
                <a:effectLst/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出</a:t>
            </a:r>
            <a:r>
              <a:rPr lang="en-US" altLang="zh-TW" b="1" dirty="0">
                <a:solidFill>
                  <a:srgbClr val="000000"/>
                </a:solidFill>
                <a:effectLst/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CC</a:t>
            </a:r>
            <a:r>
              <a:rPr lang="zh-TW" altLang="en-US" b="1" dirty="0">
                <a:solidFill>
                  <a:srgbClr val="000000"/>
                </a:solidFill>
                <a:effectLst/>
                <a:latin typeface="標楷體" pitchFamily="65" charset="-120"/>
                <a:ea typeface="標楷體" pitchFamily="65" charset="-120"/>
              </a:rPr>
              <a:t>碼並描述實際</a:t>
            </a:r>
            <a:r>
              <a:rPr lang="zh-TW" altLang="en-US" b="1" dirty="0" smtClean="0">
                <a:solidFill>
                  <a:srgbClr val="000000"/>
                </a:solidFill>
                <a:effectLst/>
                <a:latin typeface="標楷體" pitchFamily="65" charset="-120"/>
                <a:ea typeface="標楷體" pitchFamily="65" charset="-120"/>
              </a:rPr>
              <a:t>情形</a:t>
            </a:r>
            <a:endParaRPr lang="en-US" altLang="zh-TW" b="1" dirty="0" smtClean="0">
              <a:solidFill>
                <a:srgbClr val="000000"/>
              </a:solidFill>
              <a:effectLst/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spcBef>
                <a:spcPts val="1200"/>
              </a:spcBef>
              <a:buClr>
                <a:srgbClr val="C00000"/>
              </a:buClr>
              <a:defRPr/>
            </a:pPr>
            <a:r>
              <a:rPr lang="zh-TW" altLang="en-US" sz="2800" b="1" dirty="0" smtClean="0">
                <a:solidFill>
                  <a:srgbClr val="0000FF"/>
                </a:solidFill>
                <a:effectLst/>
                <a:latin typeface="標楷體" pitchFamily="65" charset="-120"/>
                <a:ea typeface="標楷體" pitchFamily="65" charset="-120"/>
              </a:rPr>
              <a:t>帕金森氏症控制情形</a:t>
            </a:r>
            <a:endParaRPr lang="en-US" altLang="zh-TW" sz="2800" b="1" dirty="0" smtClean="0">
              <a:solidFill>
                <a:srgbClr val="0000FF"/>
              </a:solidFill>
              <a:effectLst/>
              <a:latin typeface="標楷體" pitchFamily="65" charset="-120"/>
              <a:ea typeface="標楷體" pitchFamily="65" charset="-120"/>
            </a:endParaRPr>
          </a:p>
          <a:p>
            <a:pPr marL="457200" lvl="1" indent="0" eaLnBrk="1" hangingPunct="1">
              <a:buFontTx/>
              <a:buNone/>
              <a:defRPr/>
            </a:pPr>
            <a:r>
              <a:rPr lang="zh-TW" altLang="en-US" b="1" dirty="0" smtClean="0">
                <a:solidFill>
                  <a:srgbClr val="000000"/>
                </a:solidFill>
                <a:effectLst/>
                <a:latin typeface="標楷體" pitchFamily="65" charset="-120"/>
                <a:ea typeface="標楷體" pitchFamily="65" charset="-120"/>
              </a:rPr>
              <a:t>可運用目前疾病治療控制情形代碼，再描述</a:t>
            </a:r>
            <a:endParaRPr lang="en-US" altLang="zh-TW" b="1" dirty="0" smtClean="0">
              <a:solidFill>
                <a:srgbClr val="000000"/>
              </a:solidFill>
              <a:effectLst/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spcBef>
                <a:spcPts val="1200"/>
              </a:spcBef>
              <a:buClr>
                <a:srgbClr val="C00000"/>
              </a:buClr>
              <a:defRPr/>
            </a:pPr>
            <a:r>
              <a:rPr lang="zh-TW" altLang="en-US" sz="2800" b="1" dirty="0" smtClean="0">
                <a:solidFill>
                  <a:srgbClr val="0000FF"/>
                </a:solidFill>
                <a:effectLst/>
                <a:latin typeface="標楷體" pitchFamily="65" charset="-120"/>
                <a:ea typeface="標楷體" pitchFamily="65" charset="-120"/>
              </a:rPr>
              <a:t>藥品副作用出現情形</a:t>
            </a:r>
            <a:endParaRPr lang="en-US" altLang="zh-TW" sz="2800" b="1" dirty="0" smtClean="0">
              <a:solidFill>
                <a:srgbClr val="0000FF"/>
              </a:solidFill>
              <a:effectLst/>
              <a:latin typeface="標楷體" pitchFamily="65" charset="-120"/>
              <a:ea typeface="標楷體" pitchFamily="65" charset="-120"/>
            </a:endParaRPr>
          </a:p>
          <a:p>
            <a:pPr marL="457200" lvl="1" indent="0" eaLnBrk="1" hangingPunct="1">
              <a:buFontTx/>
              <a:buNone/>
              <a:defRPr/>
            </a:pPr>
            <a:r>
              <a:rPr lang="zh-TW" altLang="en-US" b="1" dirty="0" smtClean="0">
                <a:solidFill>
                  <a:srgbClr val="000000"/>
                </a:solidFill>
                <a:effectLst/>
                <a:latin typeface="標楷體" pitchFamily="65" charset="-120"/>
                <a:ea typeface="標楷體" pitchFamily="65" charset="-120"/>
              </a:rPr>
              <a:t>請描述實際情形</a:t>
            </a:r>
          </a:p>
          <a:p>
            <a:pPr eaLnBrk="1" hangingPunct="1">
              <a:spcBef>
                <a:spcPts val="1800"/>
              </a:spcBef>
              <a:buClr>
                <a:srgbClr val="C00000"/>
              </a:buClr>
              <a:defRPr/>
            </a:pPr>
            <a:r>
              <a:rPr lang="zh-TW" altLang="en-US" b="1" dirty="0">
                <a:solidFill>
                  <a:srgbClr val="FF0000"/>
                </a:solidFill>
                <a:effectLst/>
                <a:latin typeface="標楷體" pitchFamily="65" charset="-120"/>
                <a:ea typeface="標楷體" pitchFamily="65" charset="-120"/>
              </a:rPr>
              <a:t>有無</a:t>
            </a:r>
            <a:r>
              <a:rPr lang="zh-TW" altLang="en-US" b="1" dirty="0" smtClean="0">
                <a:solidFill>
                  <a:srgbClr val="FF0000"/>
                </a:solidFill>
                <a:effectLst/>
                <a:latin typeface="標楷體" pitchFamily="65" charset="-120"/>
                <a:ea typeface="標楷體" pitchFamily="65" charset="-120"/>
              </a:rPr>
              <a:t>發現新問題</a:t>
            </a: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D4544D-1983-41B6-9403-945A1A0680E3}" type="slidenum">
              <a:rPr lang="en-US" altLang="zh-TW" smtClean="0"/>
              <a:pPr>
                <a:defRPr/>
              </a:pPr>
              <a:t>16</a:t>
            </a:fld>
            <a:endParaRPr lang="en-US" altLang="zh-TW"/>
          </a:p>
        </p:txBody>
      </p:sp>
      <p:sp>
        <p:nvSpPr>
          <p:cNvPr id="6" name="文字方塊 4"/>
          <p:cNvSpPr txBox="1">
            <a:spLocks noChangeArrowheads="1"/>
          </p:cNvSpPr>
          <p:nvPr/>
        </p:nvSpPr>
        <p:spPr bwMode="auto">
          <a:xfrm>
            <a:off x="6072188" y="1196975"/>
            <a:ext cx="3071812" cy="2616200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9pPr>
          </a:lstStyle>
          <a:p>
            <a:pPr eaLnBrk="1" hangingPunct="1">
              <a:defRPr/>
            </a:pPr>
            <a:r>
              <a:rPr lang="zh-TW" altLang="en-US" sz="2400" b="1" dirty="0" smtClean="0">
                <a:solidFill>
                  <a:srgbClr val="C00000"/>
                </a:solidFill>
              </a:rPr>
              <a:t>在每疾病照顧計畫之後呈現</a:t>
            </a:r>
            <a:endParaRPr lang="en-US" altLang="zh-TW" sz="2400" b="1" dirty="0" smtClean="0">
              <a:solidFill>
                <a:srgbClr val="C00000"/>
              </a:solidFill>
            </a:endParaRPr>
          </a:p>
          <a:p>
            <a:pPr marL="182563" indent="-182563" eaLnBrk="1" hangingPunct="1">
              <a:spcBef>
                <a:spcPts val="1200"/>
              </a:spcBef>
              <a:buFont typeface="Arial" charset="0"/>
              <a:buChar char="•"/>
              <a:defRPr/>
            </a:pPr>
            <a:r>
              <a:rPr lang="zh-TW" altLang="en-US" sz="2400" b="1" dirty="0" smtClean="0">
                <a:solidFill>
                  <a:srgbClr val="000000"/>
                </a:solidFill>
              </a:rPr>
              <a:t>有連續該疾病照顧與追蹤的事實描述</a:t>
            </a:r>
            <a:endParaRPr lang="en-US" altLang="zh-TW" sz="2400" b="1" dirty="0" smtClean="0">
              <a:solidFill>
                <a:srgbClr val="000000"/>
              </a:solidFill>
            </a:endParaRPr>
          </a:p>
          <a:p>
            <a:pPr marL="182563" indent="-182563" eaLnBrk="1" hangingPunct="1">
              <a:spcBef>
                <a:spcPts val="1200"/>
              </a:spcBef>
              <a:buFont typeface="Arial" charset="0"/>
              <a:buChar char="•"/>
              <a:defRPr/>
            </a:pPr>
            <a:r>
              <a:rPr lang="zh-TW" altLang="en-US" sz="2400" b="1" dirty="0" smtClean="0">
                <a:solidFill>
                  <a:srgbClr val="000000"/>
                </a:solidFill>
              </a:rPr>
              <a:t>注意</a:t>
            </a:r>
            <a:r>
              <a:rPr lang="en-US" altLang="zh-TW" sz="2400" b="1" dirty="0" smtClean="0">
                <a:solidFill>
                  <a:srgbClr val="000000"/>
                </a:solidFill>
              </a:rPr>
              <a:t>CC</a:t>
            </a:r>
            <a:r>
              <a:rPr lang="zh-TW" altLang="en-US" sz="2400" b="1" dirty="0" smtClean="0">
                <a:solidFill>
                  <a:srgbClr val="000000"/>
                </a:solidFill>
              </a:rPr>
              <a:t>碼與療效代碼之呈現</a:t>
            </a: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7667625" y="38100"/>
            <a:ext cx="1449388" cy="647700"/>
          </a:xfrm>
          <a:prstGeom prst="rect">
            <a:avLst/>
          </a:prstGeom>
          <a:solidFill>
            <a:srgbClr val="BBE0E3"/>
          </a:solidFill>
          <a:ln>
            <a:noFill/>
          </a:ln>
          <a:effectLst/>
          <a:extLst/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kern="0" dirty="0" smtClean="0">
                <a:solidFill>
                  <a:srgbClr val="000000">
                    <a:lumMod val="95000"/>
                    <a:lumOff val="5000"/>
                  </a:srgbClr>
                </a:solidFill>
                <a:latin typeface="Times New Roman" pitchFamily="18" charset="0"/>
                <a:ea typeface="標楷體" pitchFamily="65" charset="-120"/>
              </a:rPr>
              <a:t>第二次訪視</a:t>
            </a:r>
            <a:endParaRPr lang="en-US" altLang="zh-TW" kern="0" dirty="0" smtClean="0">
              <a:solidFill>
                <a:srgbClr val="000000">
                  <a:lumMod val="95000"/>
                  <a:lumOff val="5000"/>
                </a:srgbClr>
              </a:solidFill>
              <a:latin typeface="Times New Roman" pitchFamily="18" charset="0"/>
              <a:ea typeface="標楷體" pitchFamily="65" charset="-12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kern="0" dirty="0" smtClean="0">
                <a:solidFill>
                  <a:srgbClr val="000000">
                    <a:lumMod val="95000"/>
                    <a:lumOff val="5000"/>
                  </a:srgbClr>
                </a:solidFill>
                <a:latin typeface="Times New Roman" pitchFamily="18" charset="0"/>
                <a:ea typeface="標楷體" pitchFamily="65" charset="-120"/>
              </a:rPr>
              <a:t>11</a:t>
            </a:r>
            <a:r>
              <a:rPr lang="zh-TW" altLang="en-US" kern="0" dirty="0" smtClean="0">
                <a:solidFill>
                  <a:srgbClr val="000000">
                    <a:lumMod val="95000"/>
                    <a:lumOff val="5000"/>
                  </a:srgbClr>
                </a:solidFill>
                <a:latin typeface="Times New Roman" pitchFamily="18" charset="0"/>
                <a:ea typeface="標楷體" pitchFamily="65" charset="-120"/>
              </a:rPr>
              <a:t>月</a:t>
            </a:r>
            <a:r>
              <a:rPr lang="en-US" altLang="zh-TW" kern="0" dirty="0" smtClean="0">
                <a:solidFill>
                  <a:srgbClr val="000000">
                    <a:lumMod val="95000"/>
                    <a:lumOff val="5000"/>
                  </a:srgbClr>
                </a:solidFill>
                <a:latin typeface="Times New Roman" pitchFamily="18" charset="0"/>
                <a:ea typeface="標楷體" pitchFamily="65" charset="-120"/>
              </a:rPr>
              <a:t>20</a:t>
            </a:r>
            <a:r>
              <a:rPr lang="zh-TW" altLang="en-US" kern="0" dirty="0" smtClean="0">
                <a:solidFill>
                  <a:srgbClr val="000000">
                    <a:lumMod val="95000"/>
                    <a:lumOff val="5000"/>
                  </a:srgbClr>
                </a:solidFill>
                <a:latin typeface="Times New Roman" pitchFamily="18" charset="0"/>
                <a:ea typeface="標楷體" pitchFamily="65" charset="-120"/>
              </a:rPr>
              <a:t>日</a:t>
            </a:r>
          </a:p>
        </p:txBody>
      </p:sp>
    </p:spTree>
    <p:extLst>
      <p:ext uri="{BB962C8B-B14F-4D97-AF65-F5344CB8AC3E}">
        <p14:creationId xmlns:p14="http://schemas.microsoft.com/office/powerpoint/2010/main" val="3013132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1124744"/>
            <a:ext cx="8229600" cy="5184775"/>
          </a:xfrm>
        </p:spPr>
        <p:txBody>
          <a:bodyPr/>
          <a:lstStyle/>
          <a:p>
            <a:pPr eaLnBrk="1" hangingPunct="1">
              <a:lnSpc>
                <a:spcPct val="105000"/>
              </a:lnSpc>
              <a:spcBef>
                <a:spcPct val="5000"/>
              </a:spcBef>
              <a:buClr>
                <a:srgbClr val="FF0000"/>
              </a:buClr>
              <a:buFont typeface="Wingdings" pitchFamily="2" charset="2"/>
              <a:buChar char="u"/>
            </a:pPr>
            <a:r>
              <a:rPr lang="zh-TW" altLang="en-US" sz="2800" b="1" dirty="0" smtClean="0">
                <a:solidFill>
                  <a:srgbClr val="0000FF"/>
                </a:solidFill>
                <a:latin typeface="Times New Roman" pitchFamily="18" charset="0"/>
              </a:rPr>
              <a:t>疾病控制情形</a:t>
            </a:r>
            <a:r>
              <a:rPr lang="en-US" altLang="zh-TW" sz="2800" b="1" dirty="0" smtClean="0">
                <a:solidFill>
                  <a:srgbClr val="0000FF"/>
                </a:solidFill>
                <a:latin typeface="Times New Roman" pitchFamily="18" charset="0"/>
              </a:rPr>
              <a:t>:</a:t>
            </a:r>
            <a:r>
              <a:rPr lang="en-US" altLang="zh-TW" sz="2400" b="1" dirty="0" smtClean="0">
                <a:solidFill>
                  <a:srgbClr val="0000FF"/>
                </a:solidFill>
                <a:latin typeface="Times New Roman" pitchFamily="18" charset="0"/>
              </a:rPr>
              <a:t/>
            </a:r>
            <a:br>
              <a:rPr lang="en-US" altLang="zh-TW" sz="2400" b="1" dirty="0" smtClean="0">
                <a:solidFill>
                  <a:srgbClr val="0000FF"/>
                </a:solidFill>
                <a:latin typeface="Times New Roman" pitchFamily="18" charset="0"/>
              </a:rPr>
            </a:br>
            <a:r>
              <a:rPr lang="en-US" altLang="zh-TW" sz="2400" b="1" dirty="0" smtClean="0">
                <a:solidFill>
                  <a:srgbClr val="00B050"/>
                </a:solidFill>
                <a:latin typeface="Times New Roman" pitchFamily="18" charset="0"/>
              </a:rPr>
              <a:t>(2)</a:t>
            </a:r>
            <a:r>
              <a:rPr lang="zh-TW" altLang="en-US" sz="2800" b="1" dirty="0" smtClean="0">
                <a:latin typeface="Times New Roman" pitchFamily="18" charset="0"/>
              </a:rPr>
              <a:t>目前飲食上主要是管灌配方，近</a:t>
            </a:r>
            <a:r>
              <a:rPr lang="en-US" altLang="zh-TW" sz="2800" b="1" dirty="0" smtClean="0">
                <a:latin typeface="Times New Roman" pitchFamily="18" charset="0"/>
              </a:rPr>
              <a:t>2~3</a:t>
            </a:r>
            <a:r>
              <a:rPr lang="zh-TW" altLang="en-US" sz="2800" b="1" dirty="0" smtClean="0">
                <a:latin typeface="Times New Roman" pitchFamily="18" charset="0"/>
              </a:rPr>
              <a:t>週有出現三天無法排便情況且大便較硬。</a:t>
            </a:r>
          </a:p>
          <a:p>
            <a:pPr eaLnBrk="1" hangingPunct="1">
              <a:lnSpc>
                <a:spcPct val="105000"/>
              </a:lnSpc>
              <a:spcBef>
                <a:spcPts val="600"/>
              </a:spcBef>
              <a:buClr>
                <a:srgbClr val="FF0000"/>
              </a:buClr>
              <a:buFont typeface="Wingdings" pitchFamily="2" charset="2"/>
              <a:buChar char="u"/>
            </a:pPr>
            <a:r>
              <a:rPr lang="zh-TW" altLang="en-US" sz="2800" b="1" dirty="0" smtClean="0">
                <a:solidFill>
                  <a:srgbClr val="0000FF"/>
                </a:solidFill>
                <a:latin typeface="Times New Roman" pitchFamily="18" charset="0"/>
              </a:rPr>
              <a:t>目前藥物治療</a:t>
            </a:r>
            <a:r>
              <a:rPr lang="en-US" altLang="zh-TW" sz="2800" b="1" dirty="0" smtClean="0">
                <a:solidFill>
                  <a:srgbClr val="0000FF"/>
                </a:solidFill>
                <a:latin typeface="Times New Roman" pitchFamily="18" charset="0"/>
              </a:rPr>
              <a:t>: </a:t>
            </a:r>
          </a:p>
          <a:p>
            <a:pPr eaLnBrk="1" hangingPunct="1">
              <a:lnSpc>
                <a:spcPct val="105000"/>
              </a:lnSpc>
              <a:spcBef>
                <a:spcPct val="5000"/>
              </a:spcBef>
              <a:buClr>
                <a:srgbClr val="008080"/>
              </a:buClr>
              <a:buFontTx/>
              <a:buNone/>
            </a:pPr>
            <a:r>
              <a:rPr lang="zh-TW" altLang="en-US" sz="2400" b="1" dirty="0" smtClean="0">
                <a:latin typeface="Times New Roman" pitchFamily="18" charset="0"/>
              </a:rPr>
              <a:t>     </a:t>
            </a:r>
            <a:r>
              <a:rPr lang="zh-TW" altLang="en-US" sz="2800" b="1" dirty="0" smtClean="0">
                <a:latin typeface="Times New Roman" pitchFamily="18" charset="0"/>
              </a:rPr>
              <a:t>無</a:t>
            </a:r>
          </a:p>
          <a:p>
            <a:pPr eaLnBrk="1" hangingPunct="1">
              <a:lnSpc>
                <a:spcPct val="105000"/>
              </a:lnSpc>
              <a:spcBef>
                <a:spcPts val="600"/>
              </a:spcBef>
              <a:buClr>
                <a:srgbClr val="FF0000"/>
              </a:buClr>
              <a:buFont typeface="Wingdings" pitchFamily="2" charset="2"/>
              <a:buChar char="u"/>
            </a:pPr>
            <a:r>
              <a:rPr lang="zh-TW" altLang="en-US" sz="2800" b="1" dirty="0" smtClean="0">
                <a:solidFill>
                  <a:srgbClr val="0000FF"/>
                </a:solidFill>
                <a:latin typeface="Times New Roman" pitchFamily="18" charset="0"/>
              </a:rPr>
              <a:t>發現之藥物治療問題 </a:t>
            </a:r>
            <a:r>
              <a:rPr lang="en-US" altLang="zh-TW" sz="2800" b="1" dirty="0" smtClean="0">
                <a:solidFill>
                  <a:srgbClr val="0000FF"/>
                </a:solidFill>
                <a:latin typeface="Times New Roman" pitchFamily="18" charset="0"/>
              </a:rPr>
              <a:t>:</a:t>
            </a:r>
            <a:r>
              <a:rPr lang="en-US" altLang="zh-TW" sz="24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</a:p>
          <a:p>
            <a:pPr eaLnBrk="1" hangingPunct="1">
              <a:lnSpc>
                <a:spcPct val="105000"/>
              </a:lnSpc>
              <a:spcBef>
                <a:spcPct val="5000"/>
              </a:spcBef>
              <a:buClr>
                <a:srgbClr val="008080"/>
              </a:buClr>
              <a:buFontTx/>
              <a:buNone/>
            </a:pPr>
            <a:r>
              <a:rPr lang="en-US" altLang="zh-TW" sz="2600" b="1" dirty="0" smtClean="0">
                <a:solidFill>
                  <a:srgbClr val="008000"/>
                </a:solidFill>
                <a:latin typeface="Times New Roman" pitchFamily="18" charset="0"/>
              </a:rPr>
              <a:t>     </a:t>
            </a:r>
            <a:r>
              <a:rPr lang="en-US" altLang="zh-TW" sz="2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AA11</a:t>
            </a:r>
            <a:r>
              <a:rPr lang="zh-TW" altLang="en-US" sz="2600" b="1" dirty="0" smtClean="0">
                <a:solidFill>
                  <a:srgbClr val="00B050"/>
                </a:solidFill>
                <a:latin typeface="Times New Roman" pitchFamily="18" charset="0"/>
              </a:rPr>
              <a:t>有未治療的急性狀況或疾病</a:t>
            </a:r>
            <a:r>
              <a:rPr lang="en-US" altLang="zh-TW" sz="2600" b="1" dirty="0" smtClean="0">
                <a:solidFill>
                  <a:srgbClr val="00B050"/>
                </a:solidFill>
                <a:latin typeface="Times New Roman" pitchFamily="18" charset="0"/>
              </a:rPr>
              <a:t>:</a:t>
            </a:r>
          </a:p>
          <a:p>
            <a:pPr eaLnBrk="1" hangingPunct="1">
              <a:lnSpc>
                <a:spcPct val="105000"/>
              </a:lnSpc>
              <a:spcBef>
                <a:spcPct val="5000"/>
              </a:spcBef>
              <a:buClr>
                <a:srgbClr val="008080"/>
              </a:buClr>
              <a:buFontTx/>
              <a:buNone/>
            </a:pPr>
            <a:r>
              <a:rPr lang="zh-TW" altLang="en-US" sz="2600" b="1" dirty="0" smtClean="0">
                <a:latin typeface="Times New Roman" pitchFamily="18" charset="0"/>
              </a:rPr>
              <a:t>     近</a:t>
            </a:r>
            <a:r>
              <a:rPr lang="en-US" altLang="zh-TW" sz="2600" b="1" dirty="0" smtClean="0">
                <a:latin typeface="Times New Roman" pitchFamily="18" charset="0"/>
              </a:rPr>
              <a:t>2~3</a:t>
            </a:r>
            <a:r>
              <a:rPr lang="zh-TW" altLang="en-US" sz="2600" b="1" dirty="0" smtClean="0">
                <a:latin typeface="Times New Roman" pitchFamily="18" charset="0"/>
              </a:rPr>
              <a:t>週出現未排便情況。</a:t>
            </a:r>
            <a:endParaRPr lang="en-US" altLang="zh-TW" sz="2600" b="1" dirty="0" smtClean="0">
              <a:latin typeface="Times New Roman" pitchFamily="18" charset="0"/>
            </a:endParaRPr>
          </a:p>
          <a:p>
            <a:pPr eaLnBrk="1" hangingPunct="1">
              <a:lnSpc>
                <a:spcPct val="105000"/>
              </a:lnSpc>
              <a:spcBef>
                <a:spcPct val="5000"/>
              </a:spcBef>
              <a:buClr>
                <a:srgbClr val="008080"/>
              </a:buClr>
              <a:buFontTx/>
              <a:buNone/>
            </a:pPr>
            <a:r>
              <a:rPr lang="en-US" altLang="zh-TW" sz="2600" b="1" dirty="0" smtClean="0">
                <a:latin typeface="Times New Roman" pitchFamily="18" charset="0"/>
              </a:rPr>
              <a:t>     </a:t>
            </a:r>
            <a:r>
              <a:rPr lang="en-US" altLang="zh-TW" sz="2600" b="1" dirty="0" smtClean="0">
                <a:solidFill>
                  <a:srgbClr val="00B050"/>
                </a:solidFill>
                <a:latin typeface="Times New Roman" pitchFamily="18" charset="0"/>
              </a:rPr>
              <a:t>AA00</a:t>
            </a:r>
            <a:r>
              <a:rPr lang="zh-TW" altLang="en-US" sz="2600" b="1" dirty="0" smtClean="0">
                <a:solidFill>
                  <a:srgbClr val="00B050"/>
                </a:solidFill>
                <a:latin typeface="Times New Roman" pitchFamily="18" charset="0"/>
              </a:rPr>
              <a:t>其他</a:t>
            </a:r>
            <a:r>
              <a:rPr lang="zh-TW" altLang="en-US" sz="2600" b="1" dirty="0" smtClean="0">
                <a:solidFill>
                  <a:srgbClr val="00B050"/>
                </a:solidFill>
              </a:rPr>
              <a:t>，沒有藥物問題</a:t>
            </a:r>
            <a:r>
              <a:rPr lang="en-US" altLang="zh-TW" sz="2600" b="1" dirty="0" smtClean="0">
                <a:solidFill>
                  <a:srgbClr val="00B050"/>
                </a:solidFill>
                <a:latin typeface="Times New Roman" pitchFamily="18" charset="0"/>
              </a:rPr>
              <a:t>:</a:t>
            </a:r>
          </a:p>
          <a:p>
            <a:pPr eaLnBrk="1" hangingPunct="1">
              <a:lnSpc>
                <a:spcPct val="105000"/>
              </a:lnSpc>
              <a:spcBef>
                <a:spcPct val="5000"/>
              </a:spcBef>
              <a:buClr>
                <a:srgbClr val="008080"/>
              </a:buClr>
              <a:buFontTx/>
              <a:buNone/>
            </a:pPr>
            <a:r>
              <a:rPr lang="zh-TW" altLang="en-US" sz="2600" b="1" dirty="0" smtClean="0">
                <a:latin typeface="Times New Roman" pitchFamily="18" charset="0"/>
              </a:rPr>
              <a:t>     </a:t>
            </a:r>
            <a:r>
              <a:rPr lang="zh-TW" altLang="en-US" sz="2600" b="1" dirty="0" smtClean="0">
                <a:latin typeface="Times New Roman Symbol" pitchFamily="18" charset="0"/>
              </a:rPr>
              <a:t>排便與飲食是也有相關，個案是以一般糖尿病使用管灌配方</a:t>
            </a:r>
            <a:r>
              <a:rPr lang="zh-TW" altLang="en-US" sz="2600" b="1" dirty="0" smtClean="0"/>
              <a:t>，最近卻有出現便祕情況，配方成分中纖維含量較低。</a:t>
            </a:r>
            <a:endParaRPr lang="en-US" altLang="zh-TW" sz="2600" b="1" dirty="0" smtClean="0">
              <a:latin typeface="Times New Roman Symbol" pitchFamily="18" charset="0"/>
            </a:endParaRPr>
          </a:p>
          <a:p>
            <a:pPr eaLnBrk="1" hangingPunct="1">
              <a:lnSpc>
                <a:spcPct val="105000"/>
              </a:lnSpc>
              <a:spcBef>
                <a:spcPct val="5000"/>
              </a:spcBef>
              <a:buClr>
                <a:srgbClr val="008080"/>
              </a:buClr>
              <a:buFontTx/>
              <a:buNone/>
            </a:pPr>
            <a:endParaRPr lang="zh-TW" altLang="en-US" sz="2800" b="1" dirty="0" smtClean="0">
              <a:solidFill>
                <a:srgbClr val="008000"/>
              </a:solidFill>
              <a:latin typeface="Times New Roman" pitchFamily="18" charset="0"/>
            </a:endParaRPr>
          </a:p>
        </p:txBody>
      </p:sp>
      <p:sp>
        <p:nvSpPr>
          <p:cNvPr id="16387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Constantia" pitchFamily="18" charset="0"/>
                <a:ea typeface="標楷體" pitchFamily="65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Constantia" pitchFamily="18" charset="0"/>
                <a:ea typeface="標楷體" pitchFamily="65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Constantia" pitchFamily="18" charset="0"/>
                <a:ea typeface="標楷體" pitchFamily="65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Constantia" pitchFamily="18" charset="0"/>
                <a:ea typeface="標楷體" pitchFamily="65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Constantia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nstantia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nstantia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nstantia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nstantia" pitchFamily="18" charset="0"/>
                <a:ea typeface="標楷體" pitchFamily="65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B8DD2B9D-D25E-4F2A-BF30-9D5060933CCD}" type="slidenum">
              <a:rPr lang="en-US" altLang="zh-TW" sz="1400" smtClean="0">
                <a:latin typeface="Arial" charset="0"/>
                <a:ea typeface="新細明體" charset="-120"/>
              </a:rPr>
              <a:pPr eaLnBrk="1" hangingPunct="1">
                <a:spcBef>
                  <a:spcPct val="0"/>
                </a:spcBef>
                <a:buFontTx/>
                <a:buNone/>
              </a:pPr>
              <a:t>17</a:t>
            </a:fld>
            <a:endParaRPr lang="en-US" altLang="zh-TW" sz="1400" smtClean="0">
              <a:latin typeface="Arial" charset="0"/>
              <a:ea typeface="新細明體" charset="-120"/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7473950" y="0"/>
            <a:ext cx="1670050" cy="584200"/>
          </a:xfrm>
          <a:prstGeom prst="rect">
            <a:avLst/>
          </a:prstGeom>
          <a:solidFill>
            <a:srgbClr val="BBE0E3"/>
          </a:solidFill>
          <a:ln>
            <a:noFill/>
          </a:ln>
          <a:effectLst/>
          <a:extLst/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 smtClean="0">
                <a:solidFill>
                  <a:srgbClr val="000000">
                    <a:lumMod val="95000"/>
                    <a:lumOff val="5000"/>
                  </a:srgbClr>
                </a:solidFill>
                <a:latin typeface="Times New Roman" pitchFamily="18" charset="0"/>
                <a:ea typeface="標楷體" pitchFamily="65" charset="-120"/>
              </a:rPr>
              <a:t>第一次訪視</a:t>
            </a:r>
            <a:endParaRPr lang="en-US" altLang="zh-TW" sz="1600" kern="0" dirty="0" smtClean="0">
              <a:solidFill>
                <a:srgbClr val="000000">
                  <a:lumMod val="95000"/>
                  <a:lumOff val="5000"/>
                </a:srgbClr>
              </a:solidFill>
              <a:latin typeface="Times New Roman" pitchFamily="18" charset="0"/>
              <a:ea typeface="標楷體" pitchFamily="65" charset="-12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sz="1600" kern="0" dirty="0" smtClean="0">
                <a:solidFill>
                  <a:srgbClr val="000000">
                    <a:lumMod val="95000"/>
                    <a:lumOff val="5000"/>
                  </a:srgbClr>
                </a:solidFill>
                <a:latin typeface="Times New Roman" pitchFamily="18" charset="0"/>
                <a:ea typeface="標楷體" pitchFamily="65" charset="-120"/>
              </a:rPr>
              <a:t>10</a:t>
            </a:r>
            <a:r>
              <a:rPr lang="zh-TW" altLang="en-US" sz="1600" kern="0" dirty="0" smtClean="0">
                <a:solidFill>
                  <a:srgbClr val="000000">
                    <a:lumMod val="95000"/>
                    <a:lumOff val="5000"/>
                  </a:srgbClr>
                </a:solidFill>
                <a:latin typeface="Times New Roman" pitchFamily="18" charset="0"/>
                <a:ea typeface="標楷體" pitchFamily="65" charset="-120"/>
              </a:rPr>
              <a:t>月</a:t>
            </a:r>
            <a:r>
              <a:rPr lang="en-US" altLang="zh-TW" sz="1600" kern="0" dirty="0" smtClean="0">
                <a:solidFill>
                  <a:srgbClr val="000000">
                    <a:lumMod val="95000"/>
                    <a:lumOff val="5000"/>
                  </a:srgbClr>
                </a:solidFill>
                <a:latin typeface="Times New Roman" pitchFamily="18" charset="0"/>
                <a:ea typeface="標楷體" pitchFamily="65" charset="-120"/>
              </a:rPr>
              <a:t>16</a:t>
            </a:r>
            <a:r>
              <a:rPr lang="zh-TW" altLang="en-US" sz="1600" kern="0" dirty="0" smtClean="0">
                <a:solidFill>
                  <a:srgbClr val="000000">
                    <a:lumMod val="95000"/>
                    <a:lumOff val="5000"/>
                  </a:srgbClr>
                </a:solidFill>
                <a:latin typeface="Times New Roman" pitchFamily="18" charset="0"/>
                <a:ea typeface="標楷體" pitchFamily="65" charset="-120"/>
              </a:rPr>
              <a:t>日</a:t>
            </a:r>
            <a:r>
              <a:rPr lang="en-US" altLang="zh-TW" sz="1600" kern="0" dirty="0" smtClean="0">
                <a:solidFill>
                  <a:srgbClr val="000000">
                    <a:lumMod val="95000"/>
                    <a:lumOff val="5000"/>
                  </a:srgbClr>
                </a:solidFill>
                <a:latin typeface="Times New Roman" pitchFamily="18" charset="0"/>
                <a:ea typeface="標楷體" pitchFamily="65" charset="-120"/>
              </a:rPr>
              <a:t>15:00</a:t>
            </a:r>
            <a:endParaRPr lang="zh-TW" altLang="en-US" sz="1600" kern="0" dirty="0" smtClean="0">
              <a:solidFill>
                <a:srgbClr val="000000">
                  <a:lumMod val="95000"/>
                  <a:lumOff val="5000"/>
                </a:srgbClr>
              </a:solidFill>
              <a:latin typeface="Times New Roman" pitchFamily="18" charset="0"/>
              <a:ea typeface="標楷體" pitchFamily="65" charset="-120"/>
            </a:endParaRPr>
          </a:p>
        </p:txBody>
      </p:sp>
      <p:sp>
        <p:nvSpPr>
          <p:cNvPr id="10" name="標題 1"/>
          <p:cNvSpPr txBox="1">
            <a:spLocks/>
          </p:cNvSpPr>
          <p:nvPr/>
        </p:nvSpPr>
        <p:spPr bwMode="auto">
          <a:xfrm>
            <a:off x="0" y="0"/>
            <a:ext cx="8229600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zh-TW" altLang="en-US" sz="4000" b="1" kern="0">
                <a:solidFill>
                  <a:srgbClr val="990000"/>
                </a:solidFill>
                <a:latin typeface="標楷體" pitchFamily="65" charset="-120"/>
                <a:ea typeface="+mj-ea"/>
                <a:cs typeface="+mj-cs"/>
              </a:rPr>
              <a:t>醫療問題一</a:t>
            </a:r>
            <a:r>
              <a:rPr lang="en-US" altLang="zh-TW" sz="4000" b="1" kern="0">
                <a:solidFill>
                  <a:srgbClr val="990000"/>
                </a:solidFill>
                <a:latin typeface="標楷體" pitchFamily="65" charset="-120"/>
                <a:ea typeface="+mj-ea"/>
                <a:cs typeface="+mj-cs"/>
              </a:rPr>
              <a:t>:</a:t>
            </a:r>
            <a:r>
              <a:rPr lang="zh-TW" altLang="en-US" sz="4000" b="1" kern="0" dirty="0">
                <a:solidFill>
                  <a:srgbClr val="990000"/>
                </a:solidFill>
                <a:latin typeface="標楷體" pitchFamily="65" charset="-120"/>
                <a:ea typeface="+mj-ea"/>
                <a:cs typeface="+mj-cs"/>
              </a:rPr>
              <a:t>便祕照護計畫</a:t>
            </a:r>
            <a:r>
              <a:rPr lang="en-US" altLang="zh-TW" sz="2000" b="1" kern="0" dirty="0">
                <a:solidFill>
                  <a:srgbClr val="990000"/>
                </a:solidFill>
                <a:latin typeface="標楷體" pitchFamily="65" charset="-120"/>
                <a:ea typeface="+mj-ea"/>
                <a:cs typeface="+mj-cs"/>
              </a:rPr>
              <a:t>1/2</a:t>
            </a:r>
          </a:p>
        </p:txBody>
      </p:sp>
      <p:sp>
        <p:nvSpPr>
          <p:cNvPr id="7" name="直線圖說文字 2 11"/>
          <p:cNvSpPr>
            <a:spLocks/>
          </p:cNvSpPr>
          <p:nvPr/>
        </p:nvSpPr>
        <p:spPr bwMode="auto">
          <a:xfrm>
            <a:off x="3404311" y="836713"/>
            <a:ext cx="5739689" cy="648072"/>
          </a:xfrm>
          <a:prstGeom prst="borderCallout2">
            <a:avLst>
              <a:gd name="adj1" fmla="val 45843"/>
              <a:gd name="adj2" fmla="val -889"/>
              <a:gd name="adj3" fmla="val 46352"/>
              <a:gd name="adj4" fmla="val -16329"/>
              <a:gd name="adj5" fmla="val 130818"/>
              <a:gd name="adj6" fmla="val -38386"/>
            </a:avLst>
          </a:prstGeom>
          <a:solidFill>
            <a:schemeClr val="accent3">
              <a:lumMod val="95000"/>
            </a:schemeClr>
          </a:solidFill>
          <a:ln w="19050" cap="sq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/>
          <a:lstStyle>
            <a:lvl1pPr eaLnBrk="0" hangingPunct="0">
              <a:spcBef>
                <a:spcPct val="20000"/>
              </a:spcBef>
              <a:buBlip>
                <a:blip r:embed="rId2"/>
              </a:buBlip>
              <a:defRPr kumimoji="1" sz="3200">
                <a:solidFill>
                  <a:schemeClr val="tx1"/>
                </a:solidFill>
                <a:latin typeface="Tahoma" pitchFamily="34" charset="0"/>
                <a:ea typeface="新細明體" charset="-120"/>
                <a:cs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SzPct val="75000"/>
              <a:buBlip>
                <a:blip r:embed="rId3"/>
              </a:buBlip>
              <a:defRPr kumimoji="1" sz="2800">
                <a:solidFill>
                  <a:schemeClr val="tx1"/>
                </a:solidFill>
                <a:latin typeface="Tahoma" pitchFamily="34" charset="0"/>
                <a:ea typeface="新細明體" charset="-120"/>
                <a:cs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  <a:cs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ahoma" pitchFamily="34" charset="0"/>
                <a:ea typeface="新細明體" charset="-120"/>
                <a:cs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Char char="–"/>
              <a:defRPr kumimoji="1" sz="2000">
                <a:solidFill>
                  <a:schemeClr val="tx1"/>
                </a:solidFill>
                <a:latin typeface="Tahoma" pitchFamily="34" charset="0"/>
                <a:ea typeface="新細明體" charset="-120"/>
                <a:cs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kumimoji="1" sz="2000">
                <a:solidFill>
                  <a:schemeClr val="tx1"/>
                </a:solidFill>
                <a:latin typeface="Tahoma" pitchFamily="34" charset="0"/>
                <a:ea typeface="新細明體" charset="-120"/>
                <a:cs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kumimoji="1" sz="2000">
                <a:solidFill>
                  <a:schemeClr val="tx1"/>
                </a:solidFill>
                <a:latin typeface="Tahoma" pitchFamily="34" charset="0"/>
                <a:ea typeface="新細明體" charset="-120"/>
                <a:cs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kumimoji="1" sz="2000">
                <a:solidFill>
                  <a:schemeClr val="tx1"/>
                </a:solidFill>
                <a:latin typeface="Tahoma" pitchFamily="34" charset="0"/>
                <a:ea typeface="新細明體" charset="-120"/>
                <a:cs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kumimoji="1" sz="2000">
                <a:solidFill>
                  <a:schemeClr val="tx1"/>
                </a:solidFill>
                <a:latin typeface="Tahoma" pitchFamily="34" charset="0"/>
                <a:ea typeface="新細明體" charset="-120"/>
                <a:cs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1800" b="1" dirty="0" smtClean="0">
                <a:latin typeface="標楷體" pitchFamily="65" charset="-120"/>
                <a:ea typeface="標楷體" pitchFamily="65" charset="-120"/>
              </a:rPr>
              <a:t>使用目前疾病控制代碼，後面描述最近該疾病的狀況，</a:t>
            </a:r>
            <a:endParaRPr lang="en-US" altLang="zh-TW" sz="1800" b="1" dirty="0" smtClean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1800" b="1" dirty="0">
                <a:latin typeface="標楷體" pitchFamily="65" charset="-120"/>
                <a:ea typeface="標楷體" pitchFamily="65" charset="-120"/>
              </a:rPr>
              <a:t>最好有數據支持</a:t>
            </a:r>
            <a:endParaRPr lang="en-US" altLang="zh-TW" sz="1800" b="1" dirty="0">
              <a:latin typeface="Times New Roman" pitchFamily="18" charset="0"/>
              <a:ea typeface="標楷體" pitchFamily="65" charset="-12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zh-TW" sz="1800" b="1" dirty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zh-TW" sz="1800" b="1" dirty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1800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Constantia" pitchFamily="18" charset="0"/>
                <a:ea typeface="標楷體" pitchFamily="65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Constantia" pitchFamily="18" charset="0"/>
                <a:ea typeface="標楷體" pitchFamily="65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Constantia" pitchFamily="18" charset="0"/>
                <a:ea typeface="標楷體" pitchFamily="65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Constantia" pitchFamily="18" charset="0"/>
                <a:ea typeface="標楷體" pitchFamily="65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Constantia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nstantia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nstantia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nstantia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nstantia" pitchFamily="18" charset="0"/>
                <a:ea typeface="標楷體" pitchFamily="65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8A895F3C-2FDC-4B18-8D3B-41D982BC5769}" type="slidenum">
              <a:rPr lang="en-US" altLang="zh-TW" sz="1400" smtClean="0">
                <a:latin typeface="Arial" charset="0"/>
                <a:ea typeface="新細明體" charset="-120"/>
              </a:rPr>
              <a:pPr eaLnBrk="1" hangingPunct="1">
                <a:spcBef>
                  <a:spcPct val="0"/>
                </a:spcBef>
                <a:buFontTx/>
                <a:buNone/>
              </a:pPr>
              <a:t>18</a:t>
            </a:fld>
            <a:endParaRPr lang="en-US" altLang="zh-TW" sz="1400" smtClean="0">
              <a:latin typeface="Arial" charset="0"/>
              <a:ea typeface="新細明體" charset="-120"/>
            </a:endParaRPr>
          </a:p>
        </p:txBody>
      </p:sp>
      <p:sp>
        <p:nvSpPr>
          <p:cNvPr id="5" name="內容版面配置區 2"/>
          <p:cNvSpPr txBox="1">
            <a:spLocks/>
          </p:cNvSpPr>
          <p:nvPr/>
        </p:nvSpPr>
        <p:spPr bwMode="auto">
          <a:xfrm>
            <a:off x="428625" y="357188"/>
            <a:ext cx="8501063" cy="554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>
              <a:spcBef>
                <a:spcPct val="20000"/>
              </a:spcBef>
              <a:buClr>
                <a:srgbClr val="FF0000"/>
              </a:buClr>
            </a:pPr>
            <a:endParaRPr lang="en-US" altLang="zh-TW" sz="2400" b="1" dirty="0">
              <a:ea typeface="標楷體" pitchFamily="65" charset="-120"/>
              <a:cs typeface="Arial" charset="0"/>
            </a:endParaRPr>
          </a:p>
          <a:p>
            <a:pPr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u"/>
            </a:pPr>
            <a:r>
              <a:rPr lang="zh-TW" altLang="en-US" sz="2800" b="1" dirty="0">
                <a:solidFill>
                  <a:srgbClr val="0000FF"/>
                </a:solidFill>
                <a:latin typeface="Constantia" pitchFamily="18" charset="0"/>
                <a:ea typeface="標楷體" pitchFamily="65" charset="-120"/>
                <a:cs typeface="Arial" charset="0"/>
              </a:rPr>
              <a:t>建議醫師事項</a:t>
            </a:r>
            <a:r>
              <a:rPr lang="en-US" altLang="zh-TW" sz="2800" b="1" dirty="0">
                <a:solidFill>
                  <a:srgbClr val="0000FF"/>
                </a:solidFill>
                <a:latin typeface="Constantia" pitchFamily="18" charset="0"/>
                <a:ea typeface="標楷體" pitchFamily="65" charset="-120"/>
                <a:cs typeface="Arial" charset="0"/>
              </a:rPr>
              <a:t>:</a:t>
            </a:r>
          </a:p>
          <a:p>
            <a:pPr>
              <a:spcBef>
                <a:spcPct val="20000"/>
              </a:spcBef>
            </a:pPr>
            <a:r>
              <a:rPr lang="zh-TW" altLang="en-US" sz="2800" b="1" dirty="0">
                <a:solidFill>
                  <a:srgbClr val="008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   </a:t>
            </a:r>
            <a:r>
              <a:rPr lang="en-US" altLang="zh-TW" sz="2600" b="1" dirty="0">
                <a:solidFill>
                  <a:srgbClr val="00B05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11</a:t>
            </a:r>
            <a:r>
              <a:rPr lang="zh-TW" altLang="en-US" sz="2600" b="1" dirty="0">
                <a:solidFill>
                  <a:srgbClr val="00B05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</a:t>
            </a:r>
            <a:r>
              <a:rPr lang="en-US" altLang="zh-TW" sz="2600" b="1" dirty="0">
                <a:solidFill>
                  <a:srgbClr val="00B05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11</a:t>
            </a:r>
            <a:r>
              <a:rPr lang="zh-TW" altLang="en-US" sz="2600" b="1" dirty="0">
                <a:solidFill>
                  <a:srgbClr val="00B050"/>
                </a:solidFill>
                <a:latin typeface="Constantia" pitchFamily="18" charset="0"/>
                <a:ea typeface="標楷體" pitchFamily="65" charset="-120"/>
                <a:cs typeface="Arial" charset="0"/>
              </a:rPr>
              <a:t>治療建議用某藥</a:t>
            </a:r>
            <a:r>
              <a:rPr lang="en-US" altLang="zh-TW" sz="2600" b="1" dirty="0">
                <a:solidFill>
                  <a:srgbClr val="00B050"/>
                </a:solidFill>
                <a:latin typeface="Constantia" pitchFamily="18" charset="0"/>
                <a:ea typeface="標楷體" pitchFamily="65" charset="-120"/>
                <a:cs typeface="Arial" charset="0"/>
              </a:rPr>
              <a:t>:</a:t>
            </a:r>
          </a:p>
          <a:p>
            <a:pPr>
              <a:spcBef>
                <a:spcPct val="20000"/>
              </a:spcBef>
            </a:pPr>
            <a:r>
              <a:rPr lang="zh-TW" altLang="en-US" sz="2600" b="1" dirty="0">
                <a:solidFill>
                  <a:srgbClr val="00B050"/>
                </a:solidFill>
                <a:latin typeface="Constantia" pitchFamily="18" charset="0"/>
                <a:ea typeface="標楷體" pitchFamily="65" charset="-120"/>
                <a:cs typeface="Arial" charset="0"/>
              </a:rPr>
              <a:t>    </a:t>
            </a:r>
            <a:r>
              <a:rPr lang="zh-TW" altLang="en-US" sz="2600" b="1" dirty="0">
                <a:latin typeface="Constantia" pitchFamily="18" charset="0"/>
                <a:ea typeface="標楷體" pitchFamily="65" charset="-120"/>
                <a:cs typeface="Arial" charset="0"/>
              </a:rPr>
              <a:t>目前出現便秘問題無相關藥物治療，建議短期可增加軟便劑藥物使用。</a:t>
            </a:r>
            <a:endParaRPr lang="en-US" altLang="zh-TW" sz="2600" b="1" dirty="0">
              <a:ea typeface="標楷體" pitchFamily="65" charset="-120"/>
              <a:cs typeface="Arial" charset="0"/>
            </a:endParaRPr>
          </a:p>
          <a:p>
            <a:pPr eaLnBrk="1" hangingPunct="1">
              <a:lnSpc>
                <a:spcPct val="105000"/>
              </a:lnSpc>
              <a:spcBef>
                <a:spcPts val="600"/>
              </a:spcBef>
              <a:buClr>
                <a:srgbClr val="FF0000"/>
              </a:buClr>
              <a:buFont typeface="Wingdings" pitchFamily="2" charset="2"/>
              <a:buChar char="u"/>
            </a:pPr>
            <a:r>
              <a:rPr lang="zh-TW" altLang="en-US" sz="2800" b="1" dirty="0">
                <a:solidFill>
                  <a:srgbClr val="0000FF"/>
                </a:solidFill>
                <a:latin typeface="Times New Roman" pitchFamily="18" charset="0"/>
                <a:ea typeface="標楷體" pitchFamily="65" charset="-120"/>
                <a:cs typeface="Arial" charset="0"/>
              </a:rPr>
              <a:t>疾病治療目標 </a:t>
            </a:r>
            <a:r>
              <a:rPr lang="en-US" altLang="zh-TW" sz="2800" b="1" dirty="0">
                <a:solidFill>
                  <a:srgbClr val="0000FF"/>
                </a:solidFill>
                <a:latin typeface="Times New Roman" pitchFamily="18" charset="0"/>
                <a:ea typeface="標楷體" pitchFamily="65" charset="-120"/>
                <a:cs typeface="Arial" charset="0"/>
              </a:rPr>
              <a:t>: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zh-TW" altLang="en-US" sz="2800" b="1" dirty="0">
                <a:latin typeface="標楷體" pitchFamily="65" charset="-120"/>
                <a:ea typeface="標楷體" pitchFamily="65" charset="-120"/>
                <a:cs typeface="Arial" charset="0"/>
              </a:rPr>
              <a:t>  </a:t>
            </a:r>
            <a:r>
              <a:rPr lang="zh-TW" altLang="en-US" sz="2800" b="1" dirty="0" smtClean="0">
                <a:latin typeface="標楷體" pitchFamily="65" charset="-120"/>
                <a:ea typeface="標楷體" pitchFamily="65" charset="-120"/>
                <a:cs typeface="Arial" charset="0"/>
              </a:rPr>
              <a:t>  </a:t>
            </a:r>
            <a:r>
              <a:rPr lang="zh-TW" altLang="en-US" sz="2600" b="1" dirty="0" smtClean="0">
                <a:latin typeface="標楷體" pitchFamily="65" charset="-120"/>
                <a:ea typeface="標楷體" pitchFamily="65" charset="-120"/>
                <a:cs typeface="Arial" charset="0"/>
              </a:rPr>
              <a:t>每日</a:t>
            </a:r>
            <a:r>
              <a:rPr lang="zh-TW" altLang="en-US" sz="2600" b="1" dirty="0">
                <a:latin typeface="標楷體" pitchFamily="65" charset="-120"/>
                <a:ea typeface="標楷體" pitchFamily="65" charset="-120"/>
                <a:cs typeface="Arial" charset="0"/>
              </a:rPr>
              <a:t>排便或</a:t>
            </a:r>
            <a:r>
              <a:rPr lang="en-US" altLang="zh-TW" sz="2600" b="1" dirty="0">
                <a:latin typeface="Times New Roman" pitchFamily="18" charset="0"/>
                <a:ea typeface="標楷體" pitchFamily="65" charset="-120"/>
              </a:rPr>
              <a:t>1~2</a:t>
            </a:r>
            <a:r>
              <a:rPr lang="zh-TW" altLang="en-US" sz="2600" b="1" dirty="0">
                <a:latin typeface="標楷體" pitchFamily="65" charset="-120"/>
                <a:ea typeface="標楷體" pitchFamily="65" charset="-120"/>
              </a:rPr>
              <a:t>天排便</a:t>
            </a:r>
            <a:r>
              <a:rPr lang="en-US" altLang="zh-TW" sz="2600" b="1" dirty="0">
                <a:latin typeface="Times New Roman" pitchFamily="18" charset="0"/>
                <a:ea typeface="標楷體" pitchFamily="65" charset="-120"/>
              </a:rPr>
              <a:t>1</a:t>
            </a:r>
            <a:r>
              <a:rPr lang="zh-TW" altLang="en-US" sz="2600" b="1" dirty="0">
                <a:latin typeface="標楷體" pitchFamily="65" charset="-120"/>
                <a:ea typeface="標楷體" pitchFamily="65" charset="-120"/>
              </a:rPr>
              <a:t>次。</a:t>
            </a:r>
          </a:p>
          <a:p>
            <a:pPr eaLnBrk="1" hangingPunct="1">
              <a:lnSpc>
                <a:spcPct val="110000"/>
              </a:lnSpc>
              <a:spcBef>
                <a:spcPts val="600"/>
              </a:spcBef>
              <a:buClr>
                <a:srgbClr val="FF0000"/>
              </a:buClr>
              <a:buFont typeface="Wingdings" pitchFamily="2" charset="2"/>
              <a:buChar char="u"/>
            </a:pPr>
            <a:r>
              <a:rPr lang="zh-TW" altLang="en-US" sz="2800" b="1" dirty="0">
                <a:solidFill>
                  <a:srgbClr val="0000FF"/>
                </a:solidFill>
                <a:latin typeface="Times New Roman" pitchFamily="18" charset="0"/>
                <a:ea typeface="標楷體" pitchFamily="65" charset="-120"/>
              </a:rPr>
              <a:t>須監測 項目</a:t>
            </a:r>
            <a:r>
              <a:rPr lang="en-US" altLang="zh-TW" sz="2800" b="1" dirty="0">
                <a:solidFill>
                  <a:srgbClr val="0000FF"/>
                </a:solidFill>
                <a:latin typeface="Times New Roman" pitchFamily="18" charset="0"/>
                <a:ea typeface="標楷體" pitchFamily="65" charset="-120"/>
              </a:rPr>
              <a:t>:</a:t>
            </a:r>
          </a:p>
          <a:p>
            <a:pPr eaLnBrk="1" hangingPunct="1">
              <a:buClr>
                <a:schemeClr val="tx1"/>
              </a:buClr>
            </a:pPr>
            <a:r>
              <a:rPr lang="zh-TW" altLang="en-US" sz="2800" b="1" dirty="0">
                <a:latin typeface="標楷體" pitchFamily="65" charset="-120"/>
              </a:rPr>
              <a:t> </a:t>
            </a:r>
            <a:r>
              <a:rPr lang="zh-TW" altLang="en-US" sz="2800" b="1" dirty="0">
                <a:latin typeface="+mn-ea"/>
                <a:ea typeface="+mn-ea"/>
              </a:rPr>
              <a:t> </a:t>
            </a:r>
            <a:r>
              <a:rPr lang="zh-TW" altLang="en-US" sz="2800" b="1" dirty="0" smtClean="0">
                <a:latin typeface="+mn-ea"/>
                <a:ea typeface="+mn-ea"/>
              </a:rPr>
              <a:t>  </a:t>
            </a:r>
            <a:r>
              <a:rPr lang="zh-TW" altLang="en-US" sz="2600" b="1" dirty="0" smtClean="0">
                <a:latin typeface="+mn-ea"/>
                <a:ea typeface="+mn-ea"/>
              </a:rPr>
              <a:t>每日排便</a:t>
            </a:r>
            <a:r>
              <a:rPr lang="zh-TW" altLang="en-US" sz="2600" b="1" dirty="0">
                <a:latin typeface="標楷體" pitchFamily="65" charset="-120"/>
                <a:ea typeface="標楷體" pitchFamily="65" charset="-120"/>
              </a:rPr>
              <a:t>次數。</a:t>
            </a:r>
          </a:p>
          <a:p>
            <a:pPr eaLnBrk="1" hangingPunct="1">
              <a:spcBef>
                <a:spcPts val="600"/>
              </a:spcBef>
              <a:buClr>
                <a:srgbClr val="FF0000"/>
              </a:buClr>
              <a:buFont typeface="Wingdings" pitchFamily="2" charset="2"/>
              <a:buChar char="u"/>
            </a:pPr>
            <a:r>
              <a:rPr lang="zh-TW" altLang="en-US" sz="2800" b="1" dirty="0" smtClean="0">
                <a:solidFill>
                  <a:srgbClr val="0000FF"/>
                </a:solidFill>
                <a:latin typeface="Times New Roman" pitchFamily="18" charset="0"/>
                <a:ea typeface="標楷體" pitchFamily="65" charset="-120"/>
              </a:rPr>
              <a:t>對照</a:t>
            </a:r>
            <a:r>
              <a:rPr lang="zh-TW" altLang="en-US" sz="2800" b="1" dirty="0">
                <a:solidFill>
                  <a:srgbClr val="0000FF"/>
                </a:solidFill>
                <a:latin typeface="Times New Roman" pitchFamily="18" charset="0"/>
                <a:ea typeface="標楷體" pitchFamily="65" charset="-120"/>
              </a:rPr>
              <a:t>護人員教育 </a:t>
            </a:r>
            <a:r>
              <a:rPr lang="en-US" altLang="zh-TW" sz="2800" b="1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:</a:t>
            </a:r>
          </a:p>
          <a:p>
            <a:pPr eaLnBrk="1" hangingPunct="1">
              <a:buClr>
                <a:srgbClr val="FF0000"/>
              </a:buClr>
            </a:pPr>
            <a:r>
              <a:rPr lang="zh-TW" altLang="en-US" sz="2600" b="1" dirty="0">
                <a:solidFill>
                  <a:srgbClr val="0000FF"/>
                </a:solidFill>
                <a:latin typeface="Times New Roman Symbol" pitchFamily="18" charset="0"/>
                <a:ea typeface="標楷體" pitchFamily="65" charset="-120"/>
              </a:rPr>
              <a:t>    </a:t>
            </a:r>
            <a:r>
              <a:rPr lang="en-US" altLang="zh-TW" sz="26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00</a:t>
            </a:r>
            <a:r>
              <a:rPr lang="zh-TW" altLang="en-US" sz="26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TW" sz="26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55</a:t>
            </a:r>
            <a:r>
              <a:rPr lang="zh-TW" altLang="en-US" sz="2600" b="1" dirty="0">
                <a:solidFill>
                  <a:srgbClr val="00B050"/>
                </a:solidFill>
                <a:latin typeface="Times New Roman Symbol" pitchFamily="18" charset="0"/>
                <a:ea typeface="標楷體" pitchFamily="65" charset="-120"/>
              </a:rPr>
              <a:t> 對同時使用食物之建議</a:t>
            </a:r>
            <a:r>
              <a:rPr lang="en-US" altLang="zh-TW" sz="2600" b="1" dirty="0">
                <a:solidFill>
                  <a:srgbClr val="00B050"/>
                </a:solidFill>
                <a:latin typeface="Times New Roman Symbol" pitchFamily="18" charset="0"/>
                <a:ea typeface="標楷體" pitchFamily="65" charset="-120"/>
              </a:rPr>
              <a:t>:</a:t>
            </a:r>
          </a:p>
          <a:p>
            <a:pPr eaLnBrk="1" hangingPunct="1">
              <a:buClr>
                <a:srgbClr val="FF0000"/>
              </a:buClr>
            </a:pPr>
            <a:r>
              <a:rPr lang="zh-TW" altLang="en-US" sz="2800" b="1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  </a:t>
            </a:r>
            <a:r>
              <a:rPr lang="zh-TW" altLang="en-US" sz="2600" b="1" dirty="0">
                <a:latin typeface="標楷體" pitchFamily="65" charset="-120"/>
                <a:ea typeface="標楷體" pitchFamily="65" charset="-120"/>
              </a:rPr>
              <a:t>對於管灌配方請照護人員詢問營養師是否可以調整</a:t>
            </a:r>
            <a:endParaRPr lang="en-US" altLang="zh-TW" sz="2600" b="1" dirty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buClr>
                <a:srgbClr val="FF0000"/>
              </a:buClr>
            </a:pPr>
            <a:r>
              <a:rPr lang="zh-TW" altLang="en-US" sz="2600" b="1" dirty="0">
                <a:latin typeface="標楷體" pitchFamily="65" charset="-120"/>
                <a:ea typeface="標楷體" pitchFamily="65" charset="-120"/>
              </a:rPr>
              <a:t>  目前配方增加有高纖管灌配方，協助增加排便次數且</a:t>
            </a:r>
            <a:endParaRPr lang="en-US" altLang="zh-TW" sz="2600" b="1" dirty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buClr>
                <a:srgbClr val="FF0000"/>
              </a:buClr>
            </a:pPr>
            <a:r>
              <a:rPr lang="zh-TW" altLang="en-US" sz="2600" b="1" dirty="0">
                <a:latin typeface="標楷體" pitchFamily="65" charset="-120"/>
                <a:ea typeface="標楷體" pitchFamily="65" charset="-120"/>
              </a:rPr>
              <a:t>  可以減少藥物服用。</a:t>
            </a:r>
            <a:endParaRPr lang="en-US" altLang="zh-TW" sz="2600" b="1" dirty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buClr>
                <a:schemeClr val="tx1"/>
              </a:buClr>
            </a:pPr>
            <a:endParaRPr kumimoji="0" lang="en-US" altLang="zh-TW" sz="2600" b="1" dirty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buClr>
                <a:schemeClr val="tx1"/>
              </a:buClr>
            </a:pPr>
            <a:r>
              <a:rPr lang="zh-TW" altLang="en-US" sz="2800" dirty="0"/>
              <a:t/>
            </a:r>
            <a:br>
              <a:rPr lang="zh-TW" altLang="en-US" sz="2800" dirty="0"/>
            </a:br>
            <a:endParaRPr lang="zh-TW" altLang="en-US" sz="2800" b="1" dirty="0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spcBef>
                <a:spcPct val="20000"/>
              </a:spcBef>
              <a:buFont typeface="Wingdings" pitchFamily="2" charset="2"/>
              <a:buChar char="Ø"/>
            </a:pPr>
            <a:endParaRPr lang="en-US" altLang="zh-TW" sz="2400" b="1" dirty="0">
              <a:ea typeface="標楷體" pitchFamily="65" charset="-120"/>
            </a:endParaRPr>
          </a:p>
          <a:p>
            <a:pPr>
              <a:spcBef>
                <a:spcPct val="20000"/>
              </a:spcBef>
              <a:buClr>
                <a:srgbClr val="FF0000"/>
              </a:buClr>
            </a:pPr>
            <a:endParaRPr lang="en-US" altLang="zh-TW" sz="2400" b="1" dirty="0">
              <a:ea typeface="標楷體" pitchFamily="65" charset="-120"/>
            </a:endParaRPr>
          </a:p>
        </p:txBody>
      </p:sp>
      <p:sp>
        <p:nvSpPr>
          <p:cNvPr id="7" name="標題 1"/>
          <p:cNvSpPr txBox="1">
            <a:spLocks/>
          </p:cNvSpPr>
          <p:nvPr/>
        </p:nvSpPr>
        <p:spPr bwMode="auto">
          <a:xfrm>
            <a:off x="0" y="0"/>
            <a:ext cx="8229600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zh-TW" altLang="en-US" sz="4000" b="1" kern="0">
                <a:solidFill>
                  <a:srgbClr val="990000"/>
                </a:solidFill>
                <a:latin typeface="標楷體" pitchFamily="65" charset="-120"/>
                <a:ea typeface="+mj-ea"/>
                <a:cs typeface="+mj-cs"/>
              </a:rPr>
              <a:t>醫療問題一</a:t>
            </a:r>
            <a:r>
              <a:rPr lang="en-US" altLang="zh-TW" sz="4000" b="1" kern="0">
                <a:solidFill>
                  <a:srgbClr val="990000"/>
                </a:solidFill>
                <a:latin typeface="標楷體" pitchFamily="65" charset="-120"/>
                <a:ea typeface="+mj-ea"/>
                <a:cs typeface="+mj-cs"/>
              </a:rPr>
              <a:t>:</a:t>
            </a:r>
            <a:r>
              <a:rPr lang="zh-TW" altLang="en-US" sz="4000" b="1" kern="0" dirty="0">
                <a:solidFill>
                  <a:srgbClr val="990000"/>
                </a:solidFill>
                <a:latin typeface="標楷體" pitchFamily="65" charset="-120"/>
                <a:ea typeface="+mj-ea"/>
                <a:cs typeface="+mj-cs"/>
              </a:rPr>
              <a:t>便祕照</a:t>
            </a:r>
            <a:r>
              <a:rPr lang="zh-TW" altLang="en-US" sz="4000" b="1" kern="0">
                <a:solidFill>
                  <a:srgbClr val="990000"/>
                </a:solidFill>
                <a:latin typeface="標楷體" pitchFamily="65" charset="-120"/>
                <a:ea typeface="+mj-ea"/>
                <a:cs typeface="+mj-cs"/>
              </a:rPr>
              <a:t>護計畫</a:t>
            </a:r>
            <a:r>
              <a:rPr lang="en-US" altLang="zh-TW" sz="2000" b="1" kern="0" dirty="0">
                <a:solidFill>
                  <a:srgbClr val="990000"/>
                </a:solidFill>
                <a:latin typeface="標楷體" pitchFamily="65" charset="-120"/>
                <a:ea typeface="+mj-ea"/>
                <a:cs typeface="+mj-cs"/>
              </a:rPr>
              <a:t>2</a:t>
            </a:r>
            <a:r>
              <a:rPr lang="en-US" altLang="zh-TW" sz="2000" b="1" kern="0">
                <a:solidFill>
                  <a:srgbClr val="990000"/>
                </a:solidFill>
                <a:latin typeface="標楷體" pitchFamily="65" charset="-120"/>
                <a:ea typeface="+mj-ea"/>
                <a:cs typeface="+mj-cs"/>
              </a:rPr>
              <a:t>/2</a:t>
            </a:r>
            <a:endParaRPr lang="en-US" altLang="zh-TW" sz="2000" b="1" kern="0" dirty="0">
              <a:solidFill>
                <a:srgbClr val="990000"/>
              </a:solidFill>
              <a:latin typeface="標楷體" pitchFamily="65" charset="-120"/>
              <a:ea typeface="+mj-ea"/>
              <a:cs typeface="+mj-cs"/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7473950" y="0"/>
            <a:ext cx="1670050" cy="584200"/>
          </a:xfrm>
          <a:prstGeom prst="rect">
            <a:avLst/>
          </a:prstGeom>
          <a:solidFill>
            <a:srgbClr val="BBE0E3"/>
          </a:solidFill>
          <a:ln>
            <a:noFill/>
          </a:ln>
          <a:effectLst/>
          <a:extLst/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 smtClean="0">
                <a:solidFill>
                  <a:srgbClr val="000000">
                    <a:lumMod val="95000"/>
                    <a:lumOff val="5000"/>
                  </a:srgbClr>
                </a:solidFill>
                <a:latin typeface="Times New Roman" pitchFamily="18" charset="0"/>
                <a:ea typeface="標楷體" pitchFamily="65" charset="-120"/>
              </a:rPr>
              <a:t>第一次訪視</a:t>
            </a:r>
            <a:endParaRPr lang="en-US" altLang="zh-TW" sz="1600" kern="0" dirty="0" smtClean="0">
              <a:solidFill>
                <a:srgbClr val="000000">
                  <a:lumMod val="95000"/>
                  <a:lumOff val="5000"/>
                </a:srgbClr>
              </a:solidFill>
              <a:latin typeface="Times New Roman" pitchFamily="18" charset="0"/>
              <a:ea typeface="標楷體" pitchFamily="65" charset="-12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sz="1600" kern="0" dirty="0" smtClean="0">
                <a:solidFill>
                  <a:srgbClr val="000000">
                    <a:lumMod val="95000"/>
                    <a:lumOff val="5000"/>
                  </a:srgbClr>
                </a:solidFill>
                <a:latin typeface="Times New Roman" pitchFamily="18" charset="0"/>
                <a:ea typeface="標楷體" pitchFamily="65" charset="-120"/>
              </a:rPr>
              <a:t>10</a:t>
            </a:r>
            <a:r>
              <a:rPr lang="zh-TW" altLang="en-US" sz="1600" kern="0" dirty="0" smtClean="0">
                <a:solidFill>
                  <a:srgbClr val="000000">
                    <a:lumMod val="95000"/>
                    <a:lumOff val="5000"/>
                  </a:srgbClr>
                </a:solidFill>
                <a:latin typeface="Times New Roman" pitchFamily="18" charset="0"/>
                <a:ea typeface="標楷體" pitchFamily="65" charset="-120"/>
              </a:rPr>
              <a:t>月</a:t>
            </a:r>
            <a:r>
              <a:rPr lang="en-US" altLang="zh-TW" sz="1600" kern="0" dirty="0" smtClean="0">
                <a:solidFill>
                  <a:srgbClr val="000000">
                    <a:lumMod val="95000"/>
                    <a:lumOff val="5000"/>
                  </a:srgbClr>
                </a:solidFill>
                <a:latin typeface="Times New Roman" pitchFamily="18" charset="0"/>
                <a:ea typeface="標楷體" pitchFamily="65" charset="-120"/>
              </a:rPr>
              <a:t>16</a:t>
            </a:r>
            <a:r>
              <a:rPr lang="zh-TW" altLang="en-US" sz="1600" kern="0" dirty="0" smtClean="0">
                <a:solidFill>
                  <a:srgbClr val="000000">
                    <a:lumMod val="95000"/>
                    <a:lumOff val="5000"/>
                  </a:srgbClr>
                </a:solidFill>
                <a:latin typeface="Times New Roman" pitchFamily="18" charset="0"/>
                <a:ea typeface="標楷體" pitchFamily="65" charset="-120"/>
              </a:rPr>
              <a:t>日</a:t>
            </a:r>
            <a:r>
              <a:rPr lang="en-US" altLang="zh-TW" sz="1600" kern="0" dirty="0" smtClean="0">
                <a:solidFill>
                  <a:srgbClr val="000000">
                    <a:lumMod val="95000"/>
                    <a:lumOff val="5000"/>
                  </a:srgbClr>
                </a:solidFill>
                <a:latin typeface="Times New Roman" pitchFamily="18" charset="0"/>
                <a:ea typeface="標楷體" pitchFamily="65" charset="-120"/>
              </a:rPr>
              <a:t>15:00</a:t>
            </a:r>
            <a:endParaRPr lang="zh-TW" altLang="en-US" sz="1600" kern="0" dirty="0" smtClean="0">
              <a:solidFill>
                <a:srgbClr val="000000">
                  <a:lumMod val="95000"/>
                  <a:lumOff val="5000"/>
                </a:srgbClr>
              </a:solidFill>
              <a:latin typeface="Times New Roman" pitchFamily="18" charset="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/>
          <p:cNvSpPr>
            <a:spLocks noGrp="1" noChangeArrowheads="1"/>
          </p:cNvSpPr>
          <p:nvPr>
            <p:ph idx="1"/>
          </p:nvPr>
        </p:nvSpPr>
        <p:spPr>
          <a:xfrm>
            <a:off x="285750" y="428625"/>
            <a:ext cx="8501063" cy="4524375"/>
          </a:xfrm>
        </p:spPr>
        <p:txBody>
          <a:bodyPr/>
          <a:lstStyle/>
          <a:p>
            <a:pPr eaLnBrk="1" hangingPunct="1">
              <a:lnSpc>
                <a:spcPct val="105000"/>
              </a:lnSpc>
              <a:spcBef>
                <a:spcPct val="5000"/>
              </a:spcBef>
              <a:buClr>
                <a:srgbClr val="FF0000"/>
              </a:buClr>
              <a:buFont typeface="Wingdings" pitchFamily="2" charset="2"/>
              <a:buChar char="u"/>
            </a:pPr>
            <a:r>
              <a:rPr lang="zh-TW" altLang="en-US" sz="2800" b="1" dirty="0" smtClean="0">
                <a:solidFill>
                  <a:srgbClr val="0000FF"/>
                </a:solidFill>
                <a:latin typeface="Times New Roman" pitchFamily="18" charset="0"/>
              </a:rPr>
              <a:t>醫師回應情形</a:t>
            </a:r>
            <a:r>
              <a:rPr lang="en-US" altLang="zh-TW" sz="2800" b="1" dirty="0" smtClean="0">
                <a:solidFill>
                  <a:srgbClr val="000000"/>
                </a:solidFill>
                <a:latin typeface="Times New Roman" pitchFamily="18" charset="0"/>
              </a:rPr>
              <a:t>: </a:t>
            </a:r>
            <a:r>
              <a:rPr lang="en-US" altLang="zh-TW" sz="2800" b="1" dirty="0" smtClean="0">
                <a:latin typeface="Times New Roman" pitchFamily="18" charset="0"/>
              </a:rPr>
              <a:t/>
            </a:r>
            <a:br>
              <a:rPr lang="en-US" altLang="zh-TW" sz="2800" b="1" dirty="0" smtClean="0">
                <a:latin typeface="Times New Roman" pitchFamily="18" charset="0"/>
              </a:rPr>
            </a:br>
            <a:r>
              <a:rPr lang="en-US" altLang="zh-TW" sz="2600" b="1" dirty="0" smtClean="0">
                <a:latin typeface="Times New Roman" pitchFamily="18" charset="0"/>
              </a:rPr>
              <a:t> </a:t>
            </a:r>
            <a:r>
              <a:rPr lang="en-US" altLang="zh-TW" sz="2500" b="1" dirty="0" smtClean="0">
                <a:solidFill>
                  <a:srgbClr val="00B050"/>
                </a:solidFill>
                <a:latin typeface="Times New Roman" pitchFamily="18" charset="0"/>
              </a:rPr>
              <a:t>1111</a:t>
            </a:r>
            <a:r>
              <a:rPr lang="en-US" altLang="zh-TW" sz="25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11</a:t>
            </a:r>
            <a:r>
              <a:rPr lang="zh-TW" altLang="en-US" sz="25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醫師增加一藥來治療：</a:t>
            </a:r>
            <a:endParaRPr lang="en-US" altLang="zh-TW" sz="2500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105000"/>
              </a:lnSpc>
              <a:spcBef>
                <a:spcPct val="5000"/>
              </a:spcBef>
              <a:buClr>
                <a:srgbClr val="0000FF"/>
              </a:buClr>
              <a:buFontTx/>
              <a:buNone/>
            </a:pPr>
            <a:r>
              <a:rPr lang="zh-TW" altLang="en-US" sz="2500" b="1" dirty="0" smtClean="0">
                <a:latin typeface="Times New Roman" pitchFamily="18" charset="0"/>
                <a:cs typeface="Times New Roman" pitchFamily="18" charset="0"/>
              </a:rPr>
              <a:t>     醫師認為藥師已經有建議營養師調整管灌配方，所以回診增加藥物 </a:t>
            </a:r>
            <a:r>
              <a:rPr lang="en-US" altLang="zh-TW" sz="2500" b="1" dirty="0" err="1" smtClean="0">
                <a:latin typeface="Times New Roman" pitchFamily="18" charset="0"/>
                <a:cs typeface="Times New Roman" pitchFamily="18" charset="0"/>
              </a:rPr>
              <a:t>Sennoside</a:t>
            </a:r>
            <a:r>
              <a:rPr lang="en-US" altLang="zh-TW" sz="2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zh-TW" altLang="en-US" sz="2500" b="1" dirty="0" smtClean="0">
                <a:latin typeface="Times New Roman" pitchFamily="18" charset="0"/>
                <a:cs typeface="Times New Roman" pitchFamily="18" charset="0"/>
              </a:rPr>
              <a:t>以 </a:t>
            </a:r>
            <a:r>
              <a:rPr lang="en-US" altLang="zh-TW" sz="2500" b="1" dirty="0" smtClean="0">
                <a:latin typeface="Times New Roman" pitchFamily="18" charset="0"/>
                <a:cs typeface="Times New Roman" pitchFamily="18" charset="0"/>
              </a:rPr>
              <a:t>prn</a:t>
            </a:r>
            <a:r>
              <a:rPr lang="zh-TW" altLang="en-US" sz="2500" b="1" dirty="0" smtClean="0">
                <a:latin typeface="Times New Roman" pitchFamily="18" charset="0"/>
                <a:cs typeface="Times New Roman" pitchFamily="18" charset="0"/>
              </a:rPr>
              <a:t>方式服用，並開立</a:t>
            </a:r>
            <a:r>
              <a:rPr lang="en-US" altLang="zh-TW" sz="2500" b="1" dirty="0" smtClean="0">
                <a:latin typeface="Times New Roman" pitchFamily="18" charset="0"/>
                <a:cs typeface="Times New Roman" pitchFamily="18" charset="0"/>
              </a:rPr>
              <a:t>28</a:t>
            </a:r>
            <a:r>
              <a:rPr lang="zh-TW" altLang="en-US" sz="2500" b="1" dirty="0" smtClean="0">
                <a:latin typeface="Times New Roman" pitchFamily="18" charset="0"/>
                <a:cs typeface="Times New Roman" pitchFamily="18" charset="0"/>
              </a:rPr>
              <a:t>天藥物</a:t>
            </a:r>
            <a:r>
              <a:rPr lang="en-US" altLang="zh-TW" sz="2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zh-TW" altLang="en-US" sz="2500" b="1" dirty="0" smtClean="0">
                <a:latin typeface="Times New Roman" pitchFamily="18" charset="0"/>
                <a:cs typeface="Times New Roman" pitchFamily="18" charset="0"/>
              </a:rPr>
              <a:t>。</a:t>
            </a:r>
            <a:endParaRPr lang="zh-TW" altLang="en-US" sz="2500" b="1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eaLnBrk="1" hangingPunct="1">
              <a:lnSpc>
                <a:spcPct val="105000"/>
              </a:lnSpc>
              <a:spcBef>
                <a:spcPts val="600"/>
              </a:spcBef>
              <a:buClr>
                <a:srgbClr val="FF0000"/>
              </a:buClr>
              <a:buFont typeface="Wingdings" pitchFamily="2" charset="2"/>
              <a:buChar char="u"/>
            </a:pPr>
            <a:r>
              <a:rPr lang="zh-TW" altLang="en-US" sz="2800" b="1" dirty="0" smtClean="0">
                <a:solidFill>
                  <a:srgbClr val="0000FF"/>
                </a:solidFill>
                <a:latin typeface="Times New Roman" pitchFamily="18" charset="0"/>
              </a:rPr>
              <a:t>照護人員行為改變情形</a:t>
            </a:r>
            <a:r>
              <a:rPr lang="en-US" altLang="zh-TW" sz="2800" b="1" dirty="0" smtClean="0">
                <a:solidFill>
                  <a:srgbClr val="000000"/>
                </a:solidFill>
                <a:latin typeface="Times New Roman" pitchFamily="18" charset="0"/>
              </a:rPr>
              <a:t>: </a:t>
            </a:r>
            <a:br>
              <a:rPr lang="en-US" altLang="zh-TW" sz="2800" b="1" dirty="0" smtClean="0">
                <a:solidFill>
                  <a:srgbClr val="000000"/>
                </a:solidFill>
                <a:latin typeface="Times New Roman" pitchFamily="18" charset="0"/>
              </a:rPr>
            </a:br>
            <a:r>
              <a:rPr lang="en-US" altLang="zh-TW" sz="25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0055</a:t>
            </a:r>
            <a:r>
              <a:rPr lang="zh-TW" altLang="en-US" sz="25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TW" sz="25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55</a:t>
            </a:r>
            <a:r>
              <a:rPr lang="zh-TW" altLang="en-US" sz="25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較正確調整飲食</a:t>
            </a:r>
            <a:r>
              <a:rPr lang="en-US" altLang="zh-TW" sz="25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zh-TW" altLang="en-US" sz="2500" b="1" dirty="0" smtClean="0">
                <a:latin typeface="Times New Roman" pitchFamily="18" charset="0"/>
                <a:cs typeface="Times New Roman" pitchFamily="18" charset="0"/>
              </a:rPr>
              <a:t>照</a:t>
            </a:r>
            <a:r>
              <a:rPr lang="zh-TW" altLang="en-US" sz="2500" b="1" dirty="0" smtClean="0">
                <a:latin typeface="Times New Roman" pitchFamily="18" charset="0"/>
              </a:rPr>
              <a:t>護人員將藥師建議轉告營養師</a:t>
            </a:r>
            <a:r>
              <a:rPr lang="zh-TW" altLang="en-US" sz="2500" b="1" dirty="0" smtClean="0"/>
              <a:t>，</a:t>
            </a:r>
            <a:r>
              <a:rPr lang="zh-TW" altLang="en-US" sz="2500" b="1" dirty="0" smtClean="0">
                <a:latin typeface="Times New Roman" pitchFamily="18" charset="0"/>
              </a:rPr>
              <a:t>所以營養師調整個案的管灌配方並額外增加纖維粉以幫助排便</a:t>
            </a:r>
            <a:r>
              <a:rPr lang="zh-TW" altLang="en-US" sz="2500" b="1" dirty="0" smtClean="0"/>
              <a:t>。</a:t>
            </a:r>
            <a:endParaRPr lang="zh-TW" altLang="en-US" sz="2500" b="1" dirty="0" smtClean="0">
              <a:solidFill>
                <a:srgbClr val="008000"/>
              </a:solidFill>
              <a:latin typeface="Times New Roman" pitchFamily="18" charset="0"/>
            </a:endParaRPr>
          </a:p>
          <a:p>
            <a:pPr eaLnBrk="1" hangingPunct="1">
              <a:lnSpc>
                <a:spcPct val="105000"/>
              </a:lnSpc>
              <a:spcBef>
                <a:spcPts val="600"/>
              </a:spcBef>
              <a:buClr>
                <a:srgbClr val="FF0000"/>
              </a:buClr>
              <a:buFont typeface="Wingdings" pitchFamily="2" charset="2"/>
              <a:buChar char="u"/>
            </a:pPr>
            <a:r>
              <a:rPr lang="zh-TW" altLang="en-US" sz="2800" b="1" dirty="0" smtClean="0">
                <a:solidFill>
                  <a:srgbClr val="0000FF"/>
                </a:solidFill>
                <a:latin typeface="Times New Roman" pitchFamily="18" charset="0"/>
              </a:rPr>
              <a:t>疾病控制情形</a:t>
            </a:r>
            <a:r>
              <a:rPr lang="zh-TW" altLang="en-US" sz="2800" b="1" dirty="0" smtClean="0">
                <a:latin typeface="Times New Roman" pitchFamily="18" charset="0"/>
              </a:rPr>
              <a:t>：</a:t>
            </a:r>
            <a:endParaRPr lang="en-US" altLang="zh-TW" sz="2800" b="1" dirty="0" smtClean="0">
              <a:latin typeface="Times New Roman" pitchFamily="18" charset="0"/>
            </a:endParaRPr>
          </a:p>
          <a:p>
            <a:pPr eaLnBrk="1" hangingPunct="1">
              <a:lnSpc>
                <a:spcPct val="105000"/>
              </a:lnSpc>
              <a:spcBef>
                <a:spcPts val="600"/>
              </a:spcBef>
              <a:buClr>
                <a:srgbClr val="FF0000"/>
              </a:buClr>
              <a:buFontTx/>
              <a:buNone/>
            </a:pPr>
            <a:r>
              <a:rPr lang="zh-TW" altLang="en-US" sz="2600" b="1" dirty="0" smtClean="0">
                <a:solidFill>
                  <a:srgbClr val="00B050"/>
                </a:solidFill>
                <a:latin typeface="Times New Roman" pitchFamily="18" charset="0"/>
              </a:rPr>
              <a:t>     </a:t>
            </a:r>
            <a:r>
              <a:rPr lang="en-US" altLang="zh-TW" sz="25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(6)</a:t>
            </a:r>
            <a:r>
              <a:rPr lang="zh-TW" altLang="en-US" sz="2500" b="1" dirty="0" smtClean="0">
                <a:latin typeface="Times New Roman" pitchFamily="18" charset="0"/>
                <a:cs typeface="Times New Roman" pitchFamily="18" charset="0"/>
              </a:rPr>
              <a:t>開立藥物</a:t>
            </a:r>
            <a:r>
              <a:rPr lang="en-US" altLang="zh-TW" sz="250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zh-TW" altLang="en-US" sz="2500" b="1" dirty="0" smtClean="0">
                <a:latin typeface="Times New Roman" pitchFamily="18" charset="0"/>
                <a:cs typeface="Times New Roman" pitchFamily="18" charset="0"/>
              </a:rPr>
              <a:t>個月後追蹤，</a:t>
            </a:r>
            <a:r>
              <a:rPr lang="en-US" altLang="zh-TW" sz="2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TW" sz="2500" b="1" dirty="0" err="1" smtClean="0">
                <a:latin typeface="Times New Roman" pitchFamily="18" charset="0"/>
                <a:cs typeface="Times New Roman" pitchFamily="18" charset="0"/>
              </a:rPr>
              <a:t>Sennoside</a:t>
            </a:r>
            <a:r>
              <a:rPr lang="zh-TW" altLang="en-US" sz="2500" b="1" dirty="0" smtClean="0">
                <a:latin typeface="Times New Roman" pitchFamily="18" charset="0"/>
                <a:cs typeface="Times New Roman" pitchFamily="18" charset="0"/>
              </a:rPr>
              <a:t>藥物雖偶爾使用，但考量個案年紀，有時消化與飲食攝取不佳情況，</a:t>
            </a:r>
            <a:r>
              <a:rPr lang="zh-TW" altLang="en-US" sz="2500" b="1" dirty="0" smtClean="0">
                <a:latin typeface="Times New Roman" pitchFamily="18" charset="0"/>
              </a:rPr>
              <a:t>排便次數有時</a:t>
            </a:r>
            <a:r>
              <a:rPr lang="en-US" altLang="zh-TW" sz="2500" b="1" dirty="0" smtClean="0">
                <a:latin typeface="Times New Roman" pitchFamily="18" charset="0"/>
              </a:rPr>
              <a:t>2</a:t>
            </a:r>
            <a:r>
              <a:rPr lang="zh-TW" altLang="en-US" sz="2500" b="1" dirty="0" smtClean="0">
                <a:latin typeface="Times New Roman" pitchFamily="18" charset="0"/>
              </a:rPr>
              <a:t>天排便一次，連續開立</a:t>
            </a:r>
            <a:r>
              <a:rPr lang="en-US" altLang="zh-TW" sz="2500" b="1" dirty="0" smtClean="0">
                <a:latin typeface="Times New Roman" pitchFamily="18" charset="0"/>
              </a:rPr>
              <a:t>2</a:t>
            </a:r>
            <a:r>
              <a:rPr lang="zh-TW" altLang="en-US" sz="2500" b="1" dirty="0" smtClean="0">
                <a:latin typeface="Times New Roman" pitchFamily="18" charset="0"/>
              </a:rPr>
              <a:t>個月藥物備用。</a:t>
            </a:r>
            <a:endParaRPr lang="zh-TW" altLang="en-US" sz="2500" b="1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eaLnBrk="1" hangingPunct="1">
              <a:lnSpc>
                <a:spcPct val="105000"/>
              </a:lnSpc>
              <a:spcBef>
                <a:spcPts val="600"/>
              </a:spcBef>
              <a:buClr>
                <a:srgbClr val="FF0000"/>
              </a:buClr>
              <a:buFont typeface="Wingdings" pitchFamily="2" charset="2"/>
              <a:buChar char="u"/>
            </a:pPr>
            <a:r>
              <a:rPr lang="zh-TW" altLang="en-US" sz="2800" b="1" dirty="0" smtClean="0">
                <a:solidFill>
                  <a:srgbClr val="0000FF"/>
                </a:solidFill>
                <a:latin typeface="Times New Roman" pitchFamily="18" charset="0"/>
              </a:rPr>
              <a:t>藥品副作用出現情形</a:t>
            </a:r>
            <a:r>
              <a:rPr lang="zh-TW" altLang="en-US" sz="2800" b="1" dirty="0" smtClean="0">
                <a:latin typeface="Times New Roman" pitchFamily="18" charset="0"/>
              </a:rPr>
              <a:t>：無</a:t>
            </a:r>
            <a:endParaRPr lang="en-US" altLang="zh-TW" sz="2800" b="1" dirty="0" smtClean="0">
              <a:solidFill>
                <a:srgbClr val="FF0000"/>
              </a:solidFill>
              <a:latin typeface="Times New Roman" pitchFamily="18" charset="0"/>
            </a:endParaRPr>
          </a:p>
          <a:p>
            <a:pPr eaLnBrk="1" hangingPunct="1">
              <a:lnSpc>
                <a:spcPct val="105000"/>
              </a:lnSpc>
              <a:spcBef>
                <a:spcPct val="5000"/>
              </a:spcBef>
              <a:buClr>
                <a:srgbClr val="FF0000"/>
              </a:buClr>
            </a:pPr>
            <a:r>
              <a:rPr lang="zh-TW" altLang="en-US" sz="2800" b="1" dirty="0" smtClean="0">
                <a:solidFill>
                  <a:srgbClr val="FF0000"/>
                </a:solidFill>
              </a:rPr>
              <a:t>沒發現新問題</a:t>
            </a:r>
          </a:p>
          <a:p>
            <a:pPr eaLnBrk="1" hangingPunct="1">
              <a:lnSpc>
                <a:spcPct val="105000"/>
              </a:lnSpc>
              <a:spcBef>
                <a:spcPct val="5000"/>
              </a:spcBef>
              <a:buClr>
                <a:srgbClr val="0000FF"/>
              </a:buClr>
              <a:buFontTx/>
              <a:buNone/>
            </a:pPr>
            <a:endParaRPr lang="zh-TW" altLang="en-US" sz="2800" b="1" dirty="0" smtClean="0">
              <a:latin typeface="Times New Roman" pitchFamily="18" charset="0"/>
            </a:endParaRPr>
          </a:p>
        </p:txBody>
      </p:sp>
      <p:sp>
        <p:nvSpPr>
          <p:cNvPr id="18435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Constantia" pitchFamily="18" charset="0"/>
                <a:ea typeface="標楷體" pitchFamily="65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Constantia" pitchFamily="18" charset="0"/>
                <a:ea typeface="標楷體" pitchFamily="65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Constantia" pitchFamily="18" charset="0"/>
                <a:ea typeface="標楷體" pitchFamily="65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Constantia" pitchFamily="18" charset="0"/>
                <a:ea typeface="標楷體" pitchFamily="65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Constantia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nstantia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nstantia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nstantia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nstantia" pitchFamily="18" charset="0"/>
                <a:ea typeface="標楷體" pitchFamily="65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A3D79E6F-7EC2-425F-AF21-5D0368B95015}" type="slidenum">
              <a:rPr lang="en-US" altLang="zh-TW" sz="1400" smtClean="0">
                <a:latin typeface="Arial" charset="0"/>
                <a:ea typeface="新細明體" charset="-120"/>
              </a:rPr>
              <a:pPr eaLnBrk="1" hangingPunct="1">
                <a:spcBef>
                  <a:spcPct val="0"/>
                </a:spcBef>
                <a:buFontTx/>
                <a:buNone/>
              </a:pPr>
              <a:t>19</a:t>
            </a:fld>
            <a:endParaRPr lang="en-US" altLang="zh-TW" sz="1400" smtClean="0">
              <a:latin typeface="Arial" charset="0"/>
              <a:ea typeface="新細明體" charset="-120"/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7473950" y="0"/>
            <a:ext cx="1670050" cy="584200"/>
          </a:xfrm>
          <a:prstGeom prst="rect">
            <a:avLst/>
          </a:prstGeom>
          <a:solidFill>
            <a:srgbClr val="BBE0E3"/>
          </a:solidFill>
          <a:ln>
            <a:noFill/>
          </a:ln>
          <a:effectLst/>
          <a:extLst/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 smtClean="0">
                <a:solidFill>
                  <a:srgbClr val="000000">
                    <a:lumMod val="95000"/>
                    <a:lumOff val="5000"/>
                  </a:srgbClr>
                </a:solidFill>
                <a:latin typeface="Times New Roman" pitchFamily="18" charset="0"/>
                <a:ea typeface="標楷體" pitchFamily="65" charset="-120"/>
              </a:rPr>
              <a:t>第二次訪視</a:t>
            </a:r>
            <a:endParaRPr lang="en-US" altLang="zh-TW" sz="1600" kern="0" dirty="0" smtClean="0">
              <a:solidFill>
                <a:srgbClr val="000000">
                  <a:lumMod val="95000"/>
                  <a:lumOff val="5000"/>
                </a:srgbClr>
              </a:solidFill>
              <a:latin typeface="Times New Roman" pitchFamily="18" charset="0"/>
              <a:ea typeface="標楷體" pitchFamily="65" charset="-12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sz="1600" kern="0" dirty="0" smtClean="0">
                <a:solidFill>
                  <a:srgbClr val="000000">
                    <a:lumMod val="95000"/>
                    <a:lumOff val="5000"/>
                  </a:srgbClr>
                </a:solidFill>
                <a:latin typeface="Times New Roman" pitchFamily="18" charset="0"/>
                <a:ea typeface="標楷體" pitchFamily="65" charset="-120"/>
              </a:rPr>
              <a:t>11</a:t>
            </a:r>
            <a:r>
              <a:rPr lang="zh-TW" altLang="en-US" sz="1600" kern="0" dirty="0" smtClean="0">
                <a:solidFill>
                  <a:srgbClr val="000000">
                    <a:lumMod val="95000"/>
                    <a:lumOff val="5000"/>
                  </a:srgbClr>
                </a:solidFill>
                <a:latin typeface="Times New Roman" pitchFamily="18" charset="0"/>
                <a:ea typeface="標楷體" pitchFamily="65" charset="-120"/>
              </a:rPr>
              <a:t>月</a:t>
            </a:r>
            <a:r>
              <a:rPr lang="en-US" altLang="zh-TW" sz="1600" kern="0" dirty="0" smtClean="0">
                <a:solidFill>
                  <a:srgbClr val="000000">
                    <a:lumMod val="95000"/>
                    <a:lumOff val="5000"/>
                  </a:srgbClr>
                </a:solidFill>
                <a:latin typeface="Times New Roman" pitchFamily="18" charset="0"/>
                <a:ea typeface="標楷體" pitchFamily="65" charset="-120"/>
              </a:rPr>
              <a:t>20</a:t>
            </a:r>
            <a:r>
              <a:rPr lang="zh-TW" altLang="en-US" sz="1600" kern="0" dirty="0" smtClean="0">
                <a:solidFill>
                  <a:srgbClr val="000000">
                    <a:lumMod val="95000"/>
                    <a:lumOff val="5000"/>
                  </a:srgbClr>
                </a:solidFill>
                <a:latin typeface="Times New Roman" pitchFamily="18" charset="0"/>
                <a:ea typeface="標楷體" pitchFamily="65" charset="-120"/>
              </a:rPr>
              <a:t>日</a:t>
            </a:r>
            <a:r>
              <a:rPr lang="en-US" altLang="zh-TW" sz="1600" kern="0" dirty="0" smtClean="0">
                <a:solidFill>
                  <a:srgbClr val="000000">
                    <a:lumMod val="95000"/>
                    <a:lumOff val="5000"/>
                  </a:srgbClr>
                </a:solidFill>
                <a:latin typeface="Times New Roman" pitchFamily="18" charset="0"/>
                <a:ea typeface="標楷體" pitchFamily="65" charset="-120"/>
              </a:rPr>
              <a:t>15:00</a:t>
            </a:r>
            <a:endParaRPr lang="zh-TW" altLang="en-US" sz="1600" kern="0" dirty="0" smtClean="0">
              <a:solidFill>
                <a:srgbClr val="000000">
                  <a:lumMod val="95000"/>
                  <a:lumOff val="5000"/>
                </a:srgbClr>
              </a:solidFill>
              <a:latin typeface="Times New Roman" pitchFamily="18" charset="0"/>
              <a:ea typeface="標楷體" pitchFamily="65" charset="-120"/>
            </a:endParaRPr>
          </a:p>
        </p:txBody>
      </p:sp>
      <p:sp>
        <p:nvSpPr>
          <p:cNvPr id="7" name="標題 1"/>
          <p:cNvSpPr txBox="1">
            <a:spLocks/>
          </p:cNvSpPr>
          <p:nvPr/>
        </p:nvSpPr>
        <p:spPr bwMode="auto">
          <a:xfrm>
            <a:off x="0" y="-214313"/>
            <a:ext cx="8229600" cy="908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zh-TW" altLang="en-US" sz="4000" b="1" kern="0" dirty="0">
                <a:solidFill>
                  <a:srgbClr val="990000"/>
                </a:solidFill>
                <a:latin typeface="標楷體" pitchFamily="65" charset="-120"/>
                <a:ea typeface="+mj-ea"/>
                <a:cs typeface="+mj-cs"/>
              </a:rPr>
              <a:t>醫療問題一</a:t>
            </a:r>
            <a:r>
              <a:rPr lang="en-US" altLang="zh-TW" sz="4000" b="1" kern="0" dirty="0">
                <a:solidFill>
                  <a:srgbClr val="990000"/>
                </a:solidFill>
                <a:latin typeface="標楷體" pitchFamily="65" charset="-120"/>
                <a:ea typeface="+mj-ea"/>
                <a:cs typeface="+mj-cs"/>
              </a:rPr>
              <a:t>:</a:t>
            </a:r>
            <a:r>
              <a:rPr lang="zh-TW" altLang="en-US" sz="4000" b="1" kern="0" dirty="0">
                <a:solidFill>
                  <a:srgbClr val="990000"/>
                </a:solidFill>
                <a:latin typeface="標楷體" pitchFamily="65" charset="-120"/>
                <a:ea typeface="標楷體" pitchFamily="65" charset="-120"/>
              </a:rPr>
              <a:t>便祕 </a:t>
            </a:r>
            <a:r>
              <a:rPr lang="zh-TW" altLang="en-US" sz="4000" b="1" kern="0" dirty="0">
                <a:solidFill>
                  <a:srgbClr val="990000"/>
                </a:solidFill>
                <a:latin typeface="標楷體" pitchFamily="65" charset="-120"/>
                <a:ea typeface="標楷體" pitchFamily="65" charset="-120"/>
                <a:cs typeface="+mj-cs"/>
              </a:rPr>
              <a:t>追蹤</a:t>
            </a:r>
            <a:endParaRPr lang="en-US" altLang="zh-TW" sz="2000" b="1" kern="0" dirty="0">
              <a:solidFill>
                <a:srgbClr val="990000"/>
              </a:solidFill>
              <a:latin typeface="標楷體" pitchFamily="65" charset="-120"/>
              <a:ea typeface="標楷體" pitchFamily="65" charset="-120"/>
              <a:cs typeface="+mj-cs"/>
            </a:endParaRPr>
          </a:p>
        </p:txBody>
      </p:sp>
      <p:sp>
        <p:nvSpPr>
          <p:cNvPr id="8" name="直線圖說文字 2 11"/>
          <p:cNvSpPr>
            <a:spLocks/>
          </p:cNvSpPr>
          <p:nvPr/>
        </p:nvSpPr>
        <p:spPr bwMode="auto">
          <a:xfrm>
            <a:off x="3370597" y="3645024"/>
            <a:ext cx="5739689" cy="648072"/>
          </a:xfrm>
          <a:prstGeom prst="borderCallout2">
            <a:avLst>
              <a:gd name="adj1" fmla="val 45843"/>
              <a:gd name="adj2" fmla="val -889"/>
              <a:gd name="adj3" fmla="val 46352"/>
              <a:gd name="adj4" fmla="val -16329"/>
              <a:gd name="adj5" fmla="val 130818"/>
              <a:gd name="adj6" fmla="val -38386"/>
            </a:avLst>
          </a:prstGeom>
          <a:solidFill>
            <a:schemeClr val="accent3">
              <a:lumMod val="95000"/>
            </a:schemeClr>
          </a:solidFill>
          <a:ln w="19050" cap="sq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/>
          <a:lstStyle>
            <a:lvl1pPr eaLnBrk="0" hangingPunct="0">
              <a:spcBef>
                <a:spcPct val="20000"/>
              </a:spcBef>
              <a:buBlip>
                <a:blip r:embed="rId2"/>
              </a:buBlip>
              <a:defRPr kumimoji="1" sz="3200">
                <a:solidFill>
                  <a:schemeClr val="tx1"/>
                </a:solidFill>
                <a:latin typeface="Tahoma" pitchFamily="34" charset="0"/>
                <a:ea typeface="新細明體" charset="-120"/>
                <a:cs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SzPct val="75000"/>
              <a:buBlip>
                <a:blip r:embed="rId3"/>
              </a:buBlip>
              <a:defRPr kumimoji="1" sz="2800">
                <a:solidFill>
                  <a:schemeClr val="tx1"/>
                </a:solidFill>
                <a:latin typeface="Tahoma" pitchFamily="34" charset="0"/>
                <a:ea typeface="新細明體" charset="-120"/>
                <a:cs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  <a:cs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ahoma" pitchFamily="34" charset="0"/>
                <a:ea typeface="新細明體" charset="-120"/>
                <a:cs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Char char="–"/>
              <a:defRPr kumimoji="1" sz="2000">
                <a:solidFill>
                  <a:schemeClr val="tx1"/>
                </a:solidFill>
                <a:latin typeface="Tahoma" pitchFamily="34" charset="0"/>
                <a:ea typeface="新細明體" charset="-120"/>
                <a:cs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kumimoji="1" sz="2000">
                <a:solidFill>
                  <a:schemeClr val="tx1"/>
                </a:solidFill>
                <a:latin typeface="Tahoma" pitchFamily="34" charset="0"/>
                <a:ea typeface="新細明體" charset="-120"/>
                <a:cs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kumimoji="1" sz="2000">
                <a:solidFill>
                  <a:schemeClr val="tx1"/>
                </a:solidFill>
                <a:latin typeface="Tahoma" pitchFamily="34" charset="0"/>
                <a:ea typeface="新細明體" charset="-120"/>
                <a:cs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kumimoji="1" sz="2000">
                <a:solidFill>
                  <a:schemeClr val="tx1"/>
                </a:solidFill>
                <a:latin typeface="Tahoma" pitchFamily="34" charset="0"/>
                <a:ea typeface="新細明體" charset="-120"/>
                <a:cs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kumimoji="1" sz="2000">
                <a:solidFill>
                  <a:schemeClr val="tx1"/>
                </a:solidFill>
                <a:latin typeface="Tahoma" pitchFamily="34" charset="0"/>
                <a:ea typeface="新細明體" charset="-120"/>
                <a:cs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1800" b="1" dirty="0" smtClean="0">
                <a:latin typeface="標楷體" pitchFamily="65" charset="-120"/>
                <a:ea typeface="標楷體" pitchFamily="65" charset="-120"/>
              </a:rPr>
              <a:t>使用目前疾病控制代碼，後面描述最近該疾病的狀況，</a:t>
            </a:r>
            <a:endParaRPr lang="en-US" altLang="zh-TW" sz="1800" b="1" dirty="0" smtClean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1800" b="1" dirty="0">
                <a:latin typeface="標楷體" pitchFamily="65" charset="-120"/>
                <a:ea typeface="標楷體" pitchFamily="65" charset="-120"/>
              </a:rPr>
              <a:t>最好有數據支持</a:t>
            </a:r>
            <a:endParaRPr lang="en-US" altLang="zh-TW" sz="1800" b="1" dirty="0">
              <a:latin typeface="Times New Roman" pitchFamily="18" charset="0"/>
              <a:ea typeface="標楷體" pitchFamily="65" charset="-12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zh-TW" sz="1800" b="1" dirty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zh-TW" sz="1800" b="1" dirty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1800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0"/>
            <a:ext cx="8229600" cy="981075"/>
          </a:xfrm>
        </p:spPr>
        <p:txBody>
          <a:bodyPr anchorCtr="1"/>
          <a:lstStyle/>
          <a:p>
            <a:pPr eaLnBrk="1" hangingPunct="1"/>
            <a:r>
              <a:rPr lang="zh-TW" altLang="en-US" b="1" i="0" smtClean="0">
                <a:solidFill>
                  <a:srgbClr val="C00000"/>
                </a:solidFill>
                <a:ea typeface="標楷體" pitchFamily="65" charset="-120"/>
              </a:rPr>
              <a:t>執行藥事照護之步驟</a:t>
            </a:r>
          </a:p>
        </p:txBody>
      </p:sp>
      <p:sp>
        <p:nvSpPr>
          <p:cNvPr id="5123" name="AutoShape 7"/>
          <p:cNvSpPr>
            <a:spLocks noChangeArrowheads="1"/>
          </p:cNvSpPr>
          <p:nvPr/>
        </p:nvSpPr>
        <p:spPr bwMode="auto">
          <a:xfrm>
            <a:off x="395288" y="5300663"/>
            <a:ext cx="4176712" cy="1081087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Blip>
                <a:blip r:embed="rId2"/>
              </a:buBlip>
              <a:defRPr kumimoji="1" sz="3200">
                <a:solidFill>
                  <a:schemeClr val="tx1"/>
                </a:solidFill>
                <a:latin typeface="Tahoma" pitchFamily="34" charset="0"/>
                <a:ea typeface="新細明體" pitchFamily="18" charset="-120"/>
                <a:cs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SzPct val="75000"/>
              <a:buBlip>
                <a:blip r:embed="rId3"/>
              </a:buBlip>
              <a:defRPr kumimoji="1" sz="2800">
                <a:solidFill>
                  <a:schemeClr val="tx1"/>
                </a:solidFill>
                <a:latin typeface="Tahoma" pitchFamily="34" charset="0"/>
                <a:ea typeface="新細明體" pitchFamily="18" charset="-120"/>
                <a:cs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  <a:cs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  <a:cs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Char char="–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  <a:cs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  <a:cs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  <a:cs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  <a:cs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  <a:cs typeface="Tahom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b="1" smtClean="0">
                <a:solidFill>
                  <a:srgbClr val="FF0000"/>
                </a:solidFill>
                <a:latin typeface="Garamond" pitchFamily="18" charset="0"/>
                <a:ea typeface="標楷體" pitchFamily="65" charset="-120"/>
              </a:rPr>
              <a:t>追蹤評值</a:t>
            </a:r>
            <a:r>
              <a:rPr lang="zh-TW" altLang="en-US" sz="3600" b="1" smtClean="0">
                <a:solidFill>
                  <a:srgbClr val="FF0000"/>
                </a:solidFill>
                <a:latin typeface="Garamond" pitchFamily="18" charset="0"/>
                <a:ea typeface="標楷體" pitchFamily="65" charset="-120"/>
              </a:rPr>
              <a:t> </a:t>
            </a:r>
            <a:r>
              <a:rPr lang="en-US" altLang="zh-TW" sz="2400" b="1" smtClean="0">
                <a:solidFill>
                  <a:srgbClr val="FF0000"/>
                </a:solidFill>
                <a:latin typeface="Garamond" pitchFamily="18" charset="0"/>
                <a:ea typeface="標楷體" pitchFamily="65" charset="-120"/>
              </a:rPr>
              <a:t>(F&amp;E)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2400" b="1" smtClean="0">
                <a:solidFill>
                  <a:srgbClr val="FF0000"/>
                </a:solidFill>
                <a:latin typeface="Garamond" pitchFamily="18" charset="0"/>
                <a:ea typeface="標楷體" pitchFamily="65" charset="-120"/>
              </a:rPr>
              <a:t>Follow up and Evaluation</a:t>
            </a:r>
            <a:endParaRPr lang="zh-TW" altLang="en-US" sz="2400" b="1" smtClean="0">
              <a:solidFill>
                <a:srgbClr val="FF0000"/>
              </a:solidFill>
              <a:latin typeface="Garamond" pitchFamily="18" charset="0"/>
              <a:ea typeface="標楷體" pitchFamily="65" charset="-120"/>
            </a:endParaRPr>
          </a:p>
        </p:txBody>
      </p:sp>
      <p:sp>
        <p:nvSpPr>
          <p:cNvPr id="5124" name="Text Box 11"/>
          <p:cNvSpPr txBox="1">
            <a:spLocks noChangeArrowheads="1"/>
          </p:cNvSpPr>
          <p:nvPr/>
        </p:nvSpPr>
        <p:spPr bwMode="auto">
          <a:xfrm>
            <a:off x="5364163" y="1277363"/>
            <a:ext cx="3455987" cy="1677382"/>
          </a:xfrm>
          <a:prstGeom prst="rect">
            <a:avLst/>
          </a:prstGeom>
          <a:noFill/>
          <a:ln w="25400">
            <a:solidFill>
              <a:schemeClr val="fol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Blip>
                <a:blip r:embed="rId2"/>
              </a:buBlip>
              <a:defRPr kumimoji="1" sz="3200">
                <a:solidFill>
                  <a:schemeClr val="tx1"/>
                </a:solidFill>
                <a:latin typeface="Tahoma" pitchFamily="34" charset="0"/>
                <a:ea typeface="新細明體" pitchFamily="18" charset="-120"/>
                <a:cs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SzPct val="75000"/>
              <a:buBlip>
                <a:blip r:embed="rId3"/>
              </a:buBlip>
              <a:defRPr kumimoji="1" sz="2800">
                <a:solidFill>
                  <a:schemeClr val="tx1"/>
                </a:solidFill>
                <a:latin typeface="Tahoma" pitchFamily="34" charset="0"/>
                <a:ea typeface="新細明體" pitchFamily="18" charset="-120"/>
                <a:cs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  <a:cs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  <a:cs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Char char="–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  <a:cs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  <a:cs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  <a:cs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  <a:cs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  <a:cs typeface="Tahoma" pitchFamily="34" charset="0"/>
              </a:defRPr>
            </a:lvl9pPr>
          </a:lstStyle>
          <a:p>
            <a:pPr eaLnBrk="1" hangingPunct="1">
              <a:spcBef>
                <a:spcPts val="600"/>
              </a:spcBef>
              <a:buFontTx/>
              <a:buNone/>
            </a:pPr>
            <a:r>
              <a:rPr lang="zh-TW" altLang="en-US" sz="2200" b="1" dirty="0" smtClean="0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</a:rPr>
              <a:t>＊瞭解個案用藥需求</a:t>
            </a:r>
            <a:r>
              <a:rPr lang="zh-TW" altLang="en-US" sz="2200" b="1" dirty="0" smtClean="0">
                <a:solidFill>
                  <a:srgbClr val="000000"/>
                </a:solidFill>
                <a:latin typeface="Garamond" pitchFamily="18" charset="0"/>
                <a:ea typeface="標楷體" pitchFamily="65" charset="-120"/>
              </a:rPr>
              <a:t> </a:t>
            </a:r>
          </a:p>
          <a:p>
            <a:pPr eaLnBrk="1" hangingPunct="1">
              <a:spcBef>
                <a:spcPts val="600"/>
              </a:spcBef>
              <a:buFontTx/>
              <a:buNone/>
            </a:pPr>
            <a:r>
              <a:rPr lang="zh-TW" altLang="en-US" sz="2200" b="1" dirty="0" smtClean="0">
                <a:solidFill>
                  <a:srgbClr val="000000"/>
                </a:solidFill>
                <a:latin typeface="Garamond" pitchFamily="18" charset="0"/>
                <a:ea typeface="標楷體" pitchFamily="65" charset="-120"/>
              </a:rPr>
              <a:t>＊</a:t>
            </a:r>
            <a:r>
              <a:rPr lang="zh-TW" altLang="en-US" sz="2200" b="1" dirty="0" smtClean="0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</a:rPr>
              <a:t>確認疾病控制情形與</a:t>
            </a:r>
            <a:endParaRPr lang="en-US" altLang="zh-TW" sz="2200" b="1" dirty="0" smtClean="0">
              <a:solidFill>
                <a:srgbClr val="000000"/>
              </a:solidFill>
              <a:latin typeface="Times New Roman" pitchFamily="18" charset="0"/>
              <a:ea typeface="標楷體" pitchFamily="65" charset="-120"/>
            </a:endParaRPr>
          </a:p>
          <a:p>
            <a:pPr eaLnBrk="1" hangingPunct="1">
              <a:spcBef>
                <a:spcPts val="600"/>
              </a:spcBef>
              <a:buFontTx/>
              <a:buNone/>
            </a:pPr>
            <a:r>
              <a:rPr lang="zh-TW" altLang="en-US" sz="2200" b="1" dirty="0" smtClean="0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</a:rPr>
              <a:t>    發現藥物治療問題</a:t>
            </a:r>
            <a:r>
              <a:rPr lang="zh-TW" altLang="en-US" sz="2200" b="1" dirty="0" smtClean="0">
                <a:solidFill>
                  <a:srgbClr val="000000"/>
                </a:solidFill>
                <a:latin typeface="Garamond" pitchFamily="18" charset="0"/>
                <a:ea typeface="標楷體" pitchFamily="65" charset="-120"/>
              </a:rPr>
              <a:t> </a:t>
            </a:r>
          </a:p>
          <a:p>
            <a:pPr eaLnBrk="1" hangingPunct="1">
              <a:spcBef>
                <a:spcPts val="600"/>
              </a:spcBef>
              <a:buFontTx/>
              <a:buNone/>
            </a:pPr>
            <a:r>
              <a:rPr lang="zh-TW" altLang="en-US" sz="2200" b="1" dirty="0" smtClean="0">
                <a:solidFill>
                  <a:srgbClr val="000000"/>
                </a:solidFill>
                <a:latin typeface="Garamond" pitchFamily="18" charset="0"/>
                <a:ea typeface="標楷體" pitchFamily="65" charset="-120"/>
              </a:rPr>
              <a:t>＊決定照護優先順序</a:t>
            </a:r>
            <a:r>
              <a:rPr lang="zh-TW" altLang="en-US" sz="2200" dirty="0" smtClean="0">
                <a:solidFill>
                  <a:srgbClr val="000000"/>
                </a:solidFill>
                <a:latin typeface="Garamond" pitchFamily="18" charset="0"/>
                <a:ea typeface="標楷體" pitchFamily="65" charset="-120"/>
              </a:rPr>
              <a:t> </a:t>
            </a:r>
          </a:p>
        </p:txBody>
      </p:sp>
      <p:sp>
        <p:nvSpPr>
          <p:cNvPr id="5125" name="Text Box 12"/>
          <p:cNvSpPr txBox="1">
            <a:spLocks noChangeArrowheads="1"/>
          </p:cNvSpPr>
          <p:nvPr/>
        </p:nvSpPr>
        <p:spPr bwMode="auto">
          <a:xfrm>
            <a:off x="5364163" y="3165755"/>
            <a:ext cx="3455987" cy="1938992"/>
          </a:xfrm>
          <a:prstGeom prst="rect">
            <a:avLst/>
          </a:prstGeom>
          <a:noFill/>
          <a:ln w="25400">
            <a:solidFill>
              <a:schemeClr val="fol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marL="268288" indent="-268288" eaLnBrk="0" hangingPunct="0">
              <a:spcBef>
                <a:spcPct val="20000"/>
              </a:spcBef>
              <a:buBlip>
                <a:blip r:embed="rId2"/>
              </a:buBlip>
              <a:defRPr kumimoji="1" sz="3200">
                <a:solidFill>
                  <a:schemeClr val="tx1"/>
                </a:solidFill>
                <a:latin typeface="Tahoma" pitchFamily="34" charset="0"/>
                <a:ea typeface="新細明體" pitchFamily="18" charset="-120"/>
                <a:cs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SzPct val="75000"/>
              <a:buBlip>
                <a:blip r:embed="rId3"/>
              </a:buBlip>
              <a:defRPr kumimoji="1" sz="2800">
                <a:solidFill>
                  <a:schemeClr val="tx1"/>
                </a:solidFill>
                <a:latin typeface="Tahoma" pitchFamily="34" charset="0"/>
                <a:ea typeface="新細明體" pitchFamily="18" charset="-120"/>
                <a:cs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  <a:cs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  <a:cs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Char char="–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  <a:cs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  <a:cs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  <a:cs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  <a:cs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  <a:cs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2200" b="1" dirty="0" smtClean="0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</a:rPr>
              <a:t>＊提出解決醫師</a:t>
            </a:r>
            <a:r>
              <a:rPr lang="en-US" altLang="zh-TW" sz="2200" b="1" dirty="0" smtClean="0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</a:rPr>
              <a:t>/</a:t>
            </a:r>
            <a:r>
              <a:rPr lang="zh-TW" altLang="en-US" sz="2200" b="1" dirty="0" smtClean="0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</a:rPr>
              <a:t>個案藥物治療問題的方法</a:t>
            </a:r>
            <a:r>
              <a:rPr lang="zh-TW" altLang="en-US" sz="2200" b="1" dirty="0" smtClean="0">
                <a:solidFill>
                  <a:srgbClr val="000000"/>
                </a:solidFill>
                <a:latin typeface="Garamond" pitchFamily="18" charset="0"/>
                <a:ea typeface="標楷體" pitchFamily="65" charset="-120"/>
              </a:rPr>
              <a:t> </a:t>
            </a:r>
          </a:p>
          <a:p>
            <a:pPr eaLnBrk="1" hangingPunct="1">
              <a:spcBef>
                <a:spcPts val="600"/>
              </a:spcBef>
              <a:buFontTx/>
              <a:buNone/>
            </a:pPr>
            <a:r>
              <a:rPr lang="zh-TW" altLang="en-US" sz="2200" b="1" dirty="0" smtClean="0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</a:rPr>
              <a:t>＊確立疾病控制目標</a:t>
            </a:r>
            <a:r>
              <a:rPr lang="en-US" altLang="zh-TW" sz="2200" b="1" dirty="0" smtClean="0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</a:rPr>
              <a:t>/</a:t>
            </a:r>
            <a:r>
              <a:rPr lang="zh-TW" altLang="en-US" sz="2200" b="1" dirty="0" smtClean="0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</a:rPr>
              <a:t>監測項目</a:t>
            </a:r>
            <a:r>
              <a:rPr lang="zh-TW" altLang="en-US" sz="2200" b="1" dirty="0" smtClean="0">
                <a:solidFill>
                  <a:srgbClr val="000000"/>
                </a:solidFill>
                <a:latin typeface="Garamond" pitchFamily="18" charset="0"/>
                <a:ea typeface="標楷體" pitchFamily="65" charset="-120"/>
              </a:rPr>
              <a:t> </a:t>
            </a:r>
          </a:p>
          <a:p>
            <a:pPr eaLnBrk="1" hangingPunct="1">
              <a:spcBef>
                <a:spcPts val="600"/>
              </a:spcBef>
              <a:buFontTx/>
              <a:buNone/>
            </a:pPr>
            <a:r>
              <a:rPr lang="zh-TW" altLang="en-US" sz="2200" b="1" dirty="0" smtClean="0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</a:rPr>
              <a:t>＊預防新問題發生</a:t>
            </a:r>
            <a:r>
              <a:rPr lang="zh-TW" altLang="en-US" sz="2000" dirty="0" smtClean="0">
                <a:solidFill>
                  <a:srgbClr val="3366FF"/>
                </a:solidFill>
                <a:latin typeface="Garamond" pitchFamily="18" charset="0"/>
                <a:ea typeface="標楷體" pitchFamily="65" charset="-120"/>
              </a:rPr>
              <a:t> </a:t>
            </a:r>
          </a:p>
        </p:txBody>
      </p:sp>
      <p:sp>
        <p:nvSpPr>
          <p:cNvPr id="5126" name="Text Box 13"/>
          <p:cNvSpPr txBox="1">
            <a:spLocks noChangeArrowheads="1"/>
          </p:cNvSpPr>
          <p:nvPr/>
        </p:nvSpPr>
        <p:spPr bwMode="auto">
          <a:xfrm>
            <a:off x="5364163" y="5300663"/>
            <a:ext cx="3455987" cy="1262062"/>
          </a:xfrm>
          <a:prstGeom prst="rect">
            <a:avLst/>
          </a:prstGeom>
          <a:noFill/>
          <a:ln w="25400">
            <a:solidFill>
              <a:schemeClr val="fol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Blip>
                <a:blip r:embed="rId2"/>
              </a:buBlip>
              <a:defRPr kumimoji="1" sz="3200">
                <a:solidFill>
                  <a:schemeClr val="tx1"/>
                </a:solidFill>
                <a:latin typeface="Tahoma" pitchFamily="34" charset="0"/>
                <a:ea typeface="新細明體" pitchFamily="18" charset="-120"/>
                <a:cs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SzPct val="75000"/>
              <a:buBlip>
                <a:blip r:embed="rId3"/>
              </a:buBlip>
              <a:defRPr kumimoji="1" sz="2800">
                <a:solidFill>
                  <a:schemeClr val="tx1"/>
                </a:solidFill>
                <a:latin typeface="Tahoma" pitchFamily="34" charset="0"/>
                <a:ea typeface="新細明體" pitchFamily="18" charset="-120"/>
                <a:cs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  <a:cs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  <a:cs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Char char="–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  <a:cs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  <a:cs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  <a:cs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  <a:cs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  <a:cs typeface="Tahoma" pitchFamily="34" charset="0"/>
              </a:defRPr>
            </a:lvl9pPr>
          </a:lstStyle>
          <a:p>
            <a:pPr eaLnBrk="1" hangingPunct="1">
              <a:spcBef>
                <a:spcPts val="600"/>
              </a:spcBef>
              <a:buFontTx/>
              <a:buNone/>
            </a:pPr>
            <a:r>
              <a:rPr lang="zh-TW" altLang="en-US" sz="2200" b="1" dirty="0" smtClean="0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</a:rPr>
              <a:t>＊記錄醫師</a:t>
            </a:r>
            <a:r>
              <a:rPr lang="en-US" altLang="zh-TW" sz="2200" b="1" dirty="0" smtClean="0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</a:rPr>
              <a:t>/</a:t>
            </a:r>
            <a:r>
              <a:rPr lang="zh-TW" altLang="en-US" sz="2200" b="1" dirty="0" smtClean="0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</a:rPr>
              <a:t>病人改變結果</a:t>
            </a:r>
            <a:endParaRPr lang="zh-TW" altLang="en-US" sz="1800" dirty="0" smtClean="0">
              <a:solidFill>
                <a:srgbClr val="000000"/>
              </a:solidFill>
              <a:latin typeface="Garamond" pitchFamily="18" charset="0"/>
              <a:ea typeface="標楷體" pitchFamily="65" charset="-120"/>
            </a:endParaRPr>
          </a:p>
          <a:p>
            <a:pPr eaLnBrk="1" hangingPunct="1">
              <a:spcBef>
                <a:spcPts val="600"/>
              </a:spcBef>
              <a:buFontTx/>
              <a:buNone/>
            </a:pPr>
            <a:r>
              <a:rPr lang="zh-TW" altLang="en-US" sz="2200" b="1" dirty="0" smtClean="0">
                <a:solidFill>
                  <a:srgbClr val="000000"/>
                </a:solidFill>
                <a:latin typeface="Garamond" pitchFamily="18" charset="0"/>
                <a:ea typeface="標楷體" pitchFamily="65" charset="-120"/>
              </a:rPr>
              <a:t>＊</a:t>
            </a:r>
            <a:r>
              <a:rPr lang="zh-TW" altLang="en-US" sz="2200" b="1" dirty="0" smtClean="0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</a:rPr>
              <a:t>評值實際療效進展狀態</a:t>
            </a:r>
            <a:r>
              <a:rPr lang="zh-TW" altLang="en-US" sz="2200" b="1" dirty="0" smtClean="0">
                <a:solidFill>
                  <a:srgbClr val="000000"/>
                </a:solidFill>
                <a:latin typeface="Garamond" pitchFamily="18" charset="0"/>
                <a:ea typeface="標楷體" pitchFamily="65" charset="-120"/>
              </a:rPr>
              <a:t> </a:t>
            </a:r>
          </a:p>
          <a:p>
            <a:pPr eaLnBrk="1" hangingPunct="1">
              <a:spcBef>
                <a:spcPts val="600"/>
              </a:spcBef>
              <a:buFontTx/>
              <a:buNone/>
            </a:pPr>
            <a:r>
              <a:rPr lang="zh-TW" altLang="en-US" sz="2200" b="1" dirty="0" smtClean="0">
                <a:solidFill>
                  <a:srgbClr val="000000"/>
                </a:solidFill>
                <a:latin typeface="Garamond" pitchFamily="18" charset="0"/>
                <a:ea typeface="標楷體" pitchFamily="65" charset="-120"/>
              </a:rPr>
              <a:t>＊</a:t>
            </a:r>
            <a:r>
              <a:rPr lang="zh-TW" altLang="en-US" sz="2200" b="1" dirty="0" smtClean="0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</a:rPr>
              <a:t>評估有無新問題發生</a:t>
            </a:r>
            <a:r>
              <a:rPr lang="zh-TW" altLang="en-US" sz="2200" b="1" dirty="0" smtClean="0">
                <a:solidFill>
                  <a:srgbClr val="3366FF"/>
                </a:solidFill>
                <a:latin typeface="Garamond" pitchFamily="18" charset="0"/>
                <a:ea typeface="標楷體" pitchFamily="65" charset="-120"/>
              </a:rPr>
              <a:t> </a:t>
            </a:r>
          </a:p>
        </p:txBody>
      </p:sp>
      <p:sp>
        <p:nvSpPr>
          <p:cNvPr id="5129" name="AutoShape 5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95288" y="1484313"/>
            <a:ext cx="4176712" cy="1296987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Blip>
                <a:blip r:embed="rId2"/>
              </a:buBlip>
              <a:defRPr kumimoji="1" sz="3200">
                <a:solidFill>
                  <a:schemeClr val="tx1"/>
                </a:solidFill>
                <a:latin typeface="Tahoma" pitchFamily="34" charset="0"/>
                <a:ea typeface="新細明體" pitchFamily="18" charset="-120"/>
                <a:cs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SzPct val="75000"/>
              <a:buBlip>
                <a:blip r:embed="rId3"/>
              </a:buBlip>
              <a:defRPr kumimoji="1" sz="2800">
                <a:solidFill>
                  <a:schemeClr val="tx1"/>
                </a:solidFill>
                <a:latin typeface="Tahoma" pitchFamily="34" charset="0"/>
                <a:ea typeface="新細明體" pitchFamily="18" charset="-120"/>
                <a:cs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  <a:cs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  <a:cs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Char char="–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  <a:cs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  <a:cs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  <a:cs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  <a:cs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  <a:cs typeface="Tahom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b="1" smtClean="0">
                <a:solidFill>
                  <a:srgbClr val="FF0000"/>
                </a:solidFill>
                <a:latin typeface="Garamond" pitchFamily="18" charset="0"/>
                <a:ea typeface="標楷體" pitchFamily="65" charset="-120"/>
              </a:rPr>
              <a:t>評估 </a:t>
            </a:r>
            <a:r>
              <a:rPr lang="en-US" altLang="zh-TW" sz="2400" b="1" smtClean="0">
                <a:solidFill>
                  <a:srgbClr val="FF0000"/>
                </a:solidFill>
                <a:latin typeface="Garamond" pitchFamily="18" charset="0"/>
                <a:ea typeface="標楷體" pitchFamily="65" charset="-120"/>
              </a:rPr>
              <a:t>(A)</a:t>
            </a:r>
            <a:r>
              <a:rPr lang="en-US" altLang="zh-TW" b="1" smtClean="0">
                <a:solidFill>
                  <a:srgbClr val="FF0000"/>
                </a:solidFill>
                <a:latin typeface="Garamond" pitchFamily="18" charset="0"/>
                <a:ea typeface="標楷體" pitchFamily="65" charset="-120"/>
              </a:rPr>
              <a:t> </a:t>
            </a:r>
            <a:r>
              <a:rPr lang="en-US" altLang="zh-TW" sz="2400" b="1" smtClean="0">
                <a:solidFill>
                  <a:srgbClr val="FF0000"/>
                </a:solidFill>
                <a:latin typeface="Garamond" pitchFamily="18" charset="0"/>
                <a:ea typeface="標楷體" pitchFamily="65" charset="-120"/>
              </a:rPr>
              <a:t>Assessment</a:t>
            </a:r>
            <a:endParaRPr lang="zh-TW" altLang="en-US" sz="2400" b="1" smtClean="0">
              <a:solidFill>
                <a:srgbClr val="FF0000"/>
              </a:solidFill>
              <a:latin typeface="Garamond" pitchFamily="18" charset="0"/>
              <a:ea typeface="標楷體" pitchFamily="65" charset="-120"/>
            </a:endParaRPr>
          </a:p>
        </p:txBody>
      </p:sp>
      <p:sp>
        <p:nvSpPr>
          <p:cNvPr id="5130" name="AutoShape 6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23850" y="3357563"/>
            <a:ext cx="4248150" cy="1295400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Blip>
                <a:blip r:embed="rId2"/>
              </a:buBlip>
              <a:defRPr kumimoji="1" sz="3200">
                <a:solidFill>
                  <a:schemeClr val="tx1"/>
                </a:solidFill>
                <a:latin typeface="Tahoma" pitchFamily="34" charset="0"/>
                <a:ea typeface="新細明體" pitchFamily="18" charset="-120"/>
                <a:cs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SzPct val="75000"/>
              <a:buBlip>
                <a:blip r:embed="rId3"/>
              </a:buBlip>
              <a:defRPr kumimoji="1" sz="2800">
                <a:solidFill>
                  <a:schemeClr val="tx1"/>
                </a:solidFill>
                <a:latin typeface="Tahoma" pitchFamily="34" charset="0"/>
                <a:ea typeface="新細明體" pitchFamily="18" charset="-120"/>
                <a:cs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  <a:cs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  <a:cs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Char char="–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  <a:cs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  <a:cs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  <a:cs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  <a:cs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  <a:cs typeface="Tahom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3000" b="1" smtClean="0">
                <a:solidFill>
                  <a:srgbClr val="FF0000"/>
                </a:solidFill>
                <a:latin typeface="Garamond" pitchFamily="18" charset="0"/>
                <a:ea typeface="標楷體" pitchFamily="65" charset="-120"/>
              </a:rPr>
              <a:t>擬定與執行照顧計畫</a:t>
            </a:r>
            <a:r>
              <a:rPr lang="zh-TW" altLang="en-US" sz="2800" b="1" smtClean="0">
                <a:solidFill>
                  <a:srgbClr val="FF0000"/>
                </a:solidFill>
                <a:latin typeface="Garamond" pitchFamily="18" charset="0"/>
                <a:ea typeface="標楷體" pitchFamily="65" charset="-120"/>
              </a:rPr>
              <a:t> </a:t>
            </a:r>
            <a:r>
              <a:rPr lang="en-US" altLang="zh-TW" sz="2400" b="1" smtClean="0">
                <a:solidFill>
                  <a:srgbClr val="FF0000"/>
                </a:solidFill>
                <a:latin typeface="Garamond" pitchFamily="18" charset="0"/>
                <a:ea typeface="標楷體" pitchFamily="65" charset="-120"/>
              </a:rPr>
              <a:t>(P)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2400" b="1" smtClean="0">
                <a:solidFill>
                  <a:srgbClr val="FF0000"/>
                </a:solidFill>
                <a:latin typeface="Garamond" pitchFamily="18" charset="0"/>
                <a:ea typeface="標楷體" pitchFamily="65" charset="-120"/>
              </a:rPr>
              <a:t>Care Plan</a:t>
            </a:r>
            <a:endParaRPr lang="zh-TW" altLang="en-US" sz="2400" b="1" smtClean="0">
              <a:solidFill>
                <a:srgbClr val="FF0000"/>
              </a:solidFill>
              <a:latin typeface="Garamond" pitchFamily="18" charset="0"/>
              <a:ea typeface="標楷體" pitchFamily="65" charset="-120"/>
            </a:endParaRPr>
          </a:p>
        </p:txBody>
      </p:sp>
      <p:sp>
        <p:nvSpPr>
          <p:cNvPr id="5131" name="AutoShape 8"/>
          <p:cNvSpPr>
            <a:spLocks noChangeArrowheads="1"/>
          </p:cNvSpPr>
          <p:nvPr/>
        </p:nvSpPr>
        <p:spPr bwMode="auto">
          <a:xfrm rot="5400000">
            <a:off x="287337" y="2889251"/>
            <a:ext cx="576263" cy="360362"/>
          </a:xfrm>
          <a:prstGeom prst="rightArrow">
            <a:avLst>
              <a:gd name="adj1" fmla="val 50000"/>
              <a:gd name="adj2" fmla="val 34892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>
            <a:lvl1pPr eaLnBrk="0" hangingPunct="0">
              <a:spcBef>
                <a:spcPct val="20000"/>
              </a:spcBef>
              <a:buBlip>
                <a:blip r:embed="rId2"/>
              </a:buBlip>
              <a:defRPr kumimoji="1" sz="3200">
                <a:solidFill>
                  <a:schemeClr val="tx1"/>
                </a:solidFill>
                <a:latin typeface="Tahoma" pitchFamily="34" charset="0"/>
                <a:ea typeface="新細明體" pitchFamily="18" charset="-120"/>
                <a:cs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SzPct val="75000"/>
              <a:buBlip>
                <a:blip r:embed="rId3"/>
              </a:buBlip>
              <a:defRPr kumimoji="1" sz="2800">
                <a:solidFill>
                  <a:schemeClr val="tx1"/>
                </a:solidFill>
                <a:latin typeface="Tahoma" pitchFamily="34" charset="0"/>
                <a:ea typeface="新細明體" pitchFamily="18" charset="-120"/>
                <a:cs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  <a:cs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  <a:cs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Char char="–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  <a:cs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  <a:cs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  <a:cs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  <a:cs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  <a:cs typeface="Tahom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3600" smtClean="0">
              <a:solidFill>
                <a:srgbClr val="000000"/>
              </a:solidFill>
              <a:latin typeface="Garamond" pitchFamily="18" charset="0"/>
              <a:ea typeface="標楷體" pitchFamily="65" charset="-120"/>
            </a:endParaRPr>
          </a:p>
        </p:txBody>
      </p:sp>
      <p:sp>
        <p:nvSpPr>
          <p:cNvPr id="5132" name="AutoShape 8"/>
          <p:cNvSpPr>
            <a:spLocks noChangeArrowheads="1"/>
          </p:cNvSpPr>
          <p:nvPr/>
        </p:nvSpPr>
        <p:spPr bwMode="auto">
          <a:xfrm rot="5400000">
            <a:off x="287338" y="4760913"/>
            <a:ext cx="647700" cy="431800"/>
          </a:xfrm>
          <a:prstGeom prst="rightArrow">
            <a:avLst>
              <a:gd name="adj1" fmla="val 50000"/>
              <a:gd name="adj2" fmla="val 32729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>
            <a:lvl1pPr eaLnBrk="0" hangingPunct="0">
              <a:spcBef>
                <a:spcPct val="20000"/>
              </a:spcBef>
              <a:buBlip>
                <a:blip r:embed="rId2"/>
              </a:buBlip>
              <a:defRPr kumimoji="1" sz="3200">
                <a:solidFill>
                  <a:schemeClr val="tx1"/>
                </a:solidFill>
                <a:latin typeface="Tahoma" pitchFamily="34" charset="0"/>
                <a:ea typeface="新細明體" pitchFamily="18" charset="-120"/>
                <a:cs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SzPct val="75000"/>
              <a:buBlip>
                <a:blip r:embed="rId3"/>
              </a:buBlip>
              <a:defRPr kumimoji="1" sz="2800">
                <a:solidFill>
                  <a:schemeClr val="tx1"/>
                </a:solidFill>
                <a:latin typeface="Tahoma" pitchFamily="34" charset="0"/>
                <a:ea typeface="新細明體" pitchFamily="18" charset="-120"/>
                <a:cs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  <a:cs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  <a:cs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Char char="–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  <a:cs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  <a:cs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  <a:cs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  <a:cs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  <a:cs typeface="Tahom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3600" smtClean="0">
              <a:solidFill>
                <a:srgbClr val="000000"/>
              </a:solidFill>
              <a:latin typeface="Garamond" pitchFamily="18" charset="0"/>
              <a:ea typeface="標楷體" pitchFamily="65" charset="-120"/>
            </a:endParaRPr>
          </a:p>
        </p:txBody>
      </p:sp>
      <p:sp>
        <p:nvSpPr>
          <p:cNvPr id="5133" name="AutoShape 8"/>
          <p:cNvSpPr>
            <a:spLocks noChangeArrowheads="1"/>
          </p:cNvSpPr>
          <p:nvPr/>
        </p:nvSpPr>
        <p:spPr bwMode="auto">
          <a:xfrm>
            <a:off x="4643438" y="1927938"/>
            <a:ext cx="527050" cy="360362"/>
          </a:xfrm>
          <a:prstGeom prst="rightArrow">
            <a:avLst>
              <a:gd name="adj1" fmla="val 50000"/>
              <a:gd name="adj2" fmla="val 34993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Blip>
                <a:blip r:embed="rId2"/>
              </a:buBlip>
              <a:defRPr kumimoji="1" sz="3200">
                <a:solidFill>
                  <a:schemeClr val="tx1"/>
                </a:solidFill>
                <a:latin typeface="Tahoma" pitchFamily="34" charset="0"/>
                <a:ea typeface="新細明體" pitchFamily="18" charset="-120"/>
                <a:cs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SzPct val="75000"/>
              <a:buBlip>
                <a:blip r:embed="rId3"/>
              </a:buBlip>
              <a:defRPr kumimoji="1" sz="2800">
                <a:solidFill>
                  <a:schemeClr val="tx1"/>
                </a:solidFill>
                <a:latin typeface="Tahoma" pitchFamily="34" charset="0"/>
                <a:ea typeface="新細明體" pitchFamily="18" charset="-120"/>
                <a:cs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  <a:cs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  <a:cs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Char char="–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  <a:cs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  <a:cs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  <a:cs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  <a:cs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  <a:cs typeface="Tahom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3600" smtClean="0">
              <a:solidFill>
                <a:srgbClr val="000000"/>
              </a:solidFill>
              <a:latin typeface="Garamond" pitchFamily="18" charset="0"/>
              <a:ea typeface="標楷體" pitchFamily="65" charset="-120"/>
            </a:endParaRPr>
          </a:p>
        </p:txBody>
      </p:sp>
      <p:sp>
        <p:nvSpPr>
          <p:cNvPr id="5134" name="AutoShape 8"/>
          <p:cNvSpPr>
            <a:spLocks noChangeArrowheads="1"/>
          </p:cNvSpPr>
          <p:nvPr/>
        </p:nvSpPr>
        <p:spPr bwMode="auto">
          <a:xfrm>
            <a:off x="4716463" y="3852858"/>
            <a:ext cx="525462" cy="360362"/>
          </a:xfrm>
          <a:prstGeom prst="rightArrow">
            <a:avLst>
              <a:gd name="adj1" fmla="val 50000"/>
              <a:gd name="adj2" fmla="val 34888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Blip>
                <a:blip r:embed="rId2"/>
              </a:buBlip>
              <a:defRPr kumimoji="1" sz="3200">
                <a:solidFill>
                  <a:schemeClr val="tx1"/>
                </a:solidFill>
                <a:latin typeface="Tahoma" pitchFamily="34" charset="0"/>
                <a:ea typeface="新細明體" pitchFamily="18" charset="-120"/>
                <a:cs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SzPct val="75000"/>
              <a:buBlip>
                <a:blip r:embed="rId3"/>
              </a:buBlip>
              <a:defRPr kumimoji="1" sz="2800">
                <a:solidFill>
                  <a:schemeClr val="tx1"/>
                </a:solidFill>
                <a:latin typeface="Tahoma" pitchFamily="34" charset="0"/>
                <a:ea typeface="新細明體" pitchFamily="18" charset="-120"/>
                <a:cs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  <a:cs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  <a:cs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Char char="–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  <a:cs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  <a:cs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  <a:cs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  <a:cs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  <a:cs typeface="Tahom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3600" smtClean="0">
              <a:solidFill>
                <a:srgbClr val="000000"/>
              </a:solidFill>
              <a:latin typeface="Garamond" pitchFamily="18" charset="0"/>
              <a:ea typeface="標楷體" pitchFamily="65" charset="-120"/>
            </a:endParaRPr>
          </a:p>
        </p:txBody>
      </p:sp>
      <p:sp>
        <p:nvSpPr>
          <p:cNvPr id="5135" name="AutoShape 8"/>
          <p:cNvSpPr>
            <a:spLocks noChangeArrowheads="1"/>
          </p:cNvSpPr>
          <p:nvPr/>
        </p:nvSpPr>
        <p:spPr bwMode="auto">
          <a:xfrm>
            <a:off x="4716463" y="5589588"/>
            <a:ext cx="525462" cy="360362"/>
          </a:xfrm>
          <a:prstGeom prst="rightArrow">
            <a:avLst>
              <a:gd name="adj1" fmla="val 50000"/>
              <a:gd name="adj2" fmla="val 34888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Blip>
                <a:blip r:embed="rId2"/>
              </a:buBlip>
              <a:defRPr kumimoji="1" sz="3200">
                <a:solidFill>
                  <a:schemeClr val="tx1"/>
                </a:solidFill>
                <a:latin typeface="Tahoma" pitchFamily="34" charset="0"/>
                <a:ea typeface="新細明體" pitchFamily="18" charset="-120"/>
                <a:cs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SzPct val="75000"/>
              <a:buBlip>
                <a:blip r:embed="rId3"/>
              </a:buBlip>
              <a:defRPr kumimoji="1" sz="2800">
                <a:solidFill>
                  <a:schemeClr val="tx1"/>
                </a:solidFill>
                <a:latin typeface="Tahoma" pitchFamily="34" charset="0"/>
                <a:ea typeface="新細明體" pitchFamily="18" charset="-120"/>
                <a:cs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  <a:cs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  <a:cs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Char char="–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  <a:cs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  <a:cs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  <a:cs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  <a:cs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  <a:cs typeface="Tahom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3600" smtClean="0">
              <a:solidFill>
                <a:srgbClr val="000000"/>
              </a:solidFill>
              <a:latin typeface="Garamond" pitchFamily="18" charset="0"/>
              <a:ea typeface="標楷體" pitchFamily="65" charset="-120"/>
            </a:endParaRPr>
          </a:p>
        </p:txBody>
      </p:sp>
      <p:pic>
        <p:nvPicPr>
          <p:cNvPr id="86030" name="图片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38" y="44450"/>
            <a:ext cx="981075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8316416" y="6334125"/>
            <a:ext cx="357808" cy="457200"/>
          </a:xfrm>
        </p:spPr>
        <p:txBody>
          <a:bodyPr/>
          <a:lstStyle/>
          <a:p>
            <a:pPr>
              <a:defRPr/>
            </a:pPr>
            <a:fld id="{BEA91EF7-1F65-44DF-8D36-18859963F893}" type="slidenum">
              <a:rPr lang="zh-TW" altLang="en-US" smtClean="0"/>
              <a:pPr>
                <a:defRPr/>
              </a:pPr>
              <a:t>2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695091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5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5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2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4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5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0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2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animBg="1"/>
      <p:bldP spid="5124" grpId="0" animBg="1"/>
      <p:bldP spid="5125" grpId="0" animBg="1"/>
      <p:bldP spid="5126" grpId="0" animBg="1"/>
      <p:bldP spid="5129" grpId="0" animBg="1"/>
      <p:bldP spid="5130" grpId="0" animBg="1"/>
      <p:bldP spid="5131" grpId="0" animBg="1"/>
      <p:bldP spid="5132" grpId="0" animBg="1"/>
      <p:bldP spid="5133" grpId="0" animBg="1"/>
      <p:bldP spid="5134" grpId="0" animBg="1"/>
      <p:bldP spid="513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標題 1"/>
          <p:cNvSpPr>
            <a:spLocks noGrp="1"/>
          </p:cNvSpPr>
          <p:nvPr>
            <p:ph type="title" idx="4294967295"/>
          </p:nvPr>
        </p:nvSpPr>
        <p:spPr>
          <a:xfrm>
            <a:off x="-357188" y="-142875"/>
            <a:ext cx="8229601" cy="908050"/>
          </a:xfrm>
        </p:spPr>
        <p:txBody>
          <a:bodyPr/>
          <a:lstStyle/>
          <a:p>
            <a:r>
              <a:rPr lang="zh-TW" altLang="en-US" sz="4000" b="1" smtClean="0">
                <a:solidFill>
                  <a:srgbClr val="990000"/>
                </a:solidFill>
                <a:latin typeface="標楷體" pitchFamily="65" charset="-120"/>
              </a:rPr>
              <a:t>醫療問題二</a:t>
            </a:r>
            <a:r>
              <a:rPr lang="en-US" altLang="zh-TW" sz="4000" b="1" smtClean="0">
                <a:solidFill>
                  <a:srgbClr val="990000"/>
                </a:solidFill>
                <a:latin typeface="標楷體" pitchFamily="65" charset="-120"/>
              </a:rPr>
              <a:t>:</a:t>
            </a:r>
            <a:r>
              <a:rPr lang="zh-TW" altLang="en-US" sz="4000" b="1" smtClean="0">
                <a:solidFill>
                  <a:srgbClr val="990000"/>
                </a:solidFill>
                <a:latin typeface="標楷體" pitchFamily="65" charset="-120"/>
              </a:rPr>
              <a:t>排尿困難照護計畫</a:t>
            </a:r>
            <a:r>
              <a:rPr lang="en-US" altLang="zh-TW" sz="2000" b="1" smtClean="0">
                <a:solidFill>
                  <a:srgbClr val="990000"/>
                </a:solidFill>
                <a:latin typeface="標楷體" pitchFamily="65" charset="-120"/>
              </a:rPr>
              <a:t>1/3</a:t>
            </a:r>
          </a:p>
        </p:txBody>
      </p:sp>
      <p:sp>
        <p:nvSpPr>
          <p:cNvPr id="19459" name="內容版面配置區 2"/>
          <p:cNvSpPr>
            <a:spLocks noGrp="1"/>
          </p:cNvSpPr>
          <p:nvPr>
            <p:ph idx="4294967295"/>
          </p:nvPr>
        </p:nvSpPr>
        <p:spPr>
          <a:xfrm>
            <a:off x="285750" y="642938"/>
            <a:ext cx="8143875" cy="6000750"/>
          </a:xfrm>
        </p:spPr>
        <p:txBody>
          <a:bodyPr/>
          <a:lstStyle/>
          <a:p>
            <a:pPr>
              <a:buClr>
                <a:srgbClr val="FF0000"/>
              </a:buClr>
              <a:buFont typeface="Wingdings" pitchFamily="2" charset="2"/>
              <a:buChar char="u"/>
            </a:pPr>
            <a:r>
              <a:rPr lang="zh-TW" altLang="en-US" sz="2800" b="1" dirty="0" smtClean="0">
                <a:solidFill>
                  <a:srgbClr val="0000FF"/>
                </a:solidFill>
                <a:latin typeface="標楷體" pitchFamily="65" charset="-120"/>
              </a:rPr>
              <a:t>疾病控制情形</a:t>
            </a:r>
            <a:r>
              <a:rPr lang="en-US" altLang="zh-TW" sz="2800" b="1" dirty="0" smtClean="0">
                <a:solidFill>
                  <a:srgbClr val="0000FF"/>
                </a:solidFill>
                <a:latin typeface="標楷體" pitchFamily="65" charset="-120"/>
              </a:rPr>
              <a:t>:</a:t>
            </a:r>
          </a:p>
          <a:p>
            <a:pPr>
              <a:buFont typeface="Wingdings" pitchFamily="2" charset="2"/>
              <a:buNone/>
            </a:pPr>
            <a:r>
              <a:rPr lang="zh-TW" altLang="en-US" sz="2800" b="1" dirty="0" smtClean="0">
                <a:latin typeface="標楷體" pitchFamily="65" charset="-120"/>
              </a:rPr>
              <a:t>  </a:t>
            </a:r>
            <a:r>
              <a:rPr lang="en-US" altLang="zh-TW" sz="2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(2)</a:t>
            </a:r>
            <a:r>
              <a:rPr lang="zh-TW" altLang="en-US" sz="2600" b="1" dirty="0" smtClean="0">
                <a:latin typeface="標楷體" pitchFamily="65" charset="-120"/>
              </a:rPr>
              <a:t>因排尿不順且想尿卻尿不出，有時卻無</a:t>
            </a:r>
            <a:r>
              <a:rPr lang="zh-TW" altLang="en-US" sz="2600" b="1" dirty="0" smtClean="0"/>
              <a:t>預警情況下</a:t>
            </a:r>
            <a:r>
              <a:rPr lang="zh-TW" altLang="en-US" sz="2600" b="1" dirty="0" smtClean="0">
                <a:latin typeface="標楷體" pitchFamily="65" charset="-120"/>
              </a:rPr>
              <a:t>，</a:t>
            </a:r>
            <a:r>
              <a:rPr lang="zh-TW" altLang="en-US" sz="2600" b="1" dirty="0" smtClean="0"/>
              <a:t>不由自主尿出來</a:t>
            </a:r>
            <a:r>
              <a:rPr lang="zh-TW" altLang="en-US" sz="2600" b="1" dirty="0" smtClean="0">
                <a:latin typeface="標楷體" pitchFamily="65" charset="-120"/>
              </a:rPr>
              <a:t>，有使用尿壺</a:t>
            </a:r>
            <a:r>
              <a:rPr lang="zh-TW" altLang="en-US" sz="2600" b="1" dirty="0" smtClean="0"/>
              <a:t>。</a:t>
            </a:r>
            <a:endParaRPr lang="en-US" altLang="zh-TW" sz="2600" b="1" dirty="0" smtClean="0">
              <a:latin typeface="標楷體" pitchFamily="65" charset="-120"/>
            </a:endParaRPr>
          </a:p>
          <a:p>
            <a:pPr>
              <a:spcBef>
                <a:spcPct val="0"/>
              </a:spcBef>
              <a:buClr>
                <a:srgbClr val="FF0000"/>
              </a:buClr>
              <a:buFont typeface="Wingdings" pitchFamily="2" charset="2"/>
              <a:buChar char="u"/>
            </a:pPr>
            <a:r>
              <a:rPr lang="zh-TW" altLang="en-US" sz="2800" b="1" dirty="0" smtClean="0">
                <a:solidFill>
                  <a:srgbClr val="0000FF"/>
                </a:solidFill>
                <a:latin typeface="標楷體" pitchFamily="65" charset="-120"/>
              </a:rPr>
              <a:t>目前藥物治療</a:t>
            </a:r>
            <a:r>
              <a:rPr lang="en-US" altLang="zh-TW" sz="2800" b="1" dirty="0" smtClean="0">
                <a:solidFill>
                  <a:srgbClr val="0000FF"/>
                </a:solidFill>
                <a:latin typeface="標楷體" pitchFamily="65" charset="-120"/>
              </a:rPr>
              <a:t>:</a:t>
            </a:r>
          </a:p>
          <a:p>
            <a:pPr>
              <a:lnSpc>
                <a:spcPct val="105000"/>
              </a:lnSpc>
              <a:spcBef>
                <a:spcPct val="0"/>
              </a:spcBef>
              <a:buClr>
                <a:schemeClr val="tx1"/>
              </a:buClr>
              <a:buFontTx/>
              <a:buNone/>
            </a:pPr>
            <a:r>
              <a:rPr lang="zh-TW" altLang="en-US" sz="2800" b="1" dirty="0" smtClean="0">
                <a:solidFill>
                  <a:srgbClr val="0000FF"/>
                </a:solidFill>
                <a:latin typeface="標楷體" pitchFamily="65" charset="-120"/>
                <a:cs typeface="Arial" charset="0"/>
              </a:rPr>
              <a:t>  </a:t>
            </a:r>
            <a:r>
              <a:rPr lang="en-US" altLang="zh-TW" sz="2600" b="1" dirty="0" err="1" smtClean="0">
                <a:latin typeface="Times New Roman" pitchFamily="18" charset="0"/>
                <a:cs typeface="Times New Roman" pitchFamily="18" charset="0"/>
              </a:rPr>
              <a:t>Tolterodine</a:t>
            </a:r>
            <a:r>
              <a:rPr lang="en-US" altLang="zh-TW" sz="2600" b="1" dirty="0" smtClean="0">
                <a:latin typeface="Times New Roman" pitchFamily="18" charset="0"/>
                <a:cs typeface="Times New Roman" pitchFamily="18" charset="0"/>
              </a:rPr>
              <a:t> PR 4mg/cap</a:t>
            </a:r>
            <a:r>
              <a:rPr lang="zh-TW" altLang="en-US" sz="2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TW" sz="2600" b="1" dirty="0" smtClean="0">
                <a:latin typeface="Times New Roman" pitchFamily="18" charset="0"/>
                <a:cs typeface="Times New Roman" pitchFamily="18" charset="0"/>
              </a:rPr>
              <a:t> 1#  QD</a:t>
            </a:r>
            <a:r>
              <a:rPr lang="zh-TW" altLang="en-US" sz="2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altLang="zh-TW" sz="2800" b="1" dirty="0" smtClean="0">
              <a:latin typeface="Arial" charset="0"/>
              <a:cs typeface="Arial" charset="0"/>
            </a:endParaRPr>
          </a:p>
          <a:p>
            <a:pPr>
              <a:lnSpc>
                <a:spcPct val="105000"/>
              </a:lnSpc>
              <a:buClr>
                <a:srgbClr val="FF0000"/>
              </a:buClr>
              <a:buFont typeface="Wingdings" pitchFamily="2" charset="2"/>
              <a:buChar char="u"/>
            </a:pPr>
            <a:r>
              <a:rPr lang="zh-TW" altLang="en-US" sz="2800" b="1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>發現之藥物治療問題 </a:t>
            </a:r>
            <a:r>
              <a:rPr lang="en-US" altLang="zh-TW" sz="2800" b="1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>:</a:t>
            </a:r>
          </a:p>
          <a:p>
            <a:pPr>
              <a:buClr>
                <a:srgbClr val="FF0000"/>
              </a:buClr>
              <a:buFontTx/>
              <a:buNone/>
            </a:pPr>
            <a:r>
              <a:rPr lang="en-US" altLang="zh-TW" sz="2800" b="1" dirty="0" smtClean="0">
                <a:latin typeface="Arial" charset="0"/>
                <a:cs typeface="Arial" charset="0"/>
              </a:rPr>
              <a:t>    </a:t>
            </a:r>
            <a:r>
              <a:rPr lang="en-US" altLang="zh-TW" sz="2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AA31</a:t>
            </a:r>
            <a:r>
              <a:rPr lang="zh-TW" altLang="en-US" sz="2600" b="1" dirty="0" smtClean="0">
                <a:solidFill>
                  <a:srgbClr val="00B050"/>
                </a:solidFill>
                <a:latin typeface="Arial" charset="0"/>
                <a:cs typeface="Arial" charset="0"/>
              </a:rPr>
              <a:t>藥品劑型不當</a:t>
            </a:r>
            <a:r>
              <a:rPr lang="en-US" altLang="zh-TW" sz="2600" b="1" dirty="0" smtClean="0">
                <a:solidFill>
                  <a:srgbClr val="00B050"/>
                </a:solidFill>
                <a:latin typeface="Arial" charset="0"/>
                <a:cs typeface="Arial" charset="0"/>
              </a:rPr>
              <a:t>:</a:t>
            </a:r>
            <a:r>
              <a:rPr lang="en-US" altLang="zh-TW" sz="2600" b="1" dirty="0" err="1" smtClean="0">
                <a:latin typeface="Times New Roman" pitchFamily="18" charset="0"/>
                <a:cs typeface="Times New Roman" pitchFamily="18" charset="0"/>
              </a:rPr>
              <a:t>Tolterodine</a:t>
            </a:r>
            <a:r>
              <a:rPr lang="zh-TW" altLang="en-US" sz="2600" b="1" dirty="0" smtClean="0">
                <a:latin typeface="Arial" charset="0"/>
                <a:cs typeface="Arial" charset="0"/>
              </a:rPr>
              <a:t>屬於</a:t>
            </a:r>
            <a:r>
              <a:rPr lang="zh-TW" altLang="en-US" sz="2600" b="1" dirty="0" smtClean="0"/>
              <a:t>持續性藥效膠囊，不宜用於管灌給予。</a:t>
            </a:r>
            <a:endParaRPr lang="en-US" altLang="zh-TW" sz="2600" b="1" dirty="0" smtClean="0"/>
          </a:p>
          <a:p>
            <a:pPr>
              <a:buClr>
                <a:srgbClr val="FF0000"/>
              </a:buClr>
              <a:buFontTx/>
              <a:buNone/>
            </a:pPr>
            <a:r>
              <a:rPr lang="zh-TW" altLang="en-US" sz="2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altLang="zh-TW" sz="2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AA00</a:t>
            </a:r>
            <a:r>
              <a:rPr lang="zh-TW" altLang="en-US" sz="2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其他</a:t>
            </a:r>
            <a:r>
              <a:rPr lang="en-US" altLang="zh-TW" sz="2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zh-TW" altLang="en-US" sz="2600" b="1" dirty="0" smtClean="0">
                <a:latin typeface="Times New Roman" pitchFamily="18" charset="0"/>
                <a:cs typeface="Times New Roman" pitchFamily="18" charset="0"/>
              </a:rPr>
              <a:t>發現護理之家照護人員對此藥物不熟悉， 不知此藥品不能管灌給予， 則造成每次打開膠囊直接鼻胃管給予此藥物， 疑似出現藥物副作用。</a:t>
            </a:r>
            <a:endParaRPr lang="en-US" altLang="zh-TW" sz="26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rgbClr val="FF0000"/>
              </a:buClr>
              <a:buFontTx/>
              <a:buNone/>
            </a:pPr>
            <a:r>
              <a:rPr lang="zh-TW" altLang="en-US" sz="2600" b="1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altLang="zh-TW" sz="2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AA01</a:t>
            </a:r>
            <a:r>
              <a:rPr lang="zh-TW" altLang="en-US" sz="2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其他</a:t>
            </a:r>
            <a:r>
              <a:rPr lang="en-US" altLang="zh-TW" sz="2600" b="1" dirty="0" smtClean="0">
                <a:solidFill>
                  <a:srgbClr val="00B050"/>
                </a:solidFill>
              </a:rPr>
              <a:t>:</a:t>
            </a:r>
            <a:r>
              <a:rPr lang="zh-TW" altLang="en-US" sz="2600" b="1" dirty="0" smtClean="0"/>
              <a:t>發現個案疑似有前列腺肥大症狀</a:t>
            </a:r>
            <a:r>
              <a:rPr lang="zh-TW" altLang="en-US" sz="2600" b="1" dirty="0" smtClean="0">
                <a:latin typeface="標楷體" pitchFamily="65" charset="-120"/>
              </a:rPr>
              <a:t>，</a:t>
            </a:r>
            <a:r>
              <a:rPr lang="zh-TW" altLang="en-US" sz="2600" b="1" dirty="0" smtClean="0"/>
              <a:t>可能是新產生的疾病問題。</a:t>
            </a:r>
            <a:endParaRPr lang="zh-TW" altLang="en-US" sz="2600" dirty="0" smtClean="0"/>
          </a:p>
          <a:p>
            <a:pPr>
              <a:buClr>
                <a:srgbClr val="FF0000"/>
              </a:buClr>
              <a:buFontTx/>
              <a:buNone/>
            </a:pPr>
            <a:endParaRPr lang="en-US" altLang="zh-TW" sz="2600" b="1" dirty="0" smtClean="0">
              <a:solidFill>
                <a:srgbClr val="00B050"/>
              </a:solidFill>
            </a:endParaRPr>
          </a:p>
          <a:p>
            <a:pPr>
              <a:buClr>
                <a:srgbClr val="FF0000"/>
              </a:buClr>
              <a:buFontTx/>
              <a:buNone/>
            </a:pPr>
            <a:endParaRPr lang="en-US" altLang="zh-TW" sz="2600" b="1" dirty="0" smtClean="0">
              <a:latin typeface="Arial" charset="0"/>
              <a:cs typeface="Arial" charset="0"/>
            </a:endParaRPr>
          </a:p>
          <a:p>
            <a:pPr>
              <a:buFontTx/>
              <a:buNone/>
            </a:pPr>
            <a:endParaRPr lang="en-US" altLang="zh-TW" sz="2400" b="1" dirty="0" smtClean="0">
              <a:latin typeface="Arial" charset="0"/>
              <a:cs typeface="Arial" charset="0"/>
            </a:endParaRPr>
          </a:p>
          <a:p>
            <a:pPr>
              <a:buClr>
                <a:srgbClr val="FF0000"/>
              </a:buClr>
              <a:buFontTx/>
              <a:buNone/>
            </a:pPr>
            <a:endParaRPr lang="en-US" altLang="zh-TW" sz="2400" b="1" dirty="0" smtClean="0">
              <a:latin typeface="Arial" charset="0"/>
              <a:cs typeface="Arial" charset="0"/>
            </a:endParaRPr>
          </a:p>
        </p:txBody>
      </p:sp>
      <p:sp>
        <p:nvSpPr>
          <p:cNvPr id="19460" name="投影片編號版面配置區 3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Constantia" pitchFamily="18" charset="0"/>
                <a:ea typeface="標楷體" pitchFamily="65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Constantia" pitchFamily="18" charset="0"/>
                <a:ea typeface="標楷體" pitchFamily="65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Constantia" pitchFamily="18" charset="0"/>
                <a:ea typeface="標楷體" pitchFamily="65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Constantia" pitchFamily="18" charset="0"/>
                <a:ea typeface="標楷體" pitchFamily="65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Constantia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nstantia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nstantia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nstantia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nstantia" pitchFamily="18" charset="0"/>
                <a:ea typeface="標楷體" pitchFamily="65" charset="-12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0081016F-837C-42D4-B367-91D4015D6D16}" type="slidenum">
              <a:rPr lang="en-US" altLang="zh-TW" sz="1400">
                <a:latin typeface="Arial" charset="0"/>
                <a:ea typeface="新細明體" charset="-12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20</a:t>
            </a:fld>
            <a:endParaRPr lang="en-US" altLang="zh-TW" sz="1400">
              <a:latin typeface="Arial" charset="0"/>
              <a:ea typeface="新細明體" charset="-120"/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7473950" y="0"/>
            <a:ext cx="1670050" cy="584200"/>
          </a:xfrm>
          <a:prstGeom prst="rect">
            <a:avLst/>
          </a:prstGeom>
          <a:solidFill>
            <a:srgbClr val="BBE0E3"/>
          </a:solidFill>
          <a:ln>
            <a:noFill/>
          </a:ln>
          <a:effectLst/>
          <a:extLst/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 smtClean="0">
                <a:solidFill>
                  <a:srgbClr val="000000">
                    <a:lumMod val="95000"/>
                    <a:lumOff val="5000"/>
                  </a:srgbClr>
                </a:solidFill>
                <a:latin typeface="Times New Roman" pitchFamily="18" charset="0"/>
                <a:ea typeface="標楷體" pitchFamily="65" charset="-120"/>
              </a:rPr>
              <a:t>第一次訪視</a:t>
            </a:r>
            <a:endParaRPr lang="en-US" altLang="zh-TW" sz="1600" kern="0" dirty="0" smtClean="0">
              <a:solidFill>
                <a:srgbClr val="000000">
                  <a:lumMod val="95000"/>
                  <a:lumOff val="5000"/>
                </a:srgbClr>
              </a:solidFill>
              <a:latin typeface="Times New Roman" pitchFamily="18" charset="0"/>
              <a:ea typeface="標楷體" pitchFamily="65" charset="-12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sz="1600" kern="0" dirty="0" smtClean="0">
                <a:solidFill>
                  <a:srgbClr val="000000">
                    <a:lumMod val="95000"/>
                    <a:lumOff val="5000"/>
                  </a:srgbClr>
                </a:solidFill>
                <a:latin typeface="Times New Roman" pitchFamily="18" charset="0"/>
                <a:ea typeface="標楷體" pitchFamily="65" charset="-120"/>
              </a:rPr>
              <a:t>10</a:t>
            </a:r>
            <a:r>
              <a:rPr lang="zh-TW" altLang="en-US" sz="1600" kern="0" dirty="0" smtClean="0">
                <a:solidFill>
                  <a:srgbClr val="000000">
                    <a:lumMod val="95000"/>
                    <a:lumOff val="5000"/>
                  </a:srgbClr>
                </a:solidFill>
                <a:latin typeface="Times New Roman" pitchFamily="18" charset="0"/>
                <a:ea typeface="標楷體" pitchFamily="65" charset="-120"/>
              </a:rPr>
              <a:t>月</a:t>
            </a:r>
            <a:r>
              <a:rPr lang="en-US" altLang="zh-TW" sz="1600" kern="0" dirty="0" smtClean="0">
                <a:solidFill>
                  <a:srgbClr val="000000">
                    <a:lumMod val="95000"/>
                    <a:lumOff val="5000"/>
                  </a:srgbClr>
                </a:solidFill>
                <a:latin typeface="Times New Roman" pitchFamily="18" charset="0"/>
                <a:ea typeface="標楷體" pitchFamily="65" charset="-120"/>
              </a:rPr>
              <a:t>16</a:t>
            </a:r>
            <a:r>
              <a:rPr lang="zh-TW" altLang="en-US" sz="1600" kern="0" dirty="0" smtClean="0">
                <a:solidFill>
                  <a:srgbClr val="000000">
                    <a:lumMod val="95000"/>
                    <a:lumOff val="5000"/>
                  </a:srgbClr>
                </a:solidFill>
                <a:latin typeface="Times New Roman" pitchFamily="18" charset="0"/>
                <a:ea typeface="標楷體" pitchFamily="65" charset="-120"/>
              </a:rPr>
              <a:t>日</a:t>
            </a:r>
            <a:r>
              <a:rPr lang="en-US" altLang="zh-TW" sz="1600" kern="0" dirty="0" smtClean="0">
                <a:solidFill>
                  <a:srgbClr val="000000">
                    <a:lumMod val="95000"/>
                    <a:lumOff val="5000"/>
                  </a:srgbClr>
                </a:solidFill>
                <a:latin typeface="Times New Roman" pitchFamily="18" charset="0"/>
                <a:ea typeface="標楷體" pitchFamily="65" charset="-120"/>
              </a:rPr>
              <a:t>15:00</a:t>
            </a:r>
            <a:endParaRPr lang="zh-TW" altLang="en-US" sz="1600" kern="0" dirty="0" smtClean="0">
              <a:solidFill>
                <a:srgbClr val="000000">
                  <a:lumMod val="95000"/>
                  <a:lumOff val="5000"/>
                </a:srgbClr>
              </a:solidFill>
              <a:latin typeface="Times New Roman" pitchFamily="18" charset="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投影片編號版面配置區 1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Constantia" pitchFamily="18" charset="0"/>
                <a:ea typeface="標楷體" pitchFamily="65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Constantia" pitchFamily="18" charset="0"/>
                <a:ea typeface="標楷體" pitchFamily="65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Constantia" pitchFamily="18" charset="0"/>
                <a:ea typeface="標楷體" pitchFamily="65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Constantia" pitchFamily="18" charset="0"/>
                <a:ea typeface="標楷體" pitchFamily="65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Constantia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nstantia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nstantia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nstantia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nstantia" pitchFamily="18" charset="0"/>
                <a:ea typeface="標楷體" pitchFamily="65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ED408FA1-DE53-4643-BA17-C9CA7A749EE1}" type="slidenum">
              <a:rPr lang="en-US" altLang="zh-TW" sz="1400" smtClean="0">
                <a:latin typeface="Arial" charset="0"/>
                <a:ea typeface="新細明體" charset="-120"/>
              </a:rPr>
              <a:pPr eaLnBrk="1" hangingPunct="1">
                <a:spcBef>
                  <a:spcPct val="0"/>
                </a:spcBef>
                <a:buFontTx/>
                <a:buNone/>
              </a:pPr>
              <a:t>21</a:t>
            </a:fld>
            <a:endParaRPr lang="en-US" altLang="zh-TW" sz="1400" smtClean="0">
              <a:latin typeface="Arial" charset="0"/>
              <a:ea typeface="新細明體" charset="-120"/>
            </a:endParaRPr>
          </a:p>
        </p:txBody>
      </p:sp>
      <p:sp>
        <p:nvSpPr>
          <p:cNvPr id="25603" name="內容版面配置區 2"/>
          <p:cNvSpPr txBox="1">
            <a:spLocks/>
          </p:cNvSpPr>
          <p:nvPr/>
        </p:nvSpPr>
        <p:spPr bwMode="auto">
          <a:xfrm>
            <a:off x="254000" y="1000125"/>
            <a:ext cx="8890000" cy="5545138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>
              <a:spcBef>
                <a:spcPct val="20000"/>
              </a:spcBef>
              <a:buClr>
                <a:srgbClr val="FF0000"/>
              </a:buClr>
              <a:defRPr/>
            </a:pPr>
            <a:endParaRPr lang="en-US" altLang="zh-TW" sz="2400" b="1" dirty="0" smtClean="0">
              <a:ea typeface="標楷體" pitchFamily="65" charset="-120"/>
              <a:cs typeface="Arial" charset="0"/>
            </a:endParaRPr>
          </a:p>
          <a:p>
            <a:pPr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u"/>
              <a:defRPr/>
            </a:pPr>
            <a:r>
              <a:rPr lang="zh-TW" altLang="en-US" sz="2800" b="1" dirty="0" smtClean="0">
                <a:solidFill>
                  <a:srgbClr val="0000FF"/>
                </a:solidFill>
                <a:latin typeface="Constantia" pitchFamily="18" charset="0"/>
                <a:ea typeface="標楷體" pitchFamily="65" charset="-120"/>
                <a:cs typeface="Arial" charset="0"/>
              </a:rPr>
              <a:t>建議醫師事項</a:t>
            </a:r>
            <a:r>
              <a:rPr lang="en-US" altLang="zh-TW" sz="2800" b="1" dirty="0" smtClean="0">
                <a:solidFill>
                  <a:srgbClr val="0000FF"/>
                </a:solidFill>
                <a:latin typeface="Constantia" pitchFamily="18" charset="0"/>
                <a:ea typeface="標楷體" pitchFamily="65" charset="-120"/>
                <a:cs typeface="Arial" charset="0"/>
              </a:rPr>
              <a:t>:</a:t>
            </a:r>
          </a:p>
          <a:p>
            <a:pPr>
              <a:spcBef>
                <a:spcPct val="20000"/>
              </a:spcBef>
              <a:defRPr/>
            </a:pPr>
            <a:r>
              <a:rPr lang="zh-TW" altLang="en-US" sz="2800" b="1" dirty="0" smtClean="0">
                <a:solidFill>
                  <a:srgbClr val="00B05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   </a:t>
            </a:r>
            <a:r>
              <a:rPr lang="en-US" altLang="zh-TW" sz="2600" b="1" dirty="0" smtClean="0">
                <a:solidFill>
                  <a:srgbClr val="00B05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31</a:t>
            </a:r>
            <a:r>
              <a:rPr lang="zh-TW" altLang="en-US" sz="2600" b="1" dirty="0" smtClean="0">
                <a:solidFill>
                  <a:srgbClr val="00B05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</a:t>
            </a:r>
            <a:r>
              <a:rPr lang="en-US" altLang="zh-TW" sz="2600" b="1" dirty="0" smtClean="0">
                <a:solidFill>
                  <a:srgbClr val="00B05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13</a:t>
            </a:r>
            <a:r>
              <a:rPr lang="zh-TW" altLang="en-US" sz="2600" b="1" dirty="0" smtClean="0">
                <a:solidFill>
                  <a:srgbClr val="00B050"/>
                </a:solidFill>
                <a:latin typeface="標楷體" pitchFamily="65" charset="-120"/>
                <a:ea typeface="標楷體" pitchFamily="65" charset="-120"/>
                <a:cs typeface="Arial" charset="0"/>
              </a:rPr>
              <a:t>建議更改另一種藥品</a:t>
            </a:r>
            <a:r>
              <a:rPr lang="en-US" altLang="zh-TW" sz="2600" b="1" dirty="0" smtClean="0">
                <a:solidFill>
                  <a:srgbClr val="00B050"/>
                </a:solidFill>
                <a:latin typeface="標楷體" pitchFamily="65" charset="-120"/>
                <a:ea typeface="標楷體" pitchFamily="65" charset="-120"/>
                <a:cs typeface="Arial" charset="0"/>
              </a:rPr>
              <a:t>:</a:t>
            </a:r>
          </a:p>
          <a:p>
            <a:pPr>
              <a:spcBef>
                <a:spcPct val="20000"/>
              </a:spcBef>
              <a:defRPr/>
            </a:pPr>
            <a:r>
              <a:rPr lang="zh-TW" altLang="en-US" sz="2600" b="1" dirty="0" smtClean="0">
                <a:latin typeface="Constantia" pitchFamily="18" charset="0"/>
                <a:ea typeface="標楷體" pitchFamily="65" charset="-120"/>
                <a:cs typeface="Arial" charset="0"/>
              </a:rPr>
              <a:t>    因</a:t>
            </a:r>
            <a:r>
              <a:rPr lang="en-US" altLang="zh-TW" sz="2600" b="1" dirty="0" err="1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Tolterodine</a:t>
            </a:r>
            <a:r>
              <a:rPr lang="en-US" altLang="zh-TW" sz="2600" b="1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SR </a:t>
            </a:r>
            <a:r>
              <a:rPr lang="zh-TW" altLang="en-US" sz="2600" b="1" dirty="0" smtClean="0">
                <a:latin typeface="標楷體" pitchFamily="65" charset="-120"/>
                <a:ea typeface="標楷體" pitchFamily="65" charset="-120"/>
                <a:cs typeface="Arial" charset="0"/>
              </a:rPr>
              <a:t>為持續性藥效膠囊必須整粒吞服，不可咬破或打開膠囊，建議其他抗膽鹼藥物更改</a:t>
            </a:r>
            <a:r>
              <a:rPr lang="en-US" altLang="zh-TW" sz="2600" b="1" dirty="0" err="1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Solifenacin</a:t>
            </a:r>
            <a:r>
              <a:rPr lang="en-US" altLang="zh-TW" sz="2600" b="1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</a:t>
            </a:r>
            <a:r>
              <a:rPr lang="zh-TW" altLang="en-US" sz="2600" b="1" dirty="0" smtClean="0">
                <a:latin typeface="標楷體"/>
                <a:ea typeface="標楷體"/>
                <a:cs typeface="Times New Roman" pitchFamily="18" charset="0"/>
              </a:rPr>
              <a:t>。</a:t>
            </a:r>
            <a:endParaRPr lang="en-US" altLang="zh-TW" sz="2600" b="1" dirty="0" smtClean="0">
              <a:latin typeface="標楷體"/>
              <a:ea typeface="標楷體"/>
              <a:cs typeface="Times New Roman" pitchFamily="18" charset="0"/>
            </a:endParaRPr>
          </a:p>
          <a:p>
            <a:pPr>
              <a:spcBef>
                <a:spcPct val="20000"/>
              </a:spcBef>
              <a:defRPr/>
            </a:pPr>
            <a:r>
              <a:rPr lang="en-US" altLang="zh-TW" sz="2600" b="1" dirty="0" smtClean="0">
                <a:latin typeface="Times New Roman" pitchFamily="18" charset="0"/>
                <a:ea typeface="標楷體"/>
                <a:cs typeface="Times New Roman" pitchFamily="18" charset="0"/>
              </a:rPr>
              <a:t> </a:t>
            </a:r>
            <a:r>
              <a:rPr lang="zh-TW" altLang="en-US" sz="2600" b="1" dirty="0" smtClean="0">
                <a:latin typeface="Times New Roman" pitchFamily="18" charset="0"/>
                <a:ea typeface="標楷體"/>
                <a:cs typeface="Times New Roman" pitchFamily="18" charset="0"/>
              </a:rPr>
              <a:t>  </a:t>
            </a:r>
            <a:r>
              <a:rPr lang="en-US" altLang="zh-TW" sz="2600" b="1" dirty="0" smtClean="0">
                <a:latin typeface="Times New Roman" pitchFamily="18" charset="0"/>
                <a:ea typeface="標楷體"/>
                <a:cs typeface="Times New Roman" pitchFamily="18" charset="0"/>
              </a:rPr>
              <a:t> </a:t>
            </a:r>
            <a:r>
              <a:rPr lang="en-US" altLang="zh-TW" sz="2600" b="1" dirty="0" smtClean="0">
                <a:solidFill>
                  <a:srgbClr val="00B050"/>
                </a:solidFill>
                <a:latin typeface="Times New Roman" pitchFamily="18" charset="0"/>
                <a:ea typeface="標楷體"/>
                <a:cs typeface="Times New Roman" pitchFamily="18" charset="0"/>
              </a:rPr>
              <a:t>01</a:t>
            </a:r>
            <a:r>
              <a:rPr lang="zh-TW" altLang="en-US" sz="2600" b="1" dirty="0" smtClean="0">
                <a:solidFill>
                  <a:srgbClr val="00B050"/>
                </a:solidFill>
                <a:latin typeface="Times New Roman" pitchFamily="18" charset="0"/>
                <a:ea typeface="標楷體"/>
                <a:cs typeface="Times New Roman" pitchFamily="18" charset="0"/>
              </a:rPr>
              <a:t> </a:t>
            </a:r>
            <a:r>
              <a:rPr lang="en-US" altLang="zh-TW" sz="2600" b="1" dirty="0" smtClean="0">
                <a:solidFill>
                  <a:srgbClr val="00B050"/>
                </a:solidFill>
                <a:latin typeface="Times New Roman" pitchFamily="18" charset="0"/>
                <a:ea typeface="標楷體"/>
                <a:cs typeface="Times New Roman" pitchFamily="18" charset="0"/>
              </a:rPr>
              <a:t>23</a:t>
            </a:r>
            <a:r>
              <a:rPr lang="zh-TW" altLang="en-US" sz="2800" b="1" dirty="0" smtClean="0">
                <a:solidFill>
                  <a:srgbClr val="00B050"/>
                </a:solidFill>
                <a:latin typeface="+mn-ea"/>
                <a:ea typeface="+mn-ea"/>
              </a:rPr>
              <a:t>建議生化、血液或療效監測</a:t>
            </a:r>
            <a:r>
              <a:rPr lang="en-US" altLang="zh-TW" sz="2800" b="1" dirty="0" smtClean="0">
                <a:solidFill>
                  <a:srgbClr val="00B050"/>
                </a:solidFill>
                <a:latin typeface="+mn-ea"/>
                <a:ea typeface="+mn-ea"/>
              </a:rPr>
              <a:t>:</a:t>
            </a:r>
            <a:endParaRPr lang="zh-TW" altLang="en-US" sz="2600" b="1" dirty="0" smtClean="0">
              <a:solidFill>
                <a:srgbClr val="00B050"/>
              </a:solidFill>
              <a:latin typeface="+mn-ea"/>
              <a:ea typeface="+mn-ea"/>
            </a:endParaRPr>
          </a:p>
          <a:p>
            <a:pPr>
              <a:spcBef>
                <a:spcPct val="20000"/>
              </a:spcBef>
              <a:defRPr/>
            </a:pPr>
            <a:r>
              <a:rPr lang="zh-TW" altLang="en-US" sz="2600" b="1" dirty="0" smtClean="0">
                <a:latin typeface="標楷體"/>
                <a:ea typeface="標楷體"/>
                <a:cs typeface="Times New Roman" pitchFamily="18" charset="0"/>
              </a:rPr>
              <a:t>  因個案年紀大，其症狀疑似良性前列腺肥大</a:t>
            </a:r>
            <a:r>
              <a:rPr lang="en-US" altLang="zh-TW" sz="2600" b="1" dirty="0" smtClean="0">
                <a:latin typeface="標楷體"/>
                <a:ea typeface="標楷體"/>
                <a:cs typeface="Times New Roman" pitchFamily="18" charset="0"/>
              </a:rPr>
              <a:t>(BPH)</a:t>
            </a:r>
            <a:r>
              <a:rPr lang="zh-TW" altLang="en-US" sz="2600" b="1" dirty="0" smtClean="0">
                <a:latin typeface="標楷體"/>
                <a:ea typeface="標楷體"/>
                <a:cs typeface="Times New Roman" pitchFamily="18" charset="0"/>
              </a:rPr>
              <a:t>問題，建議可以進一步做相關檢查，例如</a:t>
            </a:r>
            <a:r>
              <a:rPr lang="en-US" altLang="zh-TW" sz="2600" b="1" dirty="0" smtClean="0">
                <a:latin typeface="標楷體"/>
                <a:ea typeface="標楷體"/>
                <a:cs typeface="Times New Roman" pitchFamily="18" charset="0"/>
              </a:rPr>
              <a:t>:</a:t>
            </a:r>
            <a:r>
              <a:rPr lang="zh-TW" altLang="en-US" sz="2600" b="1" dirty="0" smtClean="0">
                <a:latin typeface="標楷體" pitchFamily="65" charset="-120"/>
                <a:ea typeface="標楷體" pitchFamily="65" charset="-120"/>
              </a:rPr>
              <a:t>膀胱尿路動力學檢查。</a:t>
            </a:r>
            <a:endParaRPr lang="en-US" altLang="zh-TW" sz="2600" b="1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eaLnBrk="1" hangingPunct="1">
              <a:buClr>
                <a:schemeClr val="tx1"/>
              </a:buClr>
              <a:defRPr/>
            </a:pPr>
            <a:r>
              <a:rPr lang="zh-TW" altLang="en-US" sz="3200" dirty="0" smtClean="0">
                <a:cs typeface="Arial" charset="0"/>
              </a:rPr>
              <a:t/>
            </a:r>
            <a:br>
              <a:rPr lang="zh-TW" altLang="en-US" sz="3200" dirty="0" smtClean="0">
                <a:cs typeface="Arial" charset="0"/>
              </a:rPr>
            </a:br>
            <a:endParaRPr lang="zh-TW" altLang="en-US" sz="3200" b="1" dirty="0" smtClean="0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spcBef>
                <a:spcPct val="20000"/>
              </a:spcBef>
              <a:buFont typeface="Wingdings" pitchFamily="2" charset="2"/>
              <a:buChar char="Ø"/>
              <a:defRPr/>
            </a:pPr>
            <a:endParaRPr lang="en-US" altLang="zh-TW" sz="2400" b="1" dirty="0" smtClean="0">
              <a:ea typeface="標楷體" pitchFamily="65" charset="-120"/>
            </a:endParaRPr>
          </a:p>
          <a:p>
            <a:pPr>
              <a:spcBef>
                <a:spcPct val="20000"/>
              </a:spcBef>
              <a:buClr>
                <a:srgbClr val="FF0000"/>
              </a:buClr>
              <a:defRPr/>
            </a:pPr>
            <a:endParaRPr lang="en-US" altLang="zh-TW" sz="2400" b="1" dirty="0" smtClean="0">
              <a:ea typeface="標楷體" pitchFamily="65" charset="-120"/>
            </a:endParaRPr>
          </a:p>
        </p:txBody>
      </p:sp>
      <p:sp>
        <p:nvSpPr>
          <p:cNvPr id="4" name="標題 1"/>
          <p:cNvSpPr txBox="1">
            <a:spLocks/>
          </p:cNvSpPr>
          <p:nvPr/>
        </p:nvSpPr>
        <p:spPr bwMode="auto">
          <a:xfrm>
            <a:off x="-323850" y="0"/>
            <a:ext cx="8229600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zh-TW" altLang="en-US" sz="4000" b="1" kern="0" dirty="0">
                <a:solidFill>
                  <a:srgbClr val="990000"/>
                </a:solidFill>
                <a:latin typeface="標楷體" pitchFamily="65" charset="-120"/>
                <a:ea typeface="+mj-ea"/>
                <a:cs typeface="+mj-cs"/>
              </a:rPr>
              <a:t>醫療問題二</a:t>
            </a:r>
            <a:r>
              <a:rPr lang="en-US" altLang="zh-TW" sz="4000" b="1" kern="0" dirty="0">
                <a:solidFill>
                  <a:srgbClr val="990000"/>
                </a:solidFill>
                <a:latin typeface="標楷體" pitchFamily="65" charset="-120"/>
                <a:ea typeface="+mj-ea"/>
                <a:cs typeface="+mj-cs"/>
              </a:rPr>
              <a:t>:</a:t>
            </a:r>
            <a:r>
              <a:rPr lang="zh-TW" altLang="en-US" sz="4000" b="1" kern="0" dirty="0">
                <a:solidFill>
                  <a:srgbClr val="990000"/>
                </a:solidFill>
                <a:latin typeface="標楷體" pitchFamily="65" charset="-120"/>
                <a:ea typeface="標楷體" pitchFamily="65" charset="-120"/>
                <a:cs typeface="+mj-cs"/>
              </a:rPr>
              <a:t>排</a:t>
            </a:r>
            <a:r>
              <a:rPr lang="zh-TW" altLang="en-US" sz="4000" b="1" dirty="0">
                <a:solidFill>
                  <a:srgbClr val="990000"/>
                </a:solidFill>
                <a:latin typeface="標楷體" pitchFamily="65" charset="-120"/>
                <a:ea typeface="標楷體" pitchFamily="65" charset="-120"/>
              </a:rPr>
              <a:t>尿困難</a:t>
            </a:r>
            <a:r>
              <a:rPr lang="zh-TW" altLang="en-US" sz="4000" b="1" kern="0" dirty="0">
                <a:solidFill>
                  <a:srgbClr val="990000"/>
                </a:solidFill>
                <a:latin typeface="標楷體" pitchFamily="65" charset="-120"/>
                <a:ea typeface="+mj-ea"/>
                <a:cs typeface="+mj-cs"/>
              </a:rPr>
              <a:t>照護計畫</a:t>
            </a:r>
            <a:r>
              <a:rPr lang="en-US" altLang="zh-TW" sz="2000" b="1" kern="0" dirty="0">
                <a:solidFill>
                  <a:srgbClr val="990000"/>
                </a:solidFill>
                <a:latin typeface="標楷體" pitchFamily="65" charset="-120"/>
                <a:ea typeface="+mj-ea"/>
                <a:cs typeface="+mj-cs"/>
              </a:rPr>
              <a:t>2/3</a:t>
            </a: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7473950" y="0"/>
            <a:ext cx="1670050" cy="584200"/>
          </a:xfrm>
          <a:prstGeom prst="rect">
            <a:avLst/>
          </a:prstGeom>
          <a:solidFill>
            <a:srgbClr val="BBE0E3"/>
          </a:solidFill>
          <a:ln>
            <a:noFill/>
          </a:ln>
          <a:effectLst/>
          <a:extLst/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 smtClean="0">
                <a:solidFill>
                  <a:srgbClr val="000000">
                    <a:lumMod val="95000"/>
                    <a:lumOff val="5000"/>
                  </a:srgbClr>
                </a:solidFill>
                <a:latin typeface="Times New Roman" pitchFamily="18" charset="0"/>
                <a:ea typeface="標楷體" pitchFamily="65" charset="-120"/>
              </a:rPr>
              <a:t>第一次訪視</a:t>
            </a:r>
            <a:endParaRPr lang="en-US" altLang="zh-TW" sz="1600" kern="0" dirty="0" smtClean="0">
              <a:solidFill>
                <a:srgbClr val="000000">
                  <a:lumMod val="95000"/>
                  <a:lumOff val="5000"/>
                </a:srgbClr>
              </a:solidFill>
              <a:latin typeface="Times New Roman" pitchFamily="18" charset="0"/>
              <a:ea typeface="標楷體" pitchFamily="65" charset="-12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sz="1600" kern="0" dirty="0" smtClean="0">
                <a:solidFill>
                  <a:srgbClr val="000000">
                    <a:lumMod val="95000"/>
                    <a:lumOff val="5000"/>
                  </a:srgbClr>
                </a:solidFill>
                <a:latin typeface="Times New Roman" pitchFamily="18" charset="0"/>
                <a:ea typeface="標楷體" pitchFamily="65" charset="-120"/>
              </a:rPr>
              <a:t>10</a:t>
            </a:r>
            <a:r>
              <a:rPr lang="zh-TW" altLang="en-US" sz="1600" kern="0" dirty="0" smtClean="0">
                <a:solidFill>
                  <a:srgbClr val="000000">
                    <a:lumMod val="95000"/>
                    <a:lumOff val="5000"/>
                  </a:srgbClr>
                </a:solidFill>
                <a:latin typeface="Times New Roman" pitchFamily="18" charset="0"/>
                <a:ea typeface="標楷體" pitchFamily="65" charset="-120"/>
              </a:rPr>
              <a:t>月</a:t>
            </a:r>
            <a:r>
              <a:rPr lang="en-US" altLang="zh-TW" sz="1600" kern="0" dirty="0" smtClean="0">
                <a:solidFill>
                  <a:srgbClr val="000000">
                    <a:lumMod val="95000"/>
                    <a:lumOff val="5000"/>
                  </a:srgbClr>
                </a:solidFill>
                <a:latin typeface="Times New Roman" pitchFamily="18" charset="0"/>
                <a:ea typeface="標楷體" pitchFamily="65" charset="-120"/>
              </a:rPr>
              <a:t>16</a:t>
            </a:r>
            <a:r>
              <a:rPr lang="zh-TW" altLang="en-US" sz="1600" kern="0" dirty="0" smtClean="0">
                <a:solidFill>
                  <a:srgbClr val="000000">
                    <a:lumMod val="95000"/>
                    <a:lumOff val="5000"/>
                  </a:srgbClr>
                </a:solidFill>
                <a:latin typeface="Times New Roman" pitchFamily="18" charset="0"/>
                <a:ea typeface="標楷體" pitchFamily="65" charset="-120"/>
              </a:rPr>
              <a:t>日</a:t>
            </a:r>
            <a:r>
              <a:rPr lang="en-US" altLang="zh-TW" sz="1600" kern="0" dirty="0" smtClean="0">
                <a:solidFill>
                  <a:srgbClr val="000000">
                    <a:lumMod val="95000"/>
                    <a:lumOff val="5000"/>
                  </a:srgbClr>
                </a:solidFill>
                <a:latin typeface="Times New Roman" pitchFamily="18" charset="0"/>
                <a:ea typeface="標楷體" pitchFamily="65" charset="-120"/>
              </a:rPr>
              <a:t>15:00</a:t>
            </a:r>
            <a:endParaRPr lang="zh-TW" altLang="en-US" sz="1600" kern="0" dirty="0" smtClean="0">
              <a:solidFill>
                <a:srgbClr val="000000">
                  <a:lumMod val="95000"/>
                  <a:lumOff val="5000"/>
                </a:srgbClr>
              </a:solidFill>
              <a:latin typeface="Times New Roman" pitchFamily="18" charset="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投影片編號版面配置區 1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Constantia" pitchFamily="18" charset="0"/>
                <a:ea typeface="標楷體" pitchFamily="65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Constantia" pitchFamily="18" charset="0"/>
                <a:ea typeface="標楷體" pitchFamily="65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Constantia" pitchFamily="18" charset="0"/>
                <a:ea typeface="標楷體" pitchFamily="65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Constantia" pitchFamily="18" charset="0"/>
                <a:ea typeface="標楷體" pitchFamily="65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Constantia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nstantia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nstantia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nstantia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nstantia" pitchFamily="18" charset="0"/>
                <a:ea typeface="標楷體" pitchFamily="65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FFB1FB40-275C-4D7B-A2E1-20447CC406AE}" type="slidenum">
              <a:rPr lang="en-US" altLang="zh-TW" sz="1400" smtClean="0">
                <a:latin typeface="Arial" charset="0"/>
                <a:ea typeface="新細明體" charset="-120"/>
              </a:rPr>
              <a:pPr eaLnBrk="1" hangingPunct="1">
                <a:spcBef>
                  <a:spcPct val="0"/>
                </a:spcBef>
                <a:buFontTx/>
                <a:buNone/>
              </a:pPr>
              <a:t>22</a:t>
            </a:fld>
            <a:endParaRPr lang="en-US" altLang="zh-TW" sz="1400" smtClean="0">
              <a:latin typeface="Arial" charset="0"/>
              <a:ea typeface="新細明體" charset="-12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500063" y="1428750"/>
            <a:ext cx="8143875" cy="4296561"/>
          </a:xfrm>
          <a:prstGeom prst="rect">
            <a:avLst/>
          </a:prstGeom>
        </p:spPr>
        <p:txBody>
          <a:bodyPr>
            <a:spAutoFit/>
          </a:bodyPr>
          <a:lstStyle/>
          <a:p>
            <a:pPr marL="360363" indent="-360363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u"/>
              <a:defRPr/>
            </a:pPr>
            <a:r>
              <a:rPr lang="zh-TW" altLang="en-US" sz="2800" b="1" dirty="0">
                <a:solidFill>
                  <a:srgbClr val="0000FF"/>
                </a:solidFill>
                <a:latin typeface="Times New Roman" pitchFamily="18" charset="0"/>
                <a:ea typeface="標楷體" pitchFamily="65" charset="-120"/>
              </a:rPr>
              <a:t>疾病治療目標 </a:t>
            </a:r>
            <a:r>
              <a:rPr lang="en-US" altLang="zh-TW" sz="2800" b="1" dirty="0">
                <a:solidFill>
                  <a:srgbClr val="0000FF"/>
                </a:solidFill>
                <a:latin typeface="Times New Roman" pitchFamily="18" charset="0"/>
                <a:ea typeface="標楷體" pitchFamily="65" charset="-120"/>
              </a:rPr>
              <a:t>:</a:t>
            </a:r>
          </a:p>
          <a:p>
            <a:pPr>
              <a:lnSpc>
                <a:spcPct val="110000"/>
              </a:lnSpc>
              <a:spcBef>
                <a:spcPct val="20000"/>
              </a:spcBef>
              <a:defRPr/>
            </a:pPr>
            <a:r>
              <a:rPr lang="zh-TW" altLang="en-US" sz="2600" b="1" dirty="0">
                <a:latin typeface="標楷體" pitchFamily="65" charset="-120"/>
                <a:ea typeface="標楷體" pitchFamily="65" charset="-120"/>
              </a:rPr>
              <a:t>  </a:t>
            </a:r>
            <a:r>
              <a:rPr lang="zh-TW" altLang="en-US" sz="2600" b="1" dirty="0" smtClean="0">
                <a:latin typeface="標楷體" pitchFamily="65" charset="-120"/>
                <a:ea typeface="標楷體" pitchFamily="65" charset="-120"/>
              </a:rPr>
              <a:t>  原</a:t>
            </a:r>
            <a:r>
              <a:rPr lang="zh-TW" altLang="en-US" sz="2600" b="1" dirty="0">
                <a:latin typeface="標楷體" pitchFamily="65" charset="-120"/>
                <a:ea typeface="標楷體" pitchFamily="65" charset="-120"/>
              </a:rPr>
              <a:t>排尿一天</a:t>
            </a:r>
            <a:r>
              <a:rPr lang="en-US" altLang="zh-TW" sz="2600" b="1" dirty="0">
                <a:latin typeface="標楷體" pitchFamily="65" charset="-120"/>
                <a:ea typeface="標楷體" pitchFamily="65" charset="-120"/>
              </a:rPr>
              <a:t>10</a:t>
            </a:r>
            <a:r>
              <a:rPr lang="zh-TW" altLang="en-US" sz="2600" b="1" dirty="0">
                <a:latin typeface="標楷體" pitchFamily="65" charset="-120"/>
                <a:ea typeface="標楷體" pitchFamily="65" charset="-120"/>
              </a:rPr>
              <a:t>次以上</a:t>
            </a:r>
            <a:r>
              <a:rPr lang="zh-TW" altLang="en-US" sz="2600" b="1" dirty="0">
                <a:latin typeface="標楷體"/>
                <a:ea typeface="標楷體"/>
              </a:rPr>
              <a:t>，目標可以減半次數</a:t>
            </a:r>
            <a:r>
              <a:rPr lang="zh-TW" altLang="en-US" sz="2600" b="1" dirty="0">
                <a:latin typeface="標楷體" pitchFamily="65" charset="-120"/>
                <a:ea typeface="標楷體" pitchFamily="65" charset="-120"/>
              </a:rPr>
              <a:t>。</a:t>
            </a:r>
          </a:p>
          <a:p>
            <a:pPr>
              <a:lnSpc>
                <a:spcPct val="110000"/>
              </a:lnSpc>
              <a:spcBef>
                <a:spcPts val="1200"/>
              </a:spcBef>
              <a:buClr>
                <a:srgbClr val="FF0000"/>
              </a:buClr>
              <a:buFont typeface="Wingdings" pitchFamily="2" charset="2"/>
              <a:buChar char="u"/>
              <a:defRPr/>
            </a:pPr>
            <a:r>
              <a:rPr lang="zh-TW" altLang="en-US" sz="2800" b="1" dirty="0">
                <a:solidFill>
                  <a:srgbClr val="0000FF"/>
                </a:solidFill>
                <a:latin typeface="Times New Roman" pitchFamily="18" charset="0"/>
                <a:ea typeface="標楷體" pitchFamily="65" charset="-120"/>
              </a:rPr>
              <a:t>須監測 項目</a:t>
            </a:r>
            <a:r>
              <a:rPr lang="en-US" altLang="zh-TW" sz="2800" b="1" dirty="0">
                <a:solidFill>
                  <a:srgbClr val="0000FF"/>
                </a:solidFill>
                <a:latin typeface="Times New Roman" pitchFamily="18" charset="0"/>
                <a:ea typeface="標楷體" pitchFamily="65" charset="-120"/>
              </a:rPr>
              <a:t>:</a:t>
            </a:r>
            <a:r>
              <a:rPr lang="zh-TW" altLang="en-US" sz="2800" b="1" dirty="0">
                <a:solidFill>
                  <a:srgbClr val="0000FF"/>
                </a:solidFill>
                <a:latin typeface="Times New Roman" pitchFamily="18" charset="0"/>
                <a:ea typeface="標楷體" pitchFamily="65" charset="-120"/>
              </a:rPr>
              <a:t> </a:t>
            </a:r>
            <a:endParaRPr lang="en-US" altLang="zh-TW" sz="2800" b="1" dirty="0">
              <a:solidFill>
                <a:srgbClr val="0000FF"/>
              </a:solidFill>
              <a:latin typeface="Times New Roman" pitchFamily="18" charset="0"/>
              <a:ea typeface="標楷體" pitchFamily="65" charset="-120"/>
            </a:endParaRPr>
          </a:p>
          <a:p>
            <a:pPr>
              <a:lnSpc>
                <a:spcPct val="110000"/>
              </a:lnSpc>
              <a:buClr>
                <a:srgbClr val="FF0000"/>
              </a:buClr>
              <a:defRPr/>
            </a:pPr>
            <a:r>
              <a:rPr lang="zh-TW" altLang="en-US" sz="2600" b="1" dirty="0">
                <a:latin typeface="標楷體" pitchFamily="65" charset="-120"/>
                <a:ea typeface="標楷體" pitchFamily="65" charset="-120"/>
              </a:rPr>
              <a:t>  </a:t>
            </a:r>
            <a:r>
              <a:rPr lang="zh-TW" altLang="en-US" sz="2600" b="1" dirty="0" smtClean="0">
                <a:latin typeface="標楷體" pitchFamily="65" charset="-120"/>
                <a:ea typeface="標楷體" pitchFamily="65" charset="-120"/>
              </a:rPr>
              <a:t>  每日排尿</a:t>
            </a:r>
            <a:r>
              <a:rPr lang="zh-TW" altLang="en-US" sz="2600" b="1" dirty="0">
                <a:latin typeface="標楷體" pitchFamily="65" charset="-120"/>
                <a:ea typeface="標楷體" pitchFamily="65" charset="-120"/>
              </a:rPr>
              <a:t>次數。</a:t>
            </a:r>
          </a:p>
          <a:p>
            <a:pPr>
              <a:spcBef>
                <a:spcPts val="1200"/>
              </a:spcBef>
              <a:buClr>
                <a:srgbClr val="FF0000"/>
              </a:buClr>
              <a:buFont typeface="Wingdings" pitchFamily="2" charset="2"/>
              <a:buChar char="u"/>
              <a:defRPr/>
            </a:pPr>
            <a:r>
              <a:rPr lang="zh-TW" altLang="en-US" sz="2800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對護理</a:t>
            </a:r>
            <a:r>
              <a:rPr lang="zh-TW" altLang="en-US" sz="2800" b="1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之家照顧人員</a:t>
            </a:r>
            <a:r>
              <a:rPr lang="zh-TW" altLang="en-US" sz="2800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教育</a:t>
            </a:r>
            <a:r>
              <a:rPr lang="en-US" altLang="zh-TW" sz="2800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:</a:t>
            </a:r>
            <a:endParaRPr lang="en-US" altLang="zh-TW" sz="2800" b="1" dirty="0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buClr>
                <a:schemeClr val="tx1"/>
              </a:buClr>
              <a:defRPr/>
            </a:pPr>
            <a:r>
              <a:rPr kumimoji="0" lang="en-US" altLang="zh-TW" sz="2600" b="1" dirty="0">
                <a:ea typeface="標楷體" pitchFamily="65" charset="-120"/>
              </a:rPr>
              <a:t>    </a:t>
            </a:r>
            <a:r>
              <a:rPr kumimoji="0" lang="en-US" altLang="zh-TW" sz="2600" b="1" dirty="0">
                <a:solidFill>
                  <a:srgbClr val="00B050"/>
                </a:solidFill>
                <a:latin typeface="Times New Roman" pitchFamily="18" charset="0"/>
                <a:ea typeface="標楷體" pitchFamily="65" charset="-120"/>
              </a:rPr>
              <a:t>00 52</a:t>
            </a:r>
            <a:r>
              <a:rPr kumimoji="0" lang="zh-TW" altLang="en-US" sz="2600" b="1" dirty="0">
                <a:solidFill>
                  <a:srgbClr val="00B050"/>
                </a:solidFill>
                <a:ea typeface="標楷體" pitchFamily="65" charset="-120"/>
              </a:rPr>
              <a:t>用藥知識</a:t>
            </a:r>
            <a:r>
              <a:rPr kumimoji="0" lang="en-US" altLang="zh-TW" sz="2600" b="1" dirty="0">
                <a:solidFill>
                  <a:srgbClr val="00B050"/>
                </a:solidFill>
                <a:ea typeface="標楷體" pitchFamily="65" charset="-120"/>
              </a:rPr>
              <a:t>:</a:t>
            </a:r>
          </a:p>
          <a:p>
            <a:pPr>
              <a:buClr>
                <a:schemeClr val="tx1"/>
              </a:buClr>
              <a:defRPr/>
            </a:pPr>
            <a:r>
              <a:rPr kumimoji="0" lang="zh-TW" altLang="en-US" sz="2600" b="1" dirty="0">
                <a:solidFill>
                  <a:srgbClr val="00B050"/>
                </a:solidFill>
                <a:latin typeface="標楷體" pitchFamily="65" charset="-120"/>
                <a:ea typeface="標楷體" pitchFamily="65" charset="-120"/>
              </a:rPr>
              <a:t>  </a:t>
            </a:r>
            <a:r>
              <a:rPr lang="zh-TW" altLang="en-US" sz="2600" b="1" dirty="0">
                <a:latin typeface="標楷體" pitchFamily="65" charset="-120"/>
                <a:ea typeface="標楷體" pitchFamily="65" charset="-120"/>
              </a:rPr>
              <a:t>服用</a:t>
            </a:r>
            <a:r>
              <a:rPr lang="en-US" altLang="zh-TW" sz="2600" b="1" dirty="0" err="1">
                <a:latin typeface="Times New Roman" pitchFamily="18" charset="0"/>
                <a:ea typeface="標楷體" pitchFamily="65" charset="-120"/>
              </a:rPr>
              <a:t>Tolterodine</a:t>
            </a:r>
            <a:r>
              <a:rPr lang="zh-TW" altLang="en-US" sz="2600" b="1" dirty="0">
                <a:latin typeface="標楷體" pitchFamily="65" charset="-120"/>
                <a:ea typeface="標楷體" pitchFamily="65" charset="-120"/>
              </a:rPr>
              <a:t>時因無緩慢釋放，當一次給予劑量</a:t>
            </a:r>
            <a:endParaRPr lang="en-US" altLang="zh-TW" sz="2600" b="1" dirty="0">
              <a:latin typeface="標楷體" pitchFamily="65" charset="-120"/>
              <a:ea typeface="標楷體" pitchFamily="65" charset="-120"/>
            </a:endParaRPr>
          </a:p>
          <a:p>
            <a:pPr>
              <a:buClr>
                <a:schemeClr val="tx1"/>
              </a:buClr>
              <a:defRPr/>
            </a:pPr>
            <a:r>
              <a:rPr lang="zh-TW" altLang="en-US" sz="2600" b="1" dirty="0">
                <a:latin typeface="標楷體" pitchFamily="65" charset="-120"/>
                <a:ea typeface="標楷體" pitchFamily="65" charset="-120"/>
              </a:rPr>
              <a:t>  時無法達到療效卻有可能一次釋放造成副作用如：</a:t>
            </a:r>
            <a:endParaRPr lang="en-US" altLang="zh-TW" sz="2600" b="1" dirty="0">
              <a:latin typeface="標楷體" pitchFamily="65" charset="-120"/>
              <a:ea typeface="標楷體" pitchFamily="65" charset="-120"/>
            </a:endParaRPr>
          </a:p>
          <a:p>
            <a:pPr>
              <a:buClr>
                <a:schemeClr val="tx1"/>
              </a:buClr>
              <a:defRPr/>
            </a:pPr>
            <a:r>
              <a:rPr lang="zh-TW" altLang="en-US" sz="2600" b="1" dirty="0">
                <a:latin typeface="標楷體" pitchFamily="65" charset="-120"/>
                <a:ea typeface="標楷體" pitchFamily="65" charset="-120"/>
              </a:rPr>
              <a:t>  口乾或便秘增加。</a:t>
            </a:r>
            <a:endParaRPr kumimoji="0" lang="en-US" altLang="zh-TW" sz="2600" b="1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" name="標題 1"/>
          <p:cNvSpPr txBox="1">
            <a:spLocks/>
          </p:cNvSpPr>
          <p:nvPr/>
        </p:nvSpPr>
        <p:spPr bwMode="auto">
          <a:xfrm>
            <a:off x="-357188" y="0"/>
            <a:ext cx="8229601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zh-TW" altLang="en-US" sz="4000" b="1" kern="0" dirty="0">
                <a:solidFill>
                  <a:srgbClr val="990000"/>
                </a:solidFill>
                <a:latin typeface="標楷體" pitchFamily="65" charset="-120"/>
                <a:ea typeface="+mj-ea"/>
                <a:cs typeface="+mj-cs"/>
              </a:rPr>
              <a:t>醫療問題二</a:t>
            </a:r>
            <a:r>
              <a:rPr lang="en-US" altLang="zh-TW" sz="4000" b="1" kern="0" dirty="0">
                <a:solidFill>
                  <a:srgbClr val="990000"/>
                </a:solidFill>
                <a:latin typeface="標楷體" pitchFamily="65" charset="-120"/>
                <a:ea typeface="+mj-ea"/>
                <a:cs typeface="+mj-cs"/>
              </a:rPr>
              <a:t>:</a:t>
            </a:r>
            <a:r>
              <a:rPr lang="zh-TW" altLang="en-US" sz="4000" b="1" kern="0" dirty="0">
                <a:solidFill>
                  <a:srgbClr val="990000"/>
                </a:solidFill>
                <a:latin typeface="標楷體" pitchFamily="65" charset="-120"/>
                <a:ea typeface="標楷體" pitchFamily="65" charset="-120"/>
                <a:cs typeface="+mj-cs"/>
              </a:rPr>
              <a:t>排</a:t>
            </a:r>
            <a:r>
              <a:rPr lang="zh-TW" altLang="en-US" sz="4000" b="1" dirty="0">
                <a:solidFill>
                  <a:srgbClr val="990000"/>
                </a:solidFill>
                <a:latin typeface="標楷體" pitchFamily="65" charset="-120"/>
                <a:ea typeface="標楷體" pitchFamily="65" charset="-120"/>
              </a:rPr>
              <a:t>尿困難</a:t>
            </a:r>
            <a:r>
              <a:rPr lang="zh-TW" altLang="en-US" sz="4000" b="1" kern="0" dirty="0">
                <a:solidFill>
                  <a:srgbClr val="990000"/>
                </a:solidFill>
                <a:latin typeface="標楷體" pitchFamily="65" charset="-120"/>
                <a:ea typeface="+mj-ea"/>
                <a:cs typeface="+mj-cs"/>
              </a:rPr>
              <a:t>照護計畫</a:t>
            </a:r>
            <a:r>
              <a:rPr lang="en-US" altLang="zh-TW" sz="2000" b="1" kern="0" dirty="0">
                <a:solidFill>
                  <a:srgbClr val="990000"/>
                </a:solidFill>
                <a:latin typeface="標楷體" pitchFamily="65" charset="-120"/>
                <a:ea typeface="+mj-ea"/>
                <a:cs typeface="+mj-cs"/>
              </a:rPr>
              <a:t>3/3</a:t>
            </a: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7473950" y="0"/>
            <a:ext cx="1670050" cy="584200"/>
          </a:xfrm>
          <a:prstGeom prst="rect">
            <a:avLst/>
          </a:prstGeom>
          <a:solidFill>
            <a:srgbClr val="BBE0E3"/>
          </a:solidFill>
          <a:ln>
            <a:noFill/>
          </a:ln>
          <a:effectLst/>
          <a:extLst/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 smtClean="0">
                <a:solidFill>
                  <a:srgbClr val="000000">
                    <a:lumMod val="95000"/>
                    <a:lumOff val="5000"/>
                  </a:srgbClr>
                </a:solidFill>
                <a:latin typeface="Times New Roman" pitchFamily="18" charset="0"/>
                <a:ea typeface="標楷體" pitchFamily="65" charset="-120"/>
              </a:rPr>
              <a:t>第一次訪視</a:t>
            </a:r>
            <a:endParaRPr lang="en-US" altLang="zh-TW" sz="1600" kern="0" dirty="0" smtClean="0">
              <a:solidFill>
                <a:srgbClr val="000000">
                  <a:lumMod val="95000"/>
                  <a:lumOff val="5000"/>
                </a:srgbClr>
              </a:solidFill>
              <a:latin typeface="Times New Roman" pitchFamily="18" charset="0"/>
              <a:ea typeface="標楷體" pitchFamily="65" charset="-12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sz="1600" kern="0" dirty="0" smtClean="0">
                <a:solidFill>
                  <a:srgbClr val="000000">
                    <a:lumMod val="95000"/>
                    <a:lumOff val="5000"/>
                  </a:srgbClr>
                </a:solidFill>
                <a:latin typeface="Times New Roman" pitchFamily="18" charset="0"/>
                <a:ea typeface="標楷體" pitchFamily="65" charset="-120"/>
              </a:rPr>
              <a:t>10</a:t>
            </a:r>
            <a:r>
              <a:rPr lang="zh-TW" altLang="en-US" sz="1600" kern="0" dirty="0" smtClean="0">
                <a:solidFill>
                  <a:srgbClr val="000000">
                    <a:lumMod val="95000"/>
                    <a:lumOff val="5000"/>
                  </a:srgbClr>
                </a:solidFill>
                <a:latin typeface="Times New Roman" pitchFamily="18" charset="0"/>
                <a:ea typeface="標楷體" pitchFamily="65" charset="-120"/>
              </a:rPr>
              <a:t>月</a:t>
            </a:r>
            <a:r>
              <a:rPr lang="en-US" altLang="zh-TW" sz="1600" kern="0" dirty="0" smtClean="0">
                <a:solidFill>
                  <a:srgbClr val="000000">
                    <a:lumMod val="95000"/>
                    <a:lumOff val="5000"/>
                  </a:srgbClr>
                </a:solidFill>
                <a:latin typeface="Times New Roman" pitchFamily="18" charset="0"/>
                <a:ea typeface="標楷體" pitchFamily="65" charset="-120"/>
              </a:rPr>
              <a:t>16</a:t>
            </a:r>
            <a:r>
              <a:rPr lang="zh-TW" altLang="en-US" sz="1600" kern="0" dirty="0" smtClean="0">
                <a:solidFill>
                  <a:srgbClr val="000000">
                    <a:lumMod val="95000"/>
                    <a:lumOff val="5000"/>
                  </a:srgbClr>
                </a:solidFill>
                <a:latin typeface="Times New Roman" pitchFamily="18" charset="0"/>
                <a:ea typeface="標楷體" pitchFamily="65" charset="-120"/>
              </a:rPr>
              <a:t>日</a:t>
            </a:r>
            <a:r>
              <a:rPr lang="en-US" altLang="zh-TW" sz="1600" kern="0" dirty="0" smtClean="0">
                <a:solidFill>
                  <a:srgbClr val="000000">
                    <a:lumMod val="95000"/>
                    <a:lumOff val="5000"/>
                  </a:srgbClr>
                </a:solidFill>
                <a:latin typeface="Times New Roman" pitchFamily="18" charset="0"/>
                <a:ea typeface="標楷體" pitchFamily="65" charset="-120"/>
              </a:rPr>
              <a:t>15:00</a:t>
            </a:r>
            <a:endParaRPr lang="zh-TW" altLang="en-US" sz="1600" kern="0" dirty="0" smtClean="0">
              <a:solidFill>
                <a:srgbClr val="000000">
                  <a:lumMod val="95000"/>
                  <a:lumOff val="5000"/>
                </a:srgbClr>
              </a:solidFill>
              <a:latin typeface="Times New Roman" pitchFamily="18" charset="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3"/>
          <p:cNvSpPr>
            <a:spLocks noGrp="1" noChangeArrowheads="1"/>
          </p:cNvSpPr>
          <p:nvPr>
            <p:ph idx="1"/>
          </p:nvPr>
        </p:nvSpPr>
        <p:spPr>
          <a:xfrm>
            <a:off x="214313" y="428625"/>
            <a:ext cx="8229600" cy="5256213"/>
          </a:xfrm>
        </p:spPr>
        <p:txBody>
          <a:bodyPr/>
          <a:lstStyle/>
          <a:p>
            <a:pPr eaLnBrk="1" hangingPunct="1">
              <a:lnSpc>
                <a:spcPct val="105000"/>
              </a:lnSpc>
              <a:spcBef>
                <a:spcPct val="5000"/>
              </a:spcBef>
              <a:buClr>
                <a:srgbClr val="FF0000"/>
              </a:buClr>
              <a:buFont typeface="Wingdings" pitchFamily="2" charset="2"/>
              <a:buChar char="u"/>
              <a:defRPr/>
            </a:pPr>
            <a:r>
              <a:rPr lang="zh-TW" altLang="en-US" sz="2400" b="1" dirty="0" smtClean="0">
                <a:solidFill>
                  <a:srgbClr val="0000FF"/>
                </a:solidFill>
              </a:rPr>
              <a:t>醫師回應情形</a:t>
            </a:r>
            <a:r>
              <a:rPr lang="en-US" altLang="zh-TW" sz="2400" b="1" dirty="0" smtClean="0">
                <a:solidFill>
                  <a:srgbClr val="000000"/>
                </a:solidFill>
              </a:rPr>
              <a:t>: </a:t>
            </a:r>
          </a:p>
          <a:p>
            <a:pPr eaLnBrk="1" hangingPunct="1">
              <a:lnSpc>
                <a:spcPct val="105000"/>
              </a:lnSpc>
              <a:spcBef>
                <a:spcPct val="5000"/>
              </a:spcBef>
              <a:buClr>
                <a:srgbClr val="0000FF"/>
              </a:buClr>
              <a:buFontTx/>
              <a:buNone/>
              <a:defRPr/>
            </a:pPr>
            <a:r>
              <a:rPr lang="en-US" altLang="zh-TW" sz="2400" b="1" dirty="0" smtClean="0">
                <a:solidFill>
                  <a:srgbClr val="000000"/>
                </a:solidFill>
                <a:latin typeface="Times New Roman" pitchFamily="18" charset="0"/>
              </a:rPr>
              <a:t>    </a:t>
            </a:r>
            <a:r>
              <a:rPr lang="en-US" altLang="zh-TW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3113 25</a:t>
            </a:r>
            <a:r>
              <a:rPr lang="zh-TW" altLang="zh-TW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醫師沒接受意見，問題沒有解決</a:t>
            </a:r>
            <a:r>
              <a:rPr lang="zh-TW" altLang="en-US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： </a:t>
            </a:r>
            <a:r>
              <a:rPr lang="en-US" altLang="zh-TW" sz="2400" b="1" dirty="0" smtClean="0"/>
              <a:t/>
            </a:r>
            <a:br>
              <a:rPr lang="en-US" altLang="zh-TW" sz="2400" b="1" dirty="0" smtClean="0"/>
            </a:br>
            <a:r>
              <a:rPr lang="zh-TW" altLang="en-US" sz="2400" b="1" dirty="0" smtClean="0">
                <a:latin typeface="Times New Roman" pitchFamily="18" charset="0"/>
                <a:cs typeface="Times New Roman" pitchFamily="18" charset="0"/>
              </a:rPr>
              <a:t>目前</a:t>
            </a:r>
            <a:r>
              <a:rPr lang="zh-TW" altLang="en-US" sz="2400" b="1" dirty="0">
                <a:latin typeface="Times New Roman" pitchFamily="18" charset="0"/>
                <a:cs typeface="Times New Roman" pitchFamily="18" charset="0"/>
              </a:rPr>
              <a:t>仍</a:t>
            </a:r>
            <a:r>
              <a:rPr lang="zh-TW" altLang="en-US" sz="2400" b="1" dirty="0" smtClean="0">
                <a:latin typeface="Times New Roman" pitchFamily="18" charset="0"/>
                <a:cs typeface="Times New Roman" pitchFamily="18" charset="0"/>
              </a:rPr>
              <a:t>照之前處方開立繼續使用</a:t>
            </a:r>
            <a:r>
              <a:rPr lang="zh-TW" altLang="en-US" sz="2400" b="1" dirty="0" smtClean="0"/>
              <a:t>，醫師讓個案暫時放置導尿管協助排尿</a:t>
            </a:r>
            <a:r>
              <a:rPr lang="zh-TW" altLang="en-US" sz="2400" b="1" dirty="0" smtClean="0">
                <a:latin typeface="Times New Roman" pitchFamily="18" charset="0"/>
                <a:cs typeface="Times New Roman" pitchFamily="18" charset="0"/>
              </a:rPr>
              <a:t>。</a:t>
            </a:r>
            <a:endParaRPr lang="en-US" altLang="zh-TW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105000"/>
              </a:lnSpc>
              <a:spcBef>
                <a:spcPct val="5000"/>
              </a:spcBef>
              <a:buClr>
                <a:srgbClr val="0000FF"/>
              </a:buClr>
              <a:buFontTx/>
              <a:buNone/>
              <a:defRPr/>
            </a:pPr>
            <a:r>
              <a:rPr lang="zh-TW" altLang="en-US" sz="2400" b="1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altLang="zh-TW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01</a:t>
            </a:r>
            <a:r>
              <a:rPr lang="zh-TW" altLang="en-US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TW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23</a:t>
            </a:r>
            <a:r>
              <a:rPr lang="zh-TW" altLang="en-US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TW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23</a:t>
            </a:r>
            <a:r>
              <a:rPr lang="zh-TW" altLang="en-US" sz="2400" b="1" dirty="0" smtClean="0">
                <a:solidFill>
                  <a:srgbClr val="00B050"/>
                </a:solidFill>
              </a:rPr>
              <a:t>醫師接受藥師意見做適當檢查</a:t>
            </a:r>
            <a:r>
              <a:rPr lang="en-US" sz="2400" b="1" dirty="0" smtClean="0">
                <a:solidFill>
                  <a:srgbClr val="00B050"/>
                </a:solidFill>
              </a:rPr>
              <a:t>/</a:t>
            </a:r>
            <a:r>
              <a:rPr lang="zh-TW" altLang="en-US" sz="2400" b="1" dirty="0" smtClean="0">
                <a:solidFill>
                  <a:srgbClr val="00B050"/>
                </a:solidFill>
              </a:rPr>
              <a:t>處置</a:t>
            </a:r>
            <a:r>
              <a:rPr lang="en-US" altLang="zh-TW" sz="2400" b="1" dirty="0" smtClean="0">
                <a:solidFill>
                  <a:srgbClr val="00B050"/>
                </a:solidFill>
              </a:rPr>
              <a:t>:</a:t>
            </a:r>
          </a:p>
          <a:p>
            <a:pPr eaLnBrk="1" hangingPunct="1">
              <a:lnSpc>
                <a:spcPct val="105000"/>
              </a:lnSpc>
              <a:spcBef>
                <a:spcPct val="5000"/>
              </a:spcBef>
              <a:buClr>
                <a:srgbClr val="0000FF"/>
              </a:buClr>
              <a:buFontTx/>
              <a:buNone/>
              <a:defRPr/>
            </a:pPr>
            <a:r>
              <a:rPr lang="zh-TW" altLang="en-US" sz="2400" b="1" dirty="0" smtClean="0">
                <a:latin typeface="Times New Roman" pitchFamily="18" charset="0"/>
                <a:cs typeface="Times New Roman" pitchFamily="18" charset="0"/>
              </a:rPr>
              <a:t>    泌尿科醫生安排超音波與</a:t>
            </a:r>
            <a:r>
              <a:rPr lang="zh-TW" altLang="en-US" sz="2400" b="1" dirty="0" smtClean="0"/>
              <a:t>膀胱尿路動力學檢查是否有攝護腺肥大問題。</a:t>
            </a:r>
            <a:endParaRPr lang="en-US" altLang="zh-TW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105000"/>
              </a:lnSpc>
              <a:spcBef>
                <a:spcPct val="5000"/>
              </a:spcBef>
              <a:buClr>
                <a:srgbClr val="C00000"/>
              </a:buClr>
              <a:buFont typeface="Wingdings" panose="05000000000000000000" pitchFamily="2" charset="2"/>
              <a:buChar char="u"/>
              <a:defRPr/>
            </a:pPr>
            <a:r>
              <a:rPr lang="zh-TW" altLang="en-US" sz="2400" b="1" dirty="0" smtClean="0">
                <a:solidFill>
                  <a:srgbClr val="0000FF"/>
                </a:solidFill>
              </a:rPr>
              <a:t>護理人員行為改變情形</a:t>
            </a:r>
            <a:r>
              <a:rPr lang="en-US" altLang="zh-TW" sz="2400" b="1" dirty="0" smtClean="0">
                <a:solidFill>
                  <a:srgbClr val="000000"/>
                </a:solidFill>
              </a:rPr>
              <a:t>:</a:t>
            </a:r>
          </a:p>
          <a:p>
            <a:pPr eaLnBrk="1" hangingPunct="1">
              <a:lnSpc>
                <a:spcPct val="105000"/>
              </a:lnSpc>
              <a:spcBef>
                <a:spcPct val="5000"/>
              </a:spcBef>
              <a:buClr>
                <a:srgbClr val="0000FF"/>
              </a:buClr>
              <a:buFontTx/>
              <a:buNone/>
              <a:defRPr/>
            </a:pPr>
            <a:r>
              <a:rPr lang="zh-TW" altLang="en-US" sz="2400" b="1" dirty="0" smtClean="0"/>
              <a:t>  </a:t>
            </a:r>
            <a:r>
              <a:rPr lang="en-US" altLang="zh-TW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0052  57</a:t>
            </a:r>
            <a:r>
              <a:rPr lang="zh-TW" altLang="en-US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較具有正確用藥知識</a:t>
            </a:r>
            <a:r>
              <a:rPr lang="en-US" altLang="zh-TW" sz="2400" b="1" dirty="0" smtClean="0">
                <a:solidFill>
                  <a:srgbClr val="00B050"/>
                </a:solidFill>
              </a:rPr>
              <a:t>:</a:t>
            </a:r>
            <a:r>
              <a:rPr lang="en-US" altLang="zh-TW" sz="2400" b="1" u="sng" dirty="0" smtClean="0">
                <a:solidFill>
                  <a:srgbClr val="006600"/>
                </a:solidFill>
              </a:rPr>
              <a:t/>
            </a:r>
            <a:br>
              <a:rPr lang="en-US" altLang="zh-TW" sz="2400" b="1" u="sng" dirty="0" smtClean="0">
                <a:solidFill>
                  <a:srgbClr val="006600"/>
                </a:solidFill>
              </a:rPr>
            </a:br>
            <a:r>
              <a:rPr lang="zh-TW" altLang="en-US" sz="2400" b="1" dirty="0" smtClean="0"/>
              <a:t>護理之家的護理人員，對於個案使用藥物能夠了解， 給藥時可以注意其藥物不良反應</a:t>
            </a:r>
            <a:r>
              <a:rPr lang="zh-TW" altLang="en-US" sz="2400" b="1" dirty="0" smtClean="0">
                <a:latin typeface="+mn-ea"/>
                <a:ea typeface="+mn-ea"/>
              </a:rPr>
              <a:t>。</a:t>
            </a:r>
            <a:endParaRPr lang="zh-TW" altLang="en-US" sz="2400" b="1" dirty="0" smtClean="0">
              <a:solidFill>
                <a:srgbClr val="000000"/>
              </a:solidFill>
              <a:latin typeface="+mn-ea"/>
              <a:ea typeface="+mn-ea"/>
            </a:endParaRPr>
          </a:p>
          <a:p>
            <a:pPr eaLnBrk="1" hangingPunct="1">
              <a:lnSpc>
                <a:spcPct val="105000"/>
              </a:lnSpc>
              <a:spcBef>
                <a:spcPts val="600"/>
              </a:spcBef>
              <a:buClr>
                <a:srgbClr val="FF0000"/>
              </a:buClr>
              <a:buFont typeface="Wingdings" pitchFamily="2" charset="2"/>
              <a:buChar char="u"/>
              <a:defRPr/>
            </a:pPr>
            <a:r>
              <a:rPr lang="zh-TW" altLang="en-US" sz="2400" b="1" dirty="0" smtClean="0">
                <a:solidFill>
                  <a:srgbClr val="0000FF"/>
                </a:solidFill>
                <a:latin typeface="Times New Roman" pitchFamily="18" charset="0"/>
              </a:rPr>
              <a:t>疾病</a:t>
            </a:r>
            <a:r>
              <a:rPr lang="zh-TW" altLang="en-US" sz="2400" b="1" dirty="0" smtClean="0">
                <a:solidFill>
                  <a:srgbClr val="0000FF"/>
                </a:solidFill>
              </a:rPr>
              <a:t>控制情形</a:t>
            </a:r>
            <a:r>
              <a:rPr lang="zh-TW" altLang="en-US" sz="2400" b="1" dirty="0" smtClean="0"/>
              <a:t>：</a:t>
            </a:r>
            <a:endParaRPr lang="en-US" altLang="zh-TW" sz="2400" b="1" dirty="0" smtClean="0"/>
          </a:p>
          <a:p>
            <a:pPr eaLnBrk="1" hangingPunct="1">
              <a:lnSpc>
                <a:spcPct val="105000"/>
              </a:lnSpc>
              <a:spcBef>
                <a:spcPct val="5000"/>
              </a:spcBef>
              <a:buClr>
                <a:srgbClr val="0000FF"/>
              </a:buClr>
              <a:buFontTx/>
              <a:buNone/>
              <a:defRPr/>
            </a:pPr>
            <a:r>
              <a:rPr lang="en-US" altLang="zh-TW" sz="2400" b="1" dirty="0" smtClean="0"/>
              <a:t>  </a:t>
            </a:r>
            <a:r>
              <a:rPr lang="en-US" altLang="zh-TW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(5)</a:t>
            </a:r>
            <a:r>
              <a:rPr lang="zh-TW" altLang="en-US" sz="2400" b="1" dirty="0" smtClean="0"/>
              <a:t>因有放置</a:t>
            </a:r>
            <a:r>
              <a:rPr lang="zh-TW" altLang="en-US" sz="2400" b="1" dirty="0"/>
              <a:t>導尿管</a:t>
            </a:r>
            <a:r>
              <a:rPr lang="zh-TW" altLang="en-US" sz="2400" b="1" dirty="0" smtClean="0"/>
              <a:t>而改善，需繼續追蹤並安排檢查。</a:t>
            </a:r>
            <a:endParaRPr lang="zh-TW" altLang="en-US" sz="2400" b="1" dirty="0" smtClean="0">
              <a:solidFill>
                <a:srgbClr val="000000"/>
              </a:solidFill>
            </a:endParaRPr>
          </a:p>
          <a:p>
            <a:pPr eaLnBrk="1" hangingPunct="1">
              <a:lnSpc>
                <a:spcPct val="105000"/>
              </a:lnSpc>
              <a:spcBef>
                <a:spcPts val="600"/>
              </a:spcBef>
              <a:buClr>
                <a:srgbClr val="FF0000"/>
              </a:buClr>
              <a:buFont typeface="Wingdings" pitchFamily="2" charset="2"/>
              <a:buChar char="u"/>
              <a:defRPr/>
            </a:pPr>
            <a:r>
              <a:rPr lang="zh-TW" altLang="en-US" sz="2400" b="1" dirty="0" smtClean="0">
                <a:solidFill>
                  <a:srgbClr val="0000FF"/>
                </a:solidFill>
              </a:rPr>
              <a:t>藥品副作用出現情形</a:t>
            </a:r>
            <a:r>
              <a:rPr lang="zh-TW" altLang="en-US" sz="2400" b="1" dirty="0" smtClean="0"/>
              <a:t>：</a:t>
            </a:r>
            <a:endParaRPr lang="en-US" altLang="zh-TW" sz="2400" b="1" dirty="0" smtClean="0"/>
          </a:p>
          <a:p>
            <a:pPr eaLnBrk="1" hangingPunct="1">
              <a:lnSpc>
                <a:spcPct val="105000"/>
              </a:lnSpc>
              <a:spcBef>
                <a:spcPct val="5000"/>
              </a:spcBef>
              <a:buClr>
                <a:srgbClr val="0000FF"/>
              </a:buClr>
              <a:buFontTx/>
              <a:buNone/>
              <a:defRPr/>
            </a:pPr>
            <a:r>
              <a:rPr lang="zh-TW" altLang="en-US" sz="2400" b="1" dirty="0" smtClean="0">
                <a:latin typeface="Arial" charset="0"/>
                <a:cs typeface="Arial" charset="0"/>
              </a:rPr>
              <a:t>    疑似</a:t>
            </a:r>
            <a:r>
              <a:rPr lang="en-US" altLang="zh-TW" sz="2400" b="1" dirty="0" err="1" smtClean="0">
                <a:latin typeface="Times New Roman" pitchFamily="18" charset="0"/>
                <a:cs typeface="Times New Roman" pitchFamily="18" charset="0"/>
              </a:rPr>
              <a:t>Tolterodine</a:t>
            </a:r>
            <a:r>
              <a:rPr lang="zh-TW" altLang="en-US" sz="2400" b="1" dirty="0" smtClean="0">
                <a:latin typeface="Times New Roman" pitchFamily="18" charset="0"/>
                <a:cs typeface="Times New Roman" pitchFamily="18" charset="0"/>
              </a:rPr>
              <a:t> 出現</a:t>
            </a:r>
            <a:r>
              <a:rPr lang="zh-TW" altLang="en-US" sz="2400" b="1" dirty="0" smtClean="0"/>
              <a:t>口渴、便秘等現象</a:t>
            </a:r>
            <a:endParaRPr lang="en-US" altLang="zh-TW" sz="2400" b="1" dirty="0" smtClean="0">
              <a:solidFill>
                <a:srgbClr val="FF0000"/>
              </a:solidFill>
            </a:endParaRPr>
          </a:p>
          <a:p>
            <a:pPr eaLnBrk="1" hangingPunct="1">
              <a:lnSpc>
                <a:spcPct val="105000"/>
              </a:lnSpc>
              <a:spcBef>
                <a:spcPct val="5000"/>
              </a:spcBef>
              <a:buClr>
                <a:srgbClr val="FF0000"/>
              </a:buClr>
              <a:buFont typeface="Arial" pitchFamily="34" charset="0"/>
              <a:buChar char="•"/>
              <a:defRPr/>
            </a:pPr>
            <a:r>
              <a:rPr lang="zh-TW" altLang="en-US" sz="2400" b="1" dirty="0" smtClean="0">
                <a:solidFill>
                  <a:srgbClr val="FF0000"/>
                </a:solidFill>
              </a:rPr>
              <a:t>沒發現新問題</a:t>
            </a:r>
          </a:p>
          <a:p>
            <a:pPr eaLnBrk="1" hangingPunct="1">
              <a:lnSpc>
                <a:spcPct val="105000"/>
              </a:lnSpc>
              <a:spcBef>
                <a:spcPct val="5000"/>
              </a:spcBef>
              <a:buClr>
                <a:srgbClr val="0000FF"/>
              </a:buClr>
              <a:buFontTx/>
              <a:buNone/>
              <a:defRPr/>
            </a:pPr>
            <a:endParaRPr lang="zh-TW" altLang="en-US" sz="2400" b="1" dirty="0" smtClean="0">
              <a:solidFill>
                <a:srgbClr val="000000"/>
              </a:solidFill>
            </a:endParaRPr>
          </a:p>
        </p:txBody>
      </p:sp>
      <p:sp>
        <p:nvSpPr>
          <p:cNvPr id="22531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Constantia" pitchFamily="18" charset="0"/>
                <a:ea typeface="標楷體" pitchFamily="65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Constantia" pitchFamily="18" charset="0"/>
                <a:ea typeface="標楷體" pitchFamily="65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Constantia" pitchFamily="18" charset="0"/>
                <a:ea typeface="標楷體" pitchFamily="65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Constantia" pitchFamily="18" charset="0"/>
                <a:ea typeface="標楷體" pitchFamily="65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Constantia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nstantia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nstantia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nstantia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nstantia" pitchFamily="18" charset="0"/>
                <a:ea typeface="標楷體" pitchFamily="65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286E781B-BAFE-43A3-A3A7-F74CB34180AC}" type="slidenum">
              <a:rPr lang="en-US" altLang="zh-TW" sz="1400" smtClean="0">
                <a:latin typeface="Arial" charset="0"/>
                <a:ea typeface="新細明體" charset="-120"/>
              </a:rPr>
              <a:pPr eaLnBrk="1" hangingPunct="1">
                <a:spcBef>
                  <a:spcPct val="0"/>
                </a:spcBef>
                <a:buFontTx/>
                <a:buNone/>
              </a:pPr>
              <a:t>23</a:t>
            </a:fld>
            <a:endParaRPr lang="en-US" altLang="zh-TW" sz="1400" smtClean="0">
              <a:latin typeface="Arial" charset="0"/>
              <a:ea typeface="新細明體" charset="-120"/>
            </a:endParaRPr>
          </a:p>
        </p:txBody>
      </p:sp>
      <p:sp>
        <p:nvSpPr>
          <p:cNvPr id="7" name="標題 1"/>
          <p:cNvSpPr txBox="1">
            <a:spLocks/>
          </p:cNvSpPr>
          <p:nvPr/>
        </p:nvSpPr>
        <p:spPr bwMode="auto">
          <a:xfrm>
            <a:off x="0" y="-142875"/>
            <a:ext cx="8229600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zh-TW" altLang="en-US" sz="4000" b="1" kern="0" dirty="0">
                <a:solidFill>
                  <a:srgbClr val="990000"/>
                </a:solidFill>
                <a:latin typeface="標楷體" pitchFamily="65" charset="-120"/>
                <a:ea typeface="+mj-ea"/>
                <a:cs typeface="+mj-cs"/>
              </a:rPr>
              <a:t>醫療問題二</a:t>
            </a:r>
            <a:r>
              <a:rPr lang="en-US" altLang="zh-TW" sz="4000" b="1" kern="0" dirty="0">
                <a:solidFill>
                  <a:srgbClr val="990000"/>
                </a:solidFill>
                <a:latin typeface="標楷體" pitchFamily="65" charset="-120"/>
                <a:ea typeface="+mj-ea"/>
                <a:cs typeface="+mj-cs"/>
              </a:rPr>
              <a:t>:</a:t>
            </a:r>
            <a:r>
              <a:rPr lang="zh-TW" altLang="en-US" sz="4000" b="1" kern="0" dirty="0">
                <a:solidFill>
                  <a:srgbClr val="990000"/>
                </a:solidFill>
                <a:latin typeface="標楷體" pitchFamily="65" charset="-120"/>
                <a:ea typeface="標楷體" pitchFamily="65" charset="-120"/>
                <a:cs typeface="+mj-cs"/>
              </a:rPr>
              <a:t>排</a:t>
            </a:r>
            <a:r>
              <a:rPr lang="zh-TW" altLang="en-US" sz="4000" b="1" dirty="0">
                <a:solidFill>
                  <a:srgbClr val="990000"/>
                </a:solidFill>
                <a:latin typeface="標楷體" pitchFamily="65" charset="-120"/>
                <a:ea typeface="標楷體" pitchFamily="65" charset="-120"/>
              </a:rPr>
              <a:t>尿困難</a:t>
            </a:r>
            <a:r>
              <a:rPr lang="zh-TW" altLang="en-US" sz="4000" b="1" kern="0" dirty="0">
                <a:solidFill>
                  <a:srgbClr val="990000"/>
                </a:solidFill>
                <a:latin typeface="標楷體" pitchFamily="65" charset="-120"/>
                <a:ea typeface="+mj-ea"/>
                <a:cs typeface="+mj-cs"/>
              </a:rPr>
              <a:t> </a:t>
            </a:r>
            <a:r>
              <a:rPr lang="zh-TW" altLang="en-US" sz="4000" b="1" dirty="0">
                <a:solidFill>
                  <a:srgbClr val="990000"/>
                </a:solidFill>
                <a:latin typeface="+mn-ea"/>
                <a:ea typeface="+mn-ea"/>
              </a:rPr>
              <a:t>追蹤</a:t>
            </a:r>
            <a:endParaRPr lang="en-US" altLang="zh-TW" sz="2000" b="1" kern="0" dirty="0">
              <a:solidFill>
                <a:srgbClr val="990000"/>
              </a:solidFill>
              <a:latin typeface="+mn-ea"/>
              <a:ea typeface="+mn-ea"/>
              <a:cs typeface="+mj-cs"/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7473950" y="0"/>
            <a:ext cx="1670050" cy="584200"/>
          </a:xfrm>
          <a:prstGeom prst="rect">
            <a:avLst/>
          </a:prstGeom>
          <a:solidFill>
            <a:srgbClr val="BBE0E3"/>
          </a:solidFill>
          <a:ln>
            <a:noFill/>
          </a:ln>
          <a:effectLst/>
          <a:extLst/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 smtClean="0">
                <a:solidFill>
                  <a:srgbClr val="000000">
                    <a:lumMod val="95000"/>
                    <a:lumOff val="5000"/>
                  </a:srgbClr>
                </a:solidFill>
                <a:latin typeface="Times New Roman" pitchFamily="18" charset="0"/>
                <a:ea typeface="標楷體" pitchFamily="65" charset="-120"/>
              </a:rPr>
              <a:t>第二次訪視</a:t>
            </a:r>
            <a:endParaRPr lang="en-US" altLang="zh-TW" sz="1600" kern="0" dirty="0" smtClean="0">
              <a:solidFill>
                <a:srgbClr val="000000">
                  <a:lumMod val="95000"/>
                  <a:lumOff val="5000"/>
                </a:srgbClr>
              </a:solidFill>
              <a:latin typeface="Times New Roman" pitchFamily="18" charset="0"/>
              <a:ea typeface="標楷體" pitchFamily="65" charset="-12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sz="1600" kern="0" dirty="0" smtClean="0">
                <a:solidFill>
                  <a:srgbClr val="000000">
                    <a:lumMod val="95000"/>
                    <a:lumOff val="5000"/>
                  </a:srgbClr>
                </a:solidFill>
                <a:latin typeface="Times New Roman" pitchFamily="18" charset="0"/>
                <a:ea typeface="標楷體" pitchFamily="65" charset="-120"/>
              </a:rPr>
              <a:t>11</a:t>
            </a:r>
            <a:r>
              <a:rPr lang="zh-TW" altLang="en-US" sz="1600" kern="0" dirty="0" smtClean="0">
                <a:solidFill>
                  <a:srgbClr val="000000">
                    <a:lumMod val="95000"/>
                    <a:lumOff val="5000"/>
                  </a:srgbClr>
                </a:solidFill>
                <a:latin typeface="Times New Roman" pitchFamily="18" charset="0"/>
                <a:ea typeface="標楷體" pitchFamily="65" charset="-120"/>
              </a:rPr>
              <a:t>月</a:t>
            </a:r>
            <a:r>
              <a:rPr lang="en-US" altLang="zh-TW" sz="1600" kern="0" dirty="0" smtClean="0">
                <a:solidFill>
                  <a:srgbClr val="000000">
                    <a:lumMod val="95000"/>
                    <a:lumOff val="5000"/>
                  </a:srgbClr>
                </a:solidFill>
                <a:latin typeface="Times New Roman" pitchFamily="18" charset="0"/>
                <a:ea typeface="標楷體" pitchFamily="65" charset="-120"/>
              </a:rPr>
              <a:t>20</a:t>
            </a:r>
            <a:r>
              <a:rPr lang="zh-TW" altLang="en-US" sz="1600" kern="0" dirty="0" smtClean="0">
                <a:solidFill>
                  <a:srgbClr val="000000">
                    <a:lumMod val="95000"/>
                    <a:lumOff val="5000"/>
                  </a:srgbClr>
                </a:solidFill>
                <a:latin typeface="Times New Roman" pitchFamily="18" charset="0"/>
                <a:ea typeface="標楷體" pitchFamily="65" charset="-120"/>
              </a:rPr>
              <a:t>日</a:t>
            </a:r>
            <a:r>
              <a:rPr lang="en-US" altLang="zh-TW" sz="1600" kern="0" dirty="0" smtClean="0">
                <a:solidFill>
                  <a:srgbClr val="000000">
                    <a:lumMod val="95000"/>
                    <a:lumOff val="5000"/>
                  </a:srgbClr>
                </a:solidFill>
                <a:latin typeface="Times New Roman" pitchFamily="18" charset="0"/>
                <a:ea typeface="標楷體" pitchFamily="65" charset="-120"/>
              </a:rPr>
              <a:t>15:00</a:t>
            </a:r>
            <a:endParaRPr lang="zh-TW" altLang="en-US" sz="1600" kern="0" dirty="0" smtClean="0">
              <a:solidFill>
                <a:srgbClr val="000000">
                  <a:lumMod val="95000"/>
                  <a:lumOff val="5000"/>
                </a:srgbClr>
              </a:solidFill>
              <a:latin typeface="Times New Roman" pitchFamily="18" charset="0"/>
              <a:ea typeface="標楷體" pitchFamily="65" charset="-12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標題 1"/>
          <p:cNvSpPr>
            <a:spLocks noGrp="1"/>
          </p:cNvSpPr>
          <p:nvPr>
            <p:ph type="title"/>
          </p:nvPr>
        </p:nvSpPr>
        <p:spPr>
          <a:xfrm>
            <a:off x="-214313" y="0"/>
            <a:ext cx="8229601" cy="1143000"/>
          </a:xfrm>
        </p:spPr>
        <p:txBody>
          <a:bodyPr/>
          <a:lstStyle/>
          <a:p>
            <a:pPr>
              <a:defRPr/>
            </a:pPr>
            <a:r>
              <a:rPr lang="zh-TW" altLang="en-US" sz="4000" b="1" dirty="0" smtClean="0">
                <a:solidFill>
                  <a:srgbClr val="990000"/>
                </a:solidFill>
              </a:rPr>
              <a:t>新醫療問題</a:t>
            </a:r>
            <a:r>
              <a:rPr lang="en-US" altLang="zh-TW" sz="4000" b="1" dirty="0" smtClean="0">
                <a:solidFill>
                  <a:srgbClr val="990000"/>
                </a:solidFill>
              </a:rPr>
              <a:t>:</a:t>
            </a:r>
            <a:r>
              <a:rPr lang="zh-TW" altLang="en-US" sz="4000" b="1" dirty="0" smtClean="0">
                <a:solidFill>
                  <a:srgbClr val="990000"/>
                </a:solidFill>
              </a:rPr>
              <a:t>前列腺肥大</a:t>
            </a:r>
            <a:r>
              <a:rPr lang="zh-TW" altLang="en-US" sz="4000" b="1" dirty="0" smtClean="0">
                <a:solidFill>
                  <a:srgbClr val="990000"/>
                </a:solidFill>
                <a:latin typeface="+mn-ea"/>
              </a:rPr>
              <a:t>追蹤</a:t>
            </a:r>
            <a:r>
              <a:rPr lang="en-US" altLang="zh-TW" sz="2000" b="1" dirty="0" smtClean="0">
                <a:solidFill>
                  <a:srgbClr val="990000"/>
                </a:solidFill>
                <a:latin typeface="+mn-ea"/>
              </a:rPr>
              <a:t>1/3</a:t>
            </a:r>
            <a:br>
              <a:rPr lang="en-US" altLang="zh-TW" sz="2000" b="1" dirty="0" smtClean="0">
                <a:solidFill>
                  <a:srgbClr val="990000"/>
                </a:solidFill>
                <a:latin typeface="+mn-ea"/>
              </a:rPr>
            </a:br>
            <a:endParaRPr lang="zh-TW" altLang="en-US" sz="2000" dirty="0" smtClean="0"/>
          </a:p>
        </p:txBody>
      </p:sp>
      <p:sp>
        <p:nvSpPr>
          <p:cNvPr id="23555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Constantia" pitchFamily="18" charset="0"/>
                <a:ea typeface="標楷體" pitchFamily="65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Constantia" pitchFamily="18" charset="0"/>
                <a:ea typeface="標楷體" pitchFamily="65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Constantia" pitchFamily="18" charset="0"/>
                <a:ea typeface="標楷體" pitchFamily="65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Constantia" pitchFamily="18" charset="0"/>
                <a:ea typeface="標楷體" pitchFamily="65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Constantia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nstantia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nstantia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nstantia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nstantia" pitchFamily="18" charset="0"/>
                <a:ea typeface="標楷體" pitchFamily="65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13DC11C5-6521-4739-8839-797417C62AD3}" type="slidenum">
              <a:rPr lang="en-US" altLang="zh-TW" sz="1400" smtClean="0">
                <a:latin typeface="Arial" charset="0"/>
                <a:ea typeface="新細明體" charset="-120"/>
              </a:rPr>
              <a:pPr eaLnBrk="1" hangingPunct="1">
                <a:spcBef>
                  <a:spcPct val="0"/>
                </a:spcBef>
                <a:buFontTx/>
                <a:buNone/>
              </a:pPr>
              <a:t>24</a:t>
            </a:fld>
            <a:endParaRPr lang="en-US" altLang="zh-TW" sz="1400" smtClean="0">
              <a:latin typeface="Arial" charset="0"/>
              <a:ea typeface="新細明體" charset="-120"/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7473950" y="0"/>
            <a:ext cx="1670050" cy="584200"/>
          </a:xfrm>
          <a:prstGeom prst="rect">
            <a:avLst/>
          </a:prstGeom>
          <a:solidFill>
            <a:srgbClr val="BBE0E3"/>
          </a:solidFill>
          <a:ln>
            <a:noFill/>
          </a:ln>
          <a:effectLst/>
          <a:extLst/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 smtClean="0">
                <a:solidFill>
                  <a:srgbClr val="000000">
                    <a:lumMod val="95000"/>
                    <a:lumOff val="5000"/>
                  </a:srgbClr>
                </a:solidFill>
                <a:latin typeface="Times New Roman" pitchFamily="18" charset="0"/>
                <a:ea typeface="標楷體" pitchFamily="65" charset="-120"/>
              </a:rPr>
              <a:t>第三次訪視</a:t>
            </a:r>
            <a:endParaRPr lang="en-US" altLang="zh-TW" sz="1600" kern="0" dirty="0" smtClean="0">
              <a:solidFill>
                <a:srgbClr val="000000">
                  <a:lumMod val="95000"/>
                  <a:lumOff val="5000"/>
                </a:srgbClr>
              </a:solidFill>
              <a:latin typeface="Times New Roman" pitchFamily="18" charset="0"/>
              <a:ea typeface="標楷體" pitchFamily="65" charset="-12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sz="1600" kern="0" dirty="0" smtClean="0">
                <a:solidFill>
                  <a:srgbClr val="000000">
                    <a:lumMod val="95000"/>
                    <a:lumOff val="5000"/>
                  </a:srgbClr>
                </a:solidFill>
                <a:latin typeface="Times New Roman" pitchFamily="18" charset="0"/>
                <a:ea typeface="標楷體" pitchFamily="65" charset="-120"/>
              </a:rPr>
              <a:t>12</a:t>
            </a:r>
            <a:r>
              <a:rPr lang="zh-TW" altLang="en-US" sz="1600" kern="0" dirty="0" smtClean="0">
                <a:solidFill>
                  <a:srgbClr val="000000">
                    <a:lumMod val="95000"/>
                    <a:lumOff val="5000"/>
                  </a:srgbClr>
                </a:solidFill>
                <a:latin typeface="Times New Roman" pitchFamily="18" charset="0"/>
                <a:ea typeface="標楷體" pitchFamily="65" charset="-120"/>
              </a:rPr>
              <a:t>月</a:t>
            </a:r>
            <a:r>
              <a:rPr lang="en-US" altLang="zh-TW" sz="1600" kern="0" dirty="0" smtClean="0">
                <a:solidFill>
                  <a:srgbClr val="000000">
                    <a:lumMod val="95000"/>
                    <a:lumOff val="5000"/>
                  </a:srgbClr>
                </a:solidFill>
                <a:latin typeface="Times New Roman" pitchFamily="18" charset="0"/>
                <a:ea typeface="標楷體" pitchFamily="65" charset="-120"/>
              </a:rPr>
              <a:t>25</a:t>
            </a:r>
            <a:r>
              <a:rPr lang="zh-TW" altLang="en-US" sz="1600" kern="0" dirty="0" smtClean="0">
                <a:solidFill>
                  <a:srgbClr val="000000">
                    <a:lumMod val="95000"/>
                    <a:lumOff val="5000"/>
                  </a:srgbClr>
                </a:solidFill>
                <a:latin typeface="Times New Roman" pitchFamily="18" charset="0"/>
                <a:ea typeface="標楷體" pitchFamily="65" charset="-120"/>
              </a:rPr>
              <a:t>日</a:t>
            </a:r>
            <a:r>
              <a:rPr lang="en-US" altLang="zh-TW" sz="1600" kern="0" dirty="0" smtClean="0">
                <a:solidFill>
                  <a:srgbClr val="000000">
                    <a:lumMod val="95000"/>
                    <a:lumOff val="5000"/>
                  </a:srgbClr>
                </a:solidFill>
                <a:latin typeface="Times New Roman" pitchFamily="18" charset="0"/>
                <a:ea typeface="標楷體" pitchFamily="65" charset="-120"/>
              </a:rPr>
              <a:t>15:00</a:t>
            </a:r>
            <a:endParaRPr lang="zh-TW" altLang="en-US" sz="1600" kern="0" dirty="0" smtClean="0">
              <a:solidFill>
                <a:srgbClr val="000000">
                  <a:lumMod val="95000"/>
                  <a:lumOff val="5000"/>
                </a:srgbClr>
              </a:solidFill>
              <a:latin typeface="Times New Roman" pitchFamily="18" charset="0"/>
              <a:ea typeface="標楷體" pitchFamily="65" charset="-120"/>
            </a:endParaRPr>
          </a:p>
        </p:txBody>
      </p:sp>
      <p:sp>
        <p:nvSpPr>
          <p:cNvPr id="25605" name="內容版面配置區 2"/>
          <p:cNvSpPr>
            <a:spLocks noGrp="1"/>
          </p:cNvSpPr>
          <p:nvPr>
            <p:ph idx="4294967295"/>
          </p:nvPr>
        </p:nvSpPr>
        <p:spPr>
          <a:xfrm>
            <a:off x="357188" y="1000125"/>
            <a:ext cx="8143875" cy="5597525"/>
          </a:xfrm>
        </p:spPr>
        <p:txBody>
          <a:bodyPr/>
          <a:lstStyle/>
          <a:p>
            <a:pPr>
              <a:buClr>
                <a:srgbClr val="FF0000"/>
              </a:buClr>
              <a:buFont typeface="Wingdings" pitchFamily="2" charset="2"/>
              <a:buChar char="u"/>
              <a:defRPr/>
            </a:pPr>
            <a:r>
              <a:rPr lang="zh-TW" altLang="en-US" sz="2800" b="1" dirty="0" smtClean="0">
                <a:solidFill>
                  <a:srgbClr val="0000FF"/>
                </a:solidFill>
                <a:latin typeface="標楷體" pitchFamily="65" charset="-120"/>
              </a:rPr>
              <a:t>疾病控制情形</a:t>
            </a:r>
            <a:r>
              <a:rPr lang="en-US" altLang="zh-TW" sz="2800" b="1" dirty="0" smtClean="0">
                <a:solidFill>
                  <a:srgbClr val="0000FF"/>
                </a:solidFill>
                <a:latin typeface="標楷體" pitchFamily="65" charset="-120"/>
              </a:rPr>
              <a:t>:</a:t>
            </a:r>
          </a:p>
          <a:p>
            <a:pPr>
              <a:buFontTx/>
              <a:buNone/>
              <a:defRPr/>
            </a:pPr>
            <a:r>
              <a:rPr lang="zh-TW" altLang="en-US" sz="2800" b="1" dirty="0" smtClean="0">
                <a:latin typeface="標楷體" pitchFamily="65" charset="-120"/>
              </a:rPr>
              <a:t>  </a:t>
            </a:r>
            <a:r>
              <a:rPr lang="en-US" altLang="zh-TW" sz="2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(2)</a:t>
            </a:r>
            <a:r>
              <a:rPr lang="zh-TW" altLang="en-US" sz="2600" b="1" dirty="0" smtClean="0">
                <a:latin typeface="標楷體" pitchFamily="65" charset="-120"/>
              </a:rPr>
              <a:t>因排尿不順且想尿卻尿不出，有時卻無</a:t>
            </a:r>
            <a:r>
              <a:rPr lang="zh-TW" altLang="en-US" sz="2600" b="1" dirty="0" smtClean="0"/>
              <a:t>預警情況下</a:t>
            </a:r>
            <a:r>
              <a:rPr lang="zh-TW" altLang="en-US" sz="2600" b="1" dirty="0" smtClean="0">
                <a:latin typeface="標楷體" pitchFamily="65" charset="-120"/>
              </a:rPr>
              <a:t>，</a:t>
            </a:r>
            <a:r>
              <a:rPr lang="zh-TW" altLang="en-US" sz="2600" b="1" dirty="0" smtClean="0"/>
              <a:t>不由自主尿出來</a:t>
            </a:r>
            <a:r>
              <a:rPr lang="zh-TW" altLang="en-US" sz="2600" b="1" dirty="0" smtClean="0">
                <a:latin typeface="標楷體" pitchFamily="65" charset="-120"/>
              </a:rPr>
              <a:t>，</a:t>
            </a:r>
            <a:r>
              <a:rPr lang="zh-TW" altLang="en-US" sz="2600" b="1" dirty="0" smtClean="0"/>
              <a:t>安排檢查後經醫師診斷確定有攝護腺肥大問題</a:t>
            </a:r>
            <a:r>
              <a:rPr lang="zh-TW" altLang="en-US" sz="2600" b="1" dirty="0" smtClean="0">
                <a:latin typeface="標楷體"/>
              </a:rPr>
              <a:t>，第三次訪視醫師已移除導尿管路</a:t>
            </a:r>
            <a:r>
              <a:rPr lang="zh-TW" altLang="en-US" sz="2600" b="1" dirty="0" smtClean="0"/>
              <a:t>。</a:t>
            </a:r>
            <a:r>
              <a:rPr lang="zh-TW" altLang="en-US" sz="2600" b="1" dirty="0" smtClean="0">
                <a:latin typeface="+mn-ea"/>
              </a:rPr>
              <a:t>一日排尿</a:t>
            </a:r>
            <a:r>
              <a:rPr lang="zh-TW" altLang="en-US" sz="2600" b="1" dirty="0">
                <a:latin typeface="+mn-ea"/>
              </a:rPr>
              <a:t>次數</a:t>
            </a:r>
            <a:r>
              <a:rPr lang="zh-TW" altLang="en-US" sz="2600" b="1" dirty="0" smtClean="0">
                <a:latin typeface="+mn-ea"/>
              </a:rPr>
              <a:t>仍</a:t>
            </a:r>
            <a:r>
              <a:rPr lang="en-US" altLang="zh-TW" sz="2600" b="1" dirty="0" smtClean="0">
                <a:latin typeface="+mn-ea"/>
              </a:rPr>
              <a:t>10</a:t>
            </a:r>
            <a:r>
              <a:rPr lang="zh-TW" altLang="en-US" sz="2600" b="1" dirty="0" smtClean="0">
                <a:latin typeface="+mn-ea"/>
              </a:rPr>
              <a:t>次以上</a:t>
            </a:r>
            <a:r>
              <a:rPr lang="zh-TW" altLang="en-US" sz="2600" b="1" dirty="0" smtClean="0">
                <a:latin typeface="標楷體"/>
              </a:rPr>
              <a:t>。</a:t>
            </a:r>
            <a:endParaRPr lang="en-US" altLang="zh-TW" sz="2600" b="1" dirty="0" smtClean="0">
              <a:latin typeface="+mn-ea"/>
            </a:endParaRPr>
          </a:p>
          <a:p>
            <a:pPr>
              <a:spcBef>
                <a:spcPts val="1200"/>
              </a:spcBef>
              <a:buClr>
                <a:srgbClr val="FF0000"/>
              </a:buClr>
              <a:buFont typeface="Wingdings" panose="05000000000000000000" pitchFamily="2" charset="2"/>
              <a:buChar char="u"/>
              <a:defRPr/>
            </a:pPr>
            <a:r>
              <a:rPr lang="zh-TW" altLang="en-US" sz="2800" b="1" dirty="0" smtClean="0">
                <a:solidFill>
                  <a:srgbClr val="0000FF"/>
                </a:solidFill>
                <a:latin typeface="標楷體" pitchFamily="65" charset="-120"/>
              </a:rPr>
              <a:t>目前藥物治療</a:t>
            </a:r>
            <a:r>
              <a:rPr lang="en-US" altLang="zh-TW" sz="2800" b="1" dirty="0" smtClean="0">
                <a:solidFill>
                  <a:srgbClr val="0000FF"/>
                </a:solidFill>
                <a:latin typeface="標楷體" pitchFamily="65" charset="-120"/>
              </a:rPr>
              <a:t>:</a:t>
            </a:r>
          </a:p>
          <a:p>
            <a:pPr>
              <a:lnSpc>
                <a:spcPct val="105000"/>
              </a:lnSpc>
              <a:spcBef>
                <a:spcPct val="0"/>
              </a:spcBef>
              <a:buClr>
                <a:schemeClr val="tx1"/>
              </a:buClr>
              <a:buFontTx/>
              <a:buNone/>
              <a:defRPr/>
            </a:pPr>
            <a:r>
              <a:rPr lang="zh-TW" altLang="en-US" sz="2800" b="1" dirty="0" smtClean="0">
                <a:solidFill>
                  <a:srgbClr val="0000FF"/>
                </a:solidFill>
                <a:latin typeface="標楷體" pitchFamily="65" charset="-120"/>
                <a:cs typeface="Arial" charset="0"/>
              </a:rPr>
              <a:t>  </a:t>
            </a:r>
            <a:r>
              <a:rPr lang="en-US" altLang="zh-TW" sz="2600" b="1" dirty="0" err="1" smtClean="0">
                <a:latin typeface="Times New Roman" pitchFamily="18" charset="0"/>
                <a:cs typeface="Times New Roman" pitchFamily="18" charset="0"/>
              </a:rPr>
              <a:t>Tolterodine</a:t>
            </a:r>
            <a:r>
              <a:rPr lang="en-US" altLang="zh-TW" sz="2600" b="1" dirty="0" smtClean="0">
                <a:latin typeface="Times New Roman" pitchFamily="18" charset="0"/>
                <a:cs typeface="Times New Roman" pitchFamily="18" charset="0"/>
              </a:rPr>
              <a:t> PR 4mg/cap</a:t>
            </a:r>
            <a:r>
              <a:rPr lang="zh-TW" altLang="en-US" sz="2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TW" sz="2600" b="1" dirty="0" smtClean="0">
                <a:latin typeface="Times New Roman" pitchFamily="18" charset="0"/>
                <a:cs typeface="Times New Roman" pitchFamily="18" charset="0"/>
              </a:rPr>
              <a:t> 1#  QD</a:t>
            </a:r>
            <a:r>
              <a:rPr lang="zh-TW" altLang="en-US" sz="2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altLang="zh-TW" sz="2800" b="1" dirty="0" smtClean="0">
              <a:latin typeface="Arial" charset="0"/>
              <a:cs typeface="Arial" charset="0"/>
            </a:endParaRPr>
          </a:p>
          <a:p>
            <a:pPr>
              <a:lnSpc>
                <a:spcPct val="105000"/>
              </a:lnSpc>
              <a:spcBef>
                <a:spcPts val="1200"/>
              </a:spcBef>
              <a:buClr>
                <a:srgbClr val="FF0000"/>
              </a:buClr>
              <a:buFont typeface="Wingdings" pitchFamily="2" charset="2"/>
              <a:buChar char="u"/>
              <a:defRPr/>
            </a:pPr>
            <a:r>
              <a:rPr lang="zh-TW" altLang="en-US" sz="2800" b="1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>發現之藥物治療問題 </a:t>
            </a:r>
            <a:r>
              <a:rPr lang="en-US" altLang="zh-TW" sz="2800" b="1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>:</a:t>
            </a:r>
          </a:p>
          <a:p>
            <a:pPr>
              <a:buClr>
                <a:srgbClr val="FF0000"/>
              </a:buClr>
              <a:buFontTx/>
              <a:buNone/>
              <a:defRPr/>
            </a:pPr>
            <a:r>
              <a:rPr lang="en-US" altLang="zh-TW" sz="2800" b="1" dirty="0" smtClean="0">
                <a:latin typeface="Arial" charset="0"/>
                <a:cs typeface="Arial" charset="0"/>
              </a:rPr>
              <a:t>    </a:t>
            </a:r>
            <a:r>
              <a:rPr lang="en-US" altLang="zh-TW" sz="2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AA</a:t>
            </a:r>
            <a:r>
              <a:rPr lang="zh-TW" altLang="en-US" sz="2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TW" sz="2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39</a:t>
            </a:r>
            <a:r>
              <a:rPr lang="zh-TW" altLang="en-US" sz="2600" b="1" dirty="0" smtClean="0">
                <a:solidFill>
                  <a:srgbClr val="00B050"/>
                </a:solidFill>
              </a:rPr>
              <a:t>不符合此適應症</a:t>
            </a:r>
            <a:r>
              <a:rPr lang="en-US" altLang="zh-TW" sz="2600" b="1" dirty="0" smtClean="0">
                <a:solidFill>
                  <a:srgbClr val="00B050"/>
                </a:solidFill>
              </a:rPr>
              <a:t>:</a:t>
            </a:r>
          </a:p>
          <a:p>
            <a:pPr>
              <a:buClr>
                <a:srgbClr val="FF0000"/>
              </a:buClr>
              <a:buFontTx/>
              <a:buNone/>
              <a:defRPr/>
            </a:pPr>
            <a:r>
              <a:rPr lang="zh-TW" altLang="en-US" sz="2600" b="1" dirty="0" smtClean="0">
                <a:solidFill>
                  <a:srgbClr val="008000"/>
                </a:solidFill>
              </a:rPr>
              <a:t>    </a:t>
            </a:r>
            <a:r>
              <a:rPr lang="zh-TW" altLang="en-US" sz="2600" b="1" dirty="0" smtClean="0"/>
              <a:t>經檢查結果目前藥物治療是無法改善個案情況。</a:t>
            </a:r>
            <a:endParaRPr lang="en-US" altLang="zh-TW" sz="2600" b="1" dirty="0" smtClean="0"/>
          </a:p>
          <a:p>
            <a:pPr>
              <a:buClr>
                <a:srgbClr val="FF0000"/>
              </a:buClr>
              <a:buFontTx/>
              <a:buNone/>
              <a:defRPr/>
            </a:pPr>
            <a:endParaRPr lang="en-US" altLang="zh-TW" sz="2600" b="1" dirty="0" smtClean="0">
              <a:latin typeface="Arial" charset="0"/>
              <a:cs typeface="Arial" charset="0"/>
            </a:endParaRPr>
          </a:p>
          <a:p>
            <a:pPr>
              <a:buFontTx/>
              <a:buNone/>
              <a:defRPr/>
            </a:pPr>
            <a:endParaRPr lang="en-US" altLang="zh-TW" sz="2400" b="1" dirty="0" smtClean="0">
              <a:latin typeface="Arial" charset="0"/>
              <a:cs typeface="Arial" charset="0"/>
            </a:endParaRPr>
          </a:p>
          <a:p>
            <a:pPr>
              <a:buClr>
                <a:srgbClr val="FF0000"/>
              </a:buClr>
              <a:buFontTx/>
              <a:buNone/>
              <a:defRPr/>
            </a:pPr>
            <a:endParaRPr lang="en-US" altLang="zh-TW" sz="2400" b="1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標題 1"/>
          <p:cNvSpPr>
            <a:spLocks noGrp="1"/>
          </p:cNvSpPr>
          <p:nvPr>
            <p:ph type="title"/>
          </p:nvPr>
        </p:nvSpPr>
        <p:spPr>
          <a:xfrm>
            <a:off x="323850" y="0"/>
            <a:ext cx="8229600" cy="1143000"/>
          </a:xfrm>
        </p:spPr>
        <p:txBody>
          <a:bodyPr/>
          <a:lstStyle/>
          <a:p>
            <a:r>
              <a:rPr lang="en-US" altLang="zh-TW" sz="36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Benign prostatic hyperplasia (BPH)score</a:t>
            </a:r>
            <a:endParaRPr lang="zh-TW" altLang="en-US" sz="3600" b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579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Constantia" pitchFamily="18" charset="0"/>
                <a:ea typeface="標楷體" pitchFamily="65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Constantia" pitchFamily="18" charset="0"/>
                <a:ea typeface="標楷體" pitchFamily="65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Constantia" pitchFamily="18" charset="0"/>
                <a:ea typeface="標楷體" pitchFamily="65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Constantia" pitchFamily="18" charset="0"/>
                <a:ea typeface="標楷體" pitchFamily="65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Constantia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nstantia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nstantia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nstantia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nstantia" pitchFamily="18" charset="0"/>
                <a:ea typeface="標楷體" pitchFamily="65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BB8A97A9-6EE7-4308-9A5F-6EBB0D080FCE}" type="slidenum">
              <a:rPr lang="en-US" altLang="zh-TW" sz="1400" smtClean="0">
                <a:latin typeface="Arial" charset="0"/>
                <a:ea typeface="新細明體" charset="-120"/>
              </a:rPr>
              <a:pPr eaLnBrk="1" hangingPunct="1">
                <a:spcBef>
                  <a:spcPct val="0"/>
                </a:spcBef>
                <a:buFontTx/>
                <a:buNone/>
              </a:pPr>
              <a:t>25</a:t>
            </a:fld>
            <a:endParaRPr lang="en-US" altLang="zh-TW" sz="1400" smtClean="0">
              <a:latin typeface="Arial" charset="0"/>
              <a:ea typeface="新細明體" charset="-120"/>
            </a:endParaRPr>
          </a:p>
        </p:txBody>
      </p:sp>
      <p:sp>
        <p:nvSpPr>
          <p:cNvPr id="23556" name="矩形 5"/>
          <p:cNvSpPr>
            <a:spLocks noChangeArrowheads="1"/>
          </p:cNvSpPr>
          <p:nvPr/>
        </p:nvSpPr>
        <p:spPr bwMode="auto">
          <a:xfrm>
            <a:off x="5881688" y="2060575"/>
            <a:ext cx="324167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>
              <a:defRPr/>
            </a:pPr>
            <a:r>
              <a:rPr lang="ar-SA" altLang="zh-TW" dirty="0">
                <a:latin typeface="+mn-ea"/>
                <a:ea typeface="+mn-ea"/>
              </a:rPr>
              <a:t>症狀輕微：</a:t>
            </a:r>
            <a:r>
              <a:rPr lang="en-US" altLang="zh-TW" dirty="0">
                <a:latin typeface="Times New Roman" pitchFamily="18" charset="0"/>
                <a:ea typeface="+mn-ea"/>
                <a:cs typeface="Times New Roman" pitchFamily="18" charset="0"/>
              </a:rPr>
              <a:t>0~7</a:t>
            </a:r>
            <a:r>
              <a:rPr lang="ar-SA" altLang="zh-TW" dirty="0">
                <a:latin typeface="+mn-ea"/>
                <a:ea typeface="+mn-ea"/>
              </a:rPr>
              <a:t>分</a:t>
            </a:r>
            <a:endParaRPr lang="zh-TW" altLang="zh-TW" dirty="0">
              <a:latin typeface="+mn-ea"/>
              <a:ea typeface="+mn-ea"/>
            </a:endParaRPr>
          </a:p>
          <a:p>
            <a:pPr lvl="1">
              <a:defRPr/>
            </a:pPr>
            <a:r>
              <a:rPr lang="ar-SA" altLang="zh-TW" dirty="0">
                <a:latin typeface="+mn-ea"/>
                <a:ea typeface="+mn-ea"/>
              </a:rPr>
              <a:t>症狀中等：</a:t>
            </a:r>
            <a:r>
              <a:rPr lang="en-US" altLang="zh-TW" dirty="0">
                <a:latin typeface="Times New Roman" pitchFamily="18" charset="0"/>
                <a:ea typeface="+mn-ea"/>
                <a:cs typeface="Times New Roman" pitchFamily="18" charset="0"/>
              </a:rPr>
              <a:t>8~19</a:t>
            </a:r>
            <a:r>
              <a:rPr lang="ar-SA" altLang="zh-TW" dirty="0">
                <a:latin typeface="+mn-ea"/>
                <a:ea typeface="+mn-ea"/>
              </a:rPr>
              <a:t>分</a:t>
            </a:r>
            <a:endParaRPr lang="zh-TW" altLang="zh-TW" dirty="0">
              <a:latin typeface="+mn-ea"/>
              <a:ea typeface="+mn-ea"/>
            </a:endParaRPr>
          </a:p>
          <a:p>
            <a:pPr lvl="1">
              <a:defRPr/>
            </a:pPr>
            <a:r>
              <a:rPr lang="ar-SA" altLang="zh-TW" dirty="0">
                <a:latin typeface="+mn-ea"/>
                <a:ea typeface="+mn-ea"/>
              </a:rPr>
              <a:t>症狀嚴重：</a:t>
            </a:r>
            <a:r>
              <a:rPr lang="en-US" altLang="zh-TW" dirty="0">
                <a:latin typeface="Times New Roman" pitchFamily="18" charset="0"/>
                <a:ea typeface="+mn-ea"/>
                <a:cs typeface="Times New Roman" pitchFamily="18" charset="0"/>
              </a:rPr>
              <a:t>20~35</a:t>
            </a:r>
            <a:r>
              <a:rPr lang="ar-SA" altLang="zh-TW" dirty="0">
                <a:latin typeface="+mn-ea"/>
                <a:ea typeface="+mn-ea"/>
              </a:rPr>
              <a:t>分</a:t>
            </a:r>
            <a:endParaRPr lang="zh-TW" altLang="zh-TW" dirty="0">
              <a:latin typeface="+mn-ea"/>
              <a:ea typeface="+mn-ea"/>
            </a:endParaRPr>
          </a:p>
        </p:txBody>
      </p:sp>
      <p:sp>
        <p:nvSpPr>
          <p:cNvPr id="23557" name="矩形 6"/>
          <p:cNvSpPr>
            <a:spLocks noChangeArrowheads="1"/>
          </p:cNvSpPr>
          <p:nvPr/>
        </p:nvSpPr>
        <p:spPr bwMode="auto">
          <a:xfrm>
            <a:off x="0" y="4857750"/>
            <a:ext cx="8893175" cy="1477963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9388" indent="-179388">
              <a:buFont typeface="Wingdings" pitchFamily="2" charset="2"/>
              <a:buChar char="Ø"/>
              <a:defRPr/>
            </a:pPr>
            <a:r>
              <a:rPr lang="en-US" altLang="zh-TW" dirty="0">
                <a:latin typeface="Times New Roman" pitchFamily="18" charset="0"/>
                <a:ea typeface="+mn-ea"/>
                <a:cs typeface="Times New Roman" pitchFamily="18" charset="0"/>
              </a:rPr>
              <a:t>0~7</a:t>
            </a:r>
            <a:r>
              <a:rPr lang="en-US" altLang="zh-TW" dirty="0">
                <a:latin typeface="+mn-ea"/>
                <a:ea typeface="+mn-ea"/>
              </a:rPr>
              <a:t>(</a:t>
            </a:r>
            <a:r>
              <a:rPr lang="zh-TW" altLang="en-US" dirty="0">
                <a:latin typeface="+mn-ea"/>
                <a:ea typeface="+mn-ea"/>
              </a:rPr>
              <a:t>輕度</a:t>
            </a:r>
            <a:r>
              <a:rPr lang="en-US" altLang="zh-TW" dirty="0">
                <a:latin typeface="+mn-ea"/>
                <a:ea typeface="+mn-ea"/>
              </a:rPr>
              <a:t>): 7</a:t>
            </a:r>
            <a:r>
              <a:rPr lang="zh-TW" altLang="en-US" dirty="0">
                <a:latin typeface="+mn-ea"/>
                <a:ea typeface="+mn-ea"/>
              </a:rPr>
              <a:t>成左右病患僅需在一年中，至少到醫院檢查攝護腺一次，藥物治療能解除大多數人的症狀。</a:t>
            </a:r>
          </a:p>
          <a:p>
            <a:pPr marL="179388" indent="-179388">
              <a:buFont typeface="Wingdings" pitchFamily="2" charset="2"/>
              <a:buChar char="Ø"/>
              <a:defRPr/>
            </a:pPr>
            <a:r>
              <a:rPr lang="en-US" altLang="zh-TW" dirty="0">
                <a:latin typeface="Times New Roman" pitchFamily="18" charset="0"/>
                <a:ea typeface="+mn-ea"/>
                <a:cs typeface="Times New Roman" pitchFamily="18" charset="0"/>
              </a:rPr>
              <a:t>8~19</a:t>
            </a:r>
            <a:r>
              <a:rPr lang="en-US" altLang="zh-TW" dirty="0">
                <a:latin typeface="+mn-ea"/>
                <a:ea typeface="+mn-ea"/>
              </a:rPr>
              <a:t>(</a:t>
            </a:r>
            <a:r>
              <a:rPr lang="zh-TW" altLang="en-US" dirty="0">
                <a:latin typeface="+mn-ea"/>
                <a:ea typeface="+mn-ea"/>
              </a:rPr>
              <a:t>中度</a:t>
            </a:r>
            <a:r>
              <a:rPr lang="en-US" altLang="zh-TW" dirty="0">
                <a:latin typeface="+mn-ea"/>
                <a:ea typeface="+mn-ea"/>
              </a:rPr>
              <a:t>):</a:t>
            </a:r>
            <a:r>
              <a:rPr lang="zh-TW" altLang="en-US" dirty="0">
                <a:latin typeface="+mn-ea"/>
                <a:ea typeface="+mn-ea"/>
              </a:rPr>
              <a:t>最好到醫院做攝護腺檢查，</a:t>
            </a:r>
            <a:r>
              <a:rPr lang="en-US" altLang="zh-TW" dirty="0">
                <a:latin typeface="+mn-ea"/>
                <a:ea typeface="+mn-ea"/>
              </a:rPr>
              <a:t>6</a:t>
            </a:r>
            <a:r>
              <a:rPr lang="zh-TW" altLang="en-US" dirty="0">
                <a:latin typeface="+mn-ea"/>
                <a:ea typeface="+mn-ea"/>
              </a:rPr>
              <a:t>成以上病患需要藥物治療，其餘的人有些需手術治療，有些密切追蹤則可。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en-US" altLang="zh-TW" dirty="0">
                <a:latin typeface="Times New Roman" pitchFamily="18" charset="0"/>
                <a:ea typeface="+mn-ea"/>
                <a:cs typeface="Times New Roman" pitchFamily="18" charset="0"/>
              </a:rPr>
              <a:t>20~35</a:t>
            </a:r>
            <a:r>
              <a:rPr lang="en-US" altLang="zh-TW" dirty="0">
                <a:latin typeface="+mn-ea"/>
                <a:ea typeface="+mn-ea"/>
              </a:rPr>
              <a:t>(</a:t>
            </a:r>
            <a:r>
              <a:rPr lang="zh-TW" altLang="en-US" dirty="0">
                <a:latin typeface="+mn-ea"/>
                <a:ea typeface="+mn-ea"/>
              </a:rPr>
              <a:t>重度</a:t>
            </a:r>
            <a:r>
              <a:rPr lang="en-US" altLang="zh-TW" dirty="0">
                <a:latin typeface="+mn-ea"/>
                <a:ea typeface="+mn-ea"/>
              </a:rPr>
              <a:t>)</a:t>
            </a:r>
            <a:r>
              <a:rPr lang="zh-TW" altLang="en-US" dirty="0">
                <a:latin typeface="+mn-ea"/>
                <a:ea typeface="+mn-ea"/>
              </a:rPr>
              <a:t>：需立即接受治療，一半病人需要手術治療，其餘則需要長期藥物治療。</a:t>
            </a:r>
          </a:p>
        </p:txBody>
      </p:sp>
      <p:pic>
        <p:nvPicPr>
          <p:cNvPr id="71681" name="Picture 1"/>
          <p:cNvPicPr>
            <a:picLocks noChangeAspect="1" noChangeArrowheads="1"/>
          </p:cNvPicPr>
          <p:nvPr/>
        </p:nvPicPr>
        <p:blipFill rotWithShape="1">
          <a:blip r:embed="rId2"/>
          <a:srcRect l="7812" t="39453" r="34162" b="23910"/>
          <a:stretch/>
        </p:blipFill>
        <p:spPr bwMode="auto">
          <a:xfrm>
            <a:off x="107950" y="1196975"/>
            <a:ext cx="6178550" cy="337661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Constantia" pitchFamily="18" charset="0"/>
                <a:ea typeface="標楷體" pitchFamily="65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Constantia" pitchFamily="18" charset="0"/>
                <a:ea typeface="標楷體" pitchFamily="65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Constantia" pitchFamily="18" charset="0"/>
                <a:ea typeface="標楷體" pitchFamily="65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Constantia" pitchFamily="18" charset="0"/>
                <a:ea typeface="標楷體" pitchFamily="65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Constantia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nstantia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nstantia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nstantia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nstantia" pitchFamily="18" charset="0"/>
                <a:ea typeface="標楷體" pitchFamily="65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975C7527-C841-4EE5-AC07-77D55C6B62F8}" type="slidenum">
              <a:rPr lang="en-US" altLang="zh-TW" sz="1400" smtClean="0">
                <a:latin typeface="Arial" charset="0"/>
                <a:ea typeface="新細明體" charset="-120"/>
              </a:rPr>
              <a:pPr eaLnBrk="1" hangingPunct="1">
                <a:spcBef>
                  <a:spcPct val="0"/>
                </a:spcBef>
                <a:buFontTx/>
                <a:buNone/>
              </a:pPr>
              <a:t>26</a:t>
            </a:fld>
            <a:endParaRPr lang="en-US" altLang="zh-TW" sz="1400" smtClean="0">
              <a:latin typeface="Arial" charset="0"/>
              <a:ea typeface="新細明體" charset="-120"/>
            </a:endParaRPr>
          </a:p>
        </p:txBody>
      </p:sp>
      <p:pic>
        <p:nvPicPr>
          <p:cNvPr id="22531" name="Picture 2"/>
          <p:cNvPicPr>
            <a:picLocks noChangeAspect="1" noChangeArrowheads="1"/>
          </p:cNvPicPr>
          <p:nvPr/>
        </p:nvPicPr>
        <p:blipFill>
          <a:blip r:embed="rId3"/>
          <a:srcRect l="16103" t="15958" r="40674" b="30202"/>
          <a:stretch>
            <a:fillRect/>
          </a:stretch>
        </p:blipFill>
        <p:spPr bwMode="auto">
          <a:xfrm>
            <a:off x="428625" y="276225"/>
            <a:ext cx="7643813" cy="638651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Constantia" pitchFamily="18" charset="0"/>
                <a:ea typeface="標楷體" pitchFamily="65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Constantia" pitchFamily="18" charset="0"/>
                <a:ea typeface="標楷體" pitchFamily="65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Constantia" pitchFamily="18" charset="0"/>
                <a:ea typeface="標楷體" pitchFamily="65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Constantia" pitchFamily="18" charset="0"/>
                <a:ea typeface="標楷體" pitchFamily="65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Constantia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nstantia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nstantia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nstantia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nstantia" pitchFamily="18" charset="0"/>
                <a:ea typeface="標楷體" pitchFamily="65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E8E79B7C-CC64-416E-B80E-6C5FE330FA52}" type="slidenum">
              <a:rPr lang="en-US" altLang="zh-TW" sz="1400" smtClean="0">
                <a:latin typeface="Arial" charset="0"/>
                <a:ea typeface="新細明體" charset="-120"/>
              </a:rPr>
              <a:pPr eaLnBrk="1" hangingPunct="1">
                <a:spcBef>
                  <a:spcPct val="0"/>
                </a:spcBef>
                <a:buFontTx/>
                <a:buNone/>
              </a:pPr>
              <a:t>27</a:t>
            </a:fld>
            <a:endParaRPr lang="en-US" altLang="zh-TW" sz="1400" smtClean="0">
              <a:latin typeface="Arial" charset="0"/>
              <a:ea typeface="新細明體" charset="-120"/>
            </a:endParaRPr>
          </a:p>
        </p:txBody>
      </p:sp>
      <p:sp>
        <p:nvSpPr>
          <p:cNvPr id="5" name="內容版面配置區 2"/>
          <p:cNvSpPr txBox="1">
            <a:spLocks/>
          </p:cNvSpPr>
          <p:nvPr/>
        </p:nvSpPr>
        <p:spPr bwMode="auto">
          <a:xfrm>
            <a:off x="357188" y="714375"/>
            <a:ext cx="8501062" cy="554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>
              <a:spcBef>
                <a:spcPct val="20000"/>
              </a:spcBef>
              <a:buClr>
                <a:srgbClr val="FF0000"/>
              </a:buClr>
            </a:pPr>
            <a:endParaRPr lang="en-US" altLang="zh-TW" sz="2400" b="1" dirty="0">
              <a:ea typeface="標楷體" pitchFamily="65" charset="-120"/>
              <a:cs typeface="Arial" charset="0"/>
            </a:endParaRPr>
          </a:p>
          <a:p>
            <a:pPr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u"/>
            </a:pPr>
            <a:r>
              <a:rPr lang="zh-TW" altLang="en-US" sz="2800" b="1" dirty="0">
                <a:solidFill>
                  <a:srgbClr val="0000FF"/>
                </a:solidFill>
                <a:latin typeface="Constantia" pitchFamily="18" charset="0"/>
                <a:ea typeface="標楷體" pitchFamily="65" charset="-120"/>
                <a:cs typeface="Arial" charset="0"/>
              </a:rPr>
              <a:t>建議醫師事項</a:t>
            </a:r>
            <a:r>
              <a:rPr lang="en-US" altLang="zh-TW" sz="2800" b="1" dirty="0">
                <a:solidFill>
                  <a:srgbClr val="0000FF"/>
                </a:solidFill>
                <a:latin typeface="Constantia" pitchFamily="18" charset="0"/>
                <a:ea typeface="標楷體" pitchFamily="65" charset="-120"/>
                <a:cs typeface="Arial" charset="0"/>
              </a:rPr>
              <a:t>:</a:t>
            </a:r>
          </a:p>
          <a:p>
            <a:pPr>
              <a:spcBef>
                <a:spcPct val="20000"/>
              </a:spcBef>
            </a:pPr>
            <a:r>
              <a:rPr lang="zh-TW" altLang="en-US" sz="2800" b="1" dirty="0">
                <a:solidFill>
                  <a:srgbClr val="008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   </a:t>
            </a:r>
            <a:r>
              <a:rPr lang="en-US" altLang="zh-TW" sz="2800" b="1" dirty="0">
                <a:solidFill>
                  <a:srgbClr val="00B05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39</a:t>
            </a:r>
            <a:r>
              <a:rPr lang="zh-TW" altLang="en-US" sz="2800" b="1" dirty="0">
                <a:solidFill>
                  <a:srgbClr val="00B05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</a:t>
            </a:r>
            <a:r>
              <a:rPr lang="en-US" altLang="zh-TW" sz="2800" b="1" dirty="0">
                <a:solidFill>
                  <a:srgbClr val="00B05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13</a:t>
            </a:r>
            <a:r>
              <a:rPr lang="zh-TW" altLang="en-US" sz="2800" b="1" dirty="0">
                <a:solidFill>
                  <a:srgbClr val="00B050"/>
                </a:solidFill>
                <a:latin typeface="標楷體" pitchFamily="65" charset="-120"/>
                <a:ea typeface="標楷體" pitchFamily="65" charset="-120"/>
                <a:cs typeface="Arial" charset="0"/>
              </a:rPr>
              <a:t>建議換用另一種藥品</a:t>
            </a:r>
            <a:r>
              <a:rPr lang="en-US" altLang="zh-TW" sz="2800" b="1" dirty="0">
                <a:solidFill>
                  <a:srgbClr val="00B050"/>
                </a:solidFill>
                <a:latin typeface="Constantia" pitchFamily="18" charset="0"/>
                <a:ea typeface="標楷體" pitchFamily="65" charset="-120"/>
                <a:cs typeface="Arial" charset="0"/>
              </a:rPr>
              <a:t>:</a:t>
            </a:r>
          </a:p>
          <a:p>
            <a:pPr>
              <a:spcBef>
                <a:spcPct val="20000"/>
              </a:spcBef>
            </a:pPr>
            <a:r>
              <a:rPr lang="zh-TW" altLang="en-US" sz="2600" b="1" dirty="0">
                <a:solidFill>
                  <a:srgbClr val="00B050"/>
                </a:solidFill>
                <a:latin typeface="Constantia" pitchFamily="18" charset="0"/>
                <a:ea typeface="標楷體" pitchFamily="65" charset="-120"/>
                <a:cs typeface="Arial" charset="0"/>
              </a:rPr>
              <a:t>    </a:t>
            </a:r>
            <a:r>
              <a:rPr lang="zh-TW" altLang="en-US" sz="2800" b="1" dirty="0">
                <a:latin typeface="Constantia" pitchFamily="18" charset="0"/>
                <a:ea typeface="標楷體" pitchFamily="65" charset="-120"/>
                <a:cs typeface="Arial" charset="0"/>
              </a:rPr>
              <a:t>目前出現攝護腺肥大問題無相關藥物治療，建議</a:t>
            </a:r>
            <a:endParaRPr lang="en-US" altLang="zh-TW" sz="2800" b="1" dirty="0">
              <a:latin typeface="Constantia" pitchFamily="18" charset="0"/>
              <a:ea typeface="標楷體" pitchFamily="65" charset="-120"/>
              <a:cs typeface="Arial" charset="0"/>
            </a:endParaRPr>
          </a:p>
          <a:p>
            <a:pPr>
              <a:spcBef>
                <a:spcPct val="20000"/>
              </a:spcBef>
            </a:pPr>
            <a:r>
              <a:rPr lang="zh-TW" altLang="en-US" sz="2800" b="1" dirty="0">
                <a:latin typeface="Constantia" pitchFamily="18" charset="0"/>
                <a:ea typeface="標楷體" pitchFamily="65" charset="-120"/>
                <a:cs typeface="Arial" charset="0"/>
              </a:rPr>
              <a:t>    換用</a:t>
            </a:r>
            <a:r>
              <a:rPr lang="en-US" altLang="zh-TW" sz="2800" b="1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α-blocker</a:t>
            </a:r>
            <a:r>
              <a:rPr lang="zh-TW" altLang="en-US" sz="2800" b="1" dirty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神經阻斷劑藥物。</a:t>
            </a:r>
            <a:endParaRPr lang="en-US" altLang="zh-TW" sz="2800" b="1" dirty="0">
              <a:ea typeface="標楷體" pitchFamily="65" charset="-120"/>
              <a:cs typeface="Arial" charset="0"/>
            </a:endParaRPr>
          </a:p>
          <a:p>
            <a:pPr eaLnBrk="1" hangingPunct="1">
              <a:lnSpc>
                <a:spcPct val="105000"/>
              </a:lnSpc>
              <a:spcBef>
                <a:spcPts val="1200"/>
              </a:spcBef>
              <a:buClr>
                <a:srgbClr val="FF0000"/>
              </a:buClr>
              <a:buFont typeface="Wingdings" pitchFamily="2" charset="2"/>
              <a:buChar char="u"/>
            </a:pPr>
            <a:r>
              <a:rPr lang="zh-TW" altLang="en-US" sz="2800" b="1" dirty="0">
                <a:solidFill>
                  <a:srgbClr val="0000FF"/>
                </a:solidFill>
                <a:latin typeface="Times New Roman" pitchFamily="18" charset="0"/>
                <a:ea typeface="標楷體" pitchFamily="65" charset="-120"/>
                <a:cs typeface="Arial" charset="0"/>
              </a:rPr>
              <a:t>疾病治療目標 </a:t>
            </a:r>
            <a:r>
              <a:rPr lang="en-US" altLang="zh-TW" sz="2800" b="1" dirty="0">
                <a:solidFill>
                  <a:srgbClr val="0000FF"/>
                </a:solidFill>
                <a:latin typeface="Times New Roman" pitchFamily="18" charset="0"/>
                <a:ea typeface="標楷體" pitchFamily="65" charset="-120"/>
                <a:cs typeface="Arial" charset="0"/>
              </a:rPr>
              <a:t>:</a:t>
            </a:r>
          </a:p>
          <a:p>
            <a:pPr>
              <a:lnSpc>
                <a:spcPct val="110000"/>
              </a:lnSpc>
              <a:spcBef>
                <a:spcPct val="20000"/>
              </a:spcBef>
            </a:pPr>
            <a:r>
              <a:rPr lang="zh-TW" altLang="en-US" sz="2800" b="1" dirty="0">
                <a:latin typeface="標楷體" pitchFamily="65" charset="-120"/>
                <a:ea typeface="標楷體" pitchFamily="65" charset="-120"/>
                <a:cs typeface="Arial" charset="0"/>
              </a:rPr>
              <a:t>  一日</a:t>
            </a:r>
            <a:r>
              <a:rPr lang="en-US" altLang="zh-TW" sz="2800" b="1" dirty="0">
                <a:latin typeface="標楷體" pitchFamily="65" charset="-120"/>
                <a:ea typeface="標楷體" pitchFamily="65" charset="-120"/>
                <a:cs typeface="Arial" charset="0"/>
              </a:rPr>
              <a:t>10</a:t>
            </a:r>
            <a:r>
              <a:rPr lang="zh-TW" altLang="en-US" sz="2800" b="1" dirty="0">
                <a:latin typeface="標楷體" pitchFamily="65" charset="-120"/>
                <a:ea typeface="標楷體" pitchFamily="65" charset="-120"/>
                <a:cs typeface="Arial" charset="0"/>
              </a:rPr>
              <a:t>次</a:t>
            </a:r>
            <a:r>
              <a:rPr lang="zh-TW" altLang="en-US" sz="2600" b="1" dirty="0">
                <a:latin typeface="標楷體" pitchFamily="65" charset="-120"/>
                <a:ea typeface="標楷體" pitchFamily="65" charset="-120"/>
                <a:cs typeface="Arial" charset="0"/>
              </a:rPr>
              <a:t>排尿次數，目標減半。</a:t>
            </a:r>
          </a:p>
          <a:p>
            <a:pPr eaLnBrk="1" hangingPunct="1">
              <a:lnSpc>
                <a:spcPct val="110000"/>
              </a:lnSpc>
              <a:spcBef>
                <a:spcPts val="1200"/>
              </a:spcBef>
              <a:buClr>
                <a:srgbClr val="FF0000"/>
              </a:buClr>
              <a:buFont typeface="Wingdings" pitchFamily="2" charset="2"/>
              <a:buChar char="u"/>
            </a:pPr>
            <a:r>
              <a:rPr lang="zh-TW" altLang="en-US" sz="2800" b="1" dirty="0">
                <a:solidFill>
                  <a:srgbClr val="0000FF"/>
                </a:solidFill>
                <a:latin typeface="Times New Roman" pitchFamily="18" charset="0"/>
                <a:ea typeface="標楷體" pitchFamily="65" charset="-120"/>
                <a:cs typeface="Arial" charset="0"/>
              </a:rPr>
              <a:t>須監測 項目</a:t>
            </a:r>
            <a:r>
              <a:rPr lang="en-US" altLang="zh-TW" sz="2800" b="1" dirty="0">
                <a:solidFill>
                  <a:srgbClr val="0000FF"/>
                </a:solidFill>
                <a:latin typeface="Times New Roman" pitchFamily="18" charset="0"/>
                <a:ea typeface="標楷體" pitchFamily="65" charset="-120"/>
                <a:cs typeface="Arial" charset="0"/>
              </a:rPr>
              <a:t>:</a:t>
            </a:r>
          </a:p>
          <a:p>
            <a:pPr eaLnBrk="1" hangingPunct="1">
              <a:buClr>
                <a:schemeClr val="tx1"/>
              </a:buClr>
            </a:pPr>
            <a:r>
              <a:rPr lang="zh-TW" altLang="en-US" sz="2800" b="1" dirty="0">
                <a:latin typeface="標楷體" pitchFamily="65" charset="-120"/>
                <a:cs typeface="Arial" charset="0"/>
              </a:rPr>
              <a:t>  </a:t>
            </a:r>
            <a:r>
              <a:rPr lang="zh-TW" altLang="en-US" sz="2600" b="1" dirty="0" smtClean="0">
                <a:latin typeface="+mn-ea"/>
                <a:ea typeface="+mn-ea"/>
                <a:cs typeface="Arial" charset="0"/>
              </a:rPr>
              <a:t>每日排尿</a:t>
            </a:r>
            <a:r>
              <a:rPr lang="zh-TW" altLang="en-US" sz="2600" b="1" dirty="0">
                <a:latin typeface="+mn-ea"/>
                <a:ea typeface="+mn-ea"/>
                <a:cs typeface="Arial" charset="0"/>
              </a:rPr>
              <a:t>次數</a:t>
            </a:r>
            <a:r>
              <a:rPr lang="zh-TW" altLang="en-US" sz="2800" b="1" dirty="0">
                <a:latin typeface="標楷體" pitchFamily="65" charset="-120"/>
                <a:ea typeface="標楷體" pitchFamily="65" charset="-120"/>
                <a:cs typeface="Arial" charset="0"/>
              </a:rPr>
              <a:t>。</a:t>
            </a:r>
            <a:endParaRPr lang="zh-TW" altLang="en-US" sz="2600" b="1" dirty="0">
              <a:latin typeface="標楷體" pitchFamily="65" charset="-120"/>
              <a:ea typeface="標楷體" pitchFamily="65" charset="-120"/>
              <a:cs typeface="Arial" charset="0"/>
            </a:endParaRPr>
          </a:p>
          <a:p>
            <a:pPr eaLnBrk="1" hangingPunct="1">
              <a:spcBef>
                <a:spcPts val="1200"/>
              </a:spcBef>
              <a:buClr>
                <a:srgbClr val="FF0000"/>
              </a:buClr>
              <a:buFont typeface="Wingdings" pitchFamily="2" charset="2"/>
              <a:buChar char="u"/>
            </a:pPr>
            <a:r>
              <a:rPr lang="zh-TW" altLang="en-US" sz="2800" b="1" dirty="0">
                <a:solidFill>
                  <a:srgbClr val="0000FF"/>
                </a:solidFill>
                <a:latin typeface="Times New Roman" pitchFamily="18" charset="0"/>
                <a:ea typeface="標楷體" pitchFamily="65" charset="-120"/>
                <a:cs typeface="Arial" charset="0"/>
              </a:rPr>
              <a:t>照護人員教育 </a:t>
            </a:r>
            <a:r>
              <a:rPr lang="en-US" altLang="zh-TW" sz="2800" b="1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  <a:cs typeface="Arial" charset="0"/>
              </a:rPr>
              <a:t>:</a:t>
            </a:r>
          </a:p>
          <a:p>
            <a:pPr eaLnBrk="1" hangingPunct="1">
              <a:buClr>
                <a:srgbClr val="FF0000"/>
              </a:buClr>
            </a:pPr>
            <a:r>
              <a:rPr lang="zh-TW" altLang="en-US" sz="2600" b="1" dirty="0">
                <a:solidFill>
                  <a:srgbClr val="0000FF"/>
                </a:solidFill>
                <a:latin typeface="Times New Roman Symbol" pitchFamily="18" charset="0"/>
                <a:ea typeface="標楷體" pitchFamily="65" charset="-120"/>
                <a:cs typeface="Arial" charset="0"/>
              </a:rPr>
              <a:t>    </a:t>
            </a:r>
            <a:r>
              <a:rPr lang="zh-TW" altLang="en-US" sz="2800" b="1" dirty="0">
                <a:latin typeface="Times New Roman Symbol" pitchFamily="18" charset="0"/>
                <a:ea typeface="標楷體" pitchFamily="65" charset="-120"/>
                <a:cs typeface="Arial" charset="0"/>
              </a:rPr>
              <a:t>無</a:t>
            </a:r>
            <a:endParaRPr kumimoji="0" lang="en-US" altLang="zh-TW" sz="2800" b="1" dirty="0">
              <a:latin typeface="標楷體" pitchFamily="65" charset="-120"/>
              <a:ea typeface="標楷體" pitchFamily="65" charset="-120"/>
              <a:cs typeface="Arial" charset="0"/>
            </a:endParaRPr>
          </a:p>
          <a:p>
            <a:pPr eaLnBrk="1" hangingPunct="1">
              <a:buClr>
                <a:schemeClr val="tx1"/>
              </a:buClr>
            </a:pPr>
            <a:r>
              <a:rPr lang="zh-TW" altLang="en-US" sz="2800" dirty="0">
                <a:cs typeface="Arial" charset="0"/>
              </a:rPr>
              <a:t/>
            </a:r>
            <a:br>
              <a:rPr lang="zh-TW" altLang="en-US" sz="2800" dirty="0">
                <a:cs typeface="Arial" charset="0"/>
              </a:rPr>
            </a:br>
            <a:endParaRPr lang="zh-TW" altLang="en-US" sz="2800" b="1" dirty="0">
              <a:solidFill>
                <a:srgbClr val="0000FF"/>
              </a:solidFill>
              <a:latin typeface="標楷體" pitchFamily="65" charset="-120"/>
              <a:ea typeface="標楷體" pitchFamily="65" charset="-120"/>
              <a:cs typeface="Arial" charset="0"/>
            </a:endParaRPr>
          </a:p>
          <a:p>
            <a:pPr>
              <a:spcBef>
                <a:spcPct val="20000"/>
              </a:spcBef>
              <a:buFont typeface="Wingdings" pitchFamily="2" charset="2"/>
              <a:buChar char="Ø"/>
            </a:pPr>
            <a:endParaRPr lang="en-US" altLang="zh-TW" sz="2400" b="1" dirty="0">
              <a:ea typeface="標楷體" pitchFamily="65" charset="-120"/>
              <a:cs typeface="Arial" charset="0"/>
            </a:endParaRPr>
          </a:p>
          <a:p>
            <a:pPr>
              <a:spcBef>
                <a:spcPct val="20000"/>
              </a:spcBef>
              <a:buClr>
                <a:srgbClr val="FF0000"/>
              </a:buClr>
            </a:pPr>
            <a:endParaRPr lang="en-US" altLang="zh-TW" sz="2400" b="1" dirty="0">
              <a:ea typeface="標楷體" pitchFamily="65" charset="-120"/>
              <a:cs typeface="Arial" charset="0"/>
            </a:endParaRPr>
          </a:p>
        </p:txBody>
      </p:sp>
      <p:sp>
        <p:nvSpPr>
          <p:cNvPr id="6" name="標題 1"/>
          <p:cNvSpPr>
            <a:spLocks noGrp="1"/>
          </p:cNvSpPr>
          <p:nvPr>
            <p:ph type="title"/>
          </p:nvPr>
        </p:nvSpPr>
        <p:spPr>
          <a:xfrm>
            <a:off x="-214313" y="0"/>
            <a:ext cx="8229601" cy="1143000"/>
          </a:xfrm>
        </p:spPr>
        <p:txBody>
          <a:bodyPr/>
          <a:lstStyle/>
          <a:p>
            <a:pPr>
              <a:defRPr/>
            </a:pPr>
            <a:r>
              <a:rPr lang="zh-TW" altLang="en-US" sz="4000" b="1" dirty="0" smtClean="0">
                <a:solidFill>
                  <a:srgbClr val="990000"/>
                </a:solidFill>
              </a:rPr>
              <a:t>新醫療問題</a:t>
            </a:r>
            <a:r>
              <a:rPr lang="en-US" altLang="zh-TW" sz="4000" b="1" dirty="0" smtClean="0">
                <a:solidFill>
                  <a:srgbClr val="990000"/>
                </a:solidFill>
              </a:rPr>
              <a:t>:</a:t>
            </a:r>
            <a:r>
              <a:rPr lang="zh-TW" altLang="en-US" sz="4000" b="1" dirty="0" smtClean="0">
                <a:solidFill>
                  <a:srgbClr val="990000"/>
                </a:solidFill>
              </a:rPr>
              <a:t>前列腺肥大</a:t>
            </a:r>
            <a:r>
              <a:rPr lang="zh-TW" altLang="en-US" sz="4000" b="1" dirty="0" smtClean="0">
                <a:solidFill>
                  <a:srgbClr val="990000"/>
                </a:solidFill>
                <a:latin typeface="+mn-ea"/>
              </a:rPr>
              <a:t>追蹤</a:t>
            </a:r>
            <a:r>
              <a:rPr lang="en-US" altLang="zh-TW" sz="2000" b="1" dirty="0" smtClean="0">
                <a:solidFill>
                  <a:srgbClr val="990000"/>
                </a:solidFill>
                <a:latin typeface="+mn-ea"/>
              </a:rPr>
              <a:t>2/3</a:t>
            </a:r>
            <a:br>
              <a:rPr lang="en-US" altLang="zh-TW" sz="2000" b="1" dirty="0" smtClean="0">
                <a:solidFill>
                  <a:srgbClr val="990000"/>
                </a:solidFill>
                <a:latin typeface="+mn-ea"/>
              </a:rPr>
            </a:br>
            <a:endParaRPr lang="zh-TW" altLang="en-US" sz="2000" dirty="0" smtClean="0"/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7473950" y="0"/>
            <a:ext cx="1670050" cy="584200"/>
          </a:xfrm>
          <a:prstGeom prst="rect">
            <a:avLst/>
          </a:prstGeom>
          <a:solidFill>
            <a:srgbClr val="BBE0E3"/>
          </a:solidFill>
          <a:ln>
            <a:noFill/>
          </a:ln>
          <a:effectLst/>
          <a:extLst/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 smtClean="0">
                <a:solidFill>
                  <a:srgbClr val="000000">
                    <a:lumMod val="95000"/>
                    <a:lumOff val="5000"/>
                  </a:srgbClr>
                </a:solidFill>
                <a:latin typeface="Times New Roman" pitchFamily="18" charset="0"/>
                <a:ea typeface="標楷體" pitchFamily="65" charset="-120"/>
              </a:rPr>
              <a:t>第三次訪視</a:t>
            </a:r>
            <a:endParaRPr lang="en-US" altLang="zh-TW" sz="1600" kern="0" dirty="0" smtClean="0">
              <a:solidFill>
                <a:srgbClr val="000000">
                  <a:lumMod val="95000"/>
                  <a:lumOff val="5000"/>
                </a:srgbClr>
              </a:solidFill>
              <a:latin typeface="Times New Roman" pitchFamily="18" charset="0"/>
              <a:ea typeface="標楷體" pitchFamily="65" charset="-12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sz="1600" kern="0" dirty="0" smtClean="0">
                <a:solidFill>
                  <a:srgbClr val="000000">
                    <a:lumMod val="95000"/>
                    <a:lumOff val="5000"/>
                  </a:srgbClr>
                </a:solidFill>
                <a:latin typeface="Times New Roman" pitchFamily="18" charset="0"/>
                <a:ea typeface="標楷體" pitchFamily="65" charset="-120"/>
              </a:rPr>
              <a:t>12</a:t>
            </a:r>
            <a:r>
              <a:rPr lang="zh-TW" altLang="en-US" sz="1600" kern="0" dirty="0" smtClean="0">
                <a:solidFill>
                  <a:srgbClr val="000000">
                    <a:lumMod val="95000"/>
                    <a:lumOff val="5000"/>
                  </a:srgbClr>
                </a:solidFill>
                <a:latin typeface="Times New Roman" pitchFamily="18" charset="0"/>
                <a:ea typeface="標楷體" pitchFamily="65" charset="-120"/>
              </a:rPr>
              <a:t>月</a:t>
            </a:r>
            <a:r>
              <a:rPr lang="en-US" altLang="zh-TW" sz="1600" kern="0" dirty="0" smtClean="0">
                <a:solidFill>
                  <a:srgbClr val="000000">
                    <a:lumMod val="95000"/>
                    <a:lumOff val="5000"/>
                  </a:srgbClr>
                </a:solidFill>
                <a:latin typeface="Times New Roman" pitchFamily="18" charset="0"/>
                <a:ea typeface="標楷體" pitchFamily="65" charset="-120"/>
              </a:rPr>
              <a:t>25</a:t>
            </a:r>
            <a:r>
              <a:rPr lang="zh-TW" altLang="en-US" sz="1600" kern="0" dirty="0" smtClean="0">
                <a:solidFill>
                  <a:srgbClr val="000000">
                    <a:lumMod val="95000"/>
                    <a:lumOff val="5000"/>
                  </a:srgbClr>
                </a:solidFill>
                <a:latin typeface="Times New Roman" pitchFamily="18" charset="0"/>
                <a:ea typeface="標楷體" pitchFamily="65" charset="-120"/>
              </a:rPr>
              <a:t>日</a:t>
            </a:r>
            <a:r>
              <a:rPr lang="en-US" altLang="zh-TW" sz="1600" kern="0" dirty="0" smtClean="0">
                <a:solidFill>
                  <a:srgbClr val="000000">
                    <a:lumMod val="95000"/>
                    <a:lumOff val="5000"/>
                  </a:srgbClr>
                </a:solidFill>
                <a:latin typeface="Times New Roman" pitchFamily="18" charset="0"/>
                <a:ea typeface="標楷體" pitchFamily="65" charset="-120"/>
              </a:rPr>
              <a:t>15:00</a:t>
            </a:r>
            <a:endParaRPr lang="zh-TW" altLang="en-US" sz="1600" kern="0" dirty="0" smtClean="0">
              <a:solidFill>
                <a:srgbClr val="000000">
                  <a:lumMod val="95000"/>
                  <a:lumOff val="5000"/>
                </a:srgbClr>
              </a:solidFill>
              <a:latin typeface="Times New Roman" pitchFamily="18" charset="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Constantia" pitchFamily="18" charset="0"/>
                <a:ea typeface="標楷體" pitchFamily="65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Constantia" pitchFamily="18" charset="0"/>
                <a:ea typeface="標楷體" pitchFamily="65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Constantia" pitchFamily="18" charset="0"/>
                <a:ea typeface="標楷體" pitchFamily="65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Constantia" pitchFamily="18" charset="0"/>
                <a:ea typeface="標楷體" pitchFamily="65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Constantia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nstantia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nstantia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nstantia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nstantia" pitchFamily="18" charset="0"/>
                <a:ea typeface="標楷體" pitchFamily="65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6E211658-9EDA-4398-91CF-33C958B3C08B}" type="slidenum">
              <a:rPr lang="en-US" altLang="zh-TW" sz="1400" smtClean="0">
                <a:latin typeface="Arial" charset="0"/>
                <a:ea typeface="新細明體" charset="-120"/>
              </a:rPr>
              <a:pPr eaLnBrk="1" hangingPunct="1">
                <a:spcBef>
                  <a:spcPct val="0"/>
                </a:spcBef>
                <a:buFontTx/>
                <a:buNone/>
              </a:pPr>
              <a:t>28</a:t>
            </a:fld>
            <a:endParaRPr lang="en-US" altLang="zh-TW" sz="1400" smtClean="0">
              <a:latin typeface="Arial" charset="0"/>
              <a:ea typeface="新細明體" charset="-120"/>
            </a:endParaRPr>
          </a:p>
        </p:txBody>
      </p:sp>
      <p:sp>
        <p:nvSpPr>
          <p:cNvPr id="5" name="標題 1"/>
          <p:cNvSpPr>
            <a:spLocks noGrp="1"/>
          </p:cNvSpPr>
          <p:nvPr>
            <p:ph type="title"/>
          </p:nvPr>
        </p:nvSpPr>
        <p:spPr>
          <a:xfrm>
            <a:off x="-214313" y="0"/>
            <a:ext cx="8229601" cy="1143000"/>
          </a:xfrm>
        </p:spPr>
        <p:txBody>
          <a:bodyPr/>
          <a:lstStyle/>
          <a:p>
            <a:pPr>
              <a:defRPr/>
            </a:pPr>
            <a:r>
              <a:rPr lang="zh-TW" altLang="en-US" sz="4000" b="1" dirty="0" smtClean="0">
                <a:solidFill>
                  <a:srgbClr val="990000"/>
                </a:solidFill>
              </a:rPr>
              <a:t>新醫療問題</a:t>
            </a:r>
            <a:r>
              <a:rPr lang="en-US" altLang="zh-TW" sz="4000" b="1" dirty="0" smtClean="0">
                <a:solidFill>
                  <a:srgbClr val="990000"/>
                </a:solidFill>
              </a:rPr>
              <a:t>:</a:t>
            </a:r>
            <a:r>
              <a:rPr lang="zh-TW" altLang="en-US" sz="4000" b="1" dirty="0" smtClean="0">
                <a:solidFill>
                  <a:srgbClr val="990000"/>
                </a:solidFill>
              </a:rPr>
              <a:t>前列腺肥大 </a:t>
            </a:r>
            <a:r>
              <a:rPr lang="zh-TW" altLang="en-US" sz="4000" b="1" dirty="0" smtClean="0">
                <a:solidFill>
                  <a:srgbClr val="990000"/>
                </a:solidFill>
                <a:latin typeface="+mn-ea"/>
              </a:rPr>
              <a:t>追蹤</a:t>
            </a:r>
            <a:r>
              <a:rPr lang="en-US" altLang="zh-TW" sz="2000" b="1" dirty="0" smtClean="0">
                <a:solidFill>
                  <a:srgbClr val="990000"/>
                </a:solidFill>
                <a:latin typeface="+mn-ea"/>
              </a:rPr>
              <a:t>3/3</a:t>
            </a:r>
            <a:br>
              <a:rPr lang="en-US" altLang="zh-TW" sz="2000" b="1" dirty="0" smtClean="0">
                <a:solidFill>
                  <a:srgbClr val="990000"/>
                </a:solidFill>
                <a:latin typeface="+mn-ea"/>
              </a:rPr>
            </a:br>
            <a:endParaRPr lang="zh-TW" altLang="en-US" sz="2000" dirty="0" smtClean="0"/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7473950" y="0"/>
            <a:ext cx="1670050" cy="584200"/>
          </a:xfrm>
          <a:prstGeom prst="rect">
            <a:avLst/>
          </a:prstGeom>
          <a:solidFill>
            <a:srgbClr val="BBE0E3"/>
          </a:solidFill>
          <a:ln>
            <a:noFill/>
          </a:ln>
          <a:effectLst/>
          <a:extLst/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 smtClean="0">
                <a:solidFill>
                  <a:srgbClr val="000000">
                    <a:lumMod val="95000"/>
                    <a:lumOff val="5000"/>
                  </a:srgbClr>
                </a:solidFill>
                <a:latin typeface="Times New Roman" pitchFamily="18" charset="0"/>
                <a:ea typeface="標楷體" pitchFamily="65" charset="-120"/>
              </a:rPr>
              <a:t>第三次訪視</a:t>
            </a:r>
            <a:endParaRPr lang="en-US" altLang="zh-TW" sz="1600" kern="0" dirty="0" smtClean="0">
              <a:solidFill>
                <a:srgbClr val="000000">
                  <a:lumMod val="95000"/>
                  <a:lumOff val="5000"/>
                </a:srgbClr>
              </a:solidFill>
              <a:latin typeface="Times New Roman" pitchFamily="18" charset="0"/>
              <a:ea typeface="標楷體" pitchFamily="65" charset="-12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sz="1600" kern="0" dirty="0" smtClean="0">
                <a:solidFill>
                  <a:srgbClr val="000000">
                    <a:lumMod val="95000"/>
                    <a:lumOff val="5000"/>
                  </a:srgbClr>
                </a:solidFill>
                <a:latin typeface="Times New Roman" pitchFamily="18" charset="0"/>
                <a:ea typeface="標楷體" pitchFamily="65" charset="-120"/>
              </a:rPr>
              <a:t>12</a:t>
            </a:r>
            <a:r>
              <a:rPr lang="zh-TW" altLang="en-US" sz="1600" kern="0" dirty="0" smtClean="0">
                <a:solidFill>
                  <a:srgbClr val="000000">
                    <a:lumMod val="95000"/>
                    <a:lumOff val="5000"/>
                  </a:srgbClr>
                </a:solidFill>
                <a:latin typeface="Times New Roman" pitchFamily="18" charset="0"/>
                <a:ea typeface="標楷體" pitchFamily="65" charset="-120"/>
              </a:rPr>
              <a:t>月</a:t>
            </a:r>
            <a:r>
              <a:rPr lang="en-US" altLang="zh-TW" sz="1600" kern="0" dirty="0" smtClean="0">
                <a:solidFill>
                  <a:srgbClr val="000000">
                    <a:lumMod val="95000"/>
                    <a:lumOff val="5000"/>
                  </a:srgbClr>
                </a:solidFill>
                <a:latin typeface="Times New Roman" pitchFamily="18" charset="0"/>
                <a:ea typeface="標楷體" pitchFamily="65" charset="-120"/>
              </a:rPr>
              <a:t>25</a:t>
            </a:r>
            <a:r>
              <a:rPr lang="zh-TW" altLang="en-US" sz="1600" kern="0" dirty="0" smtClean="0">
                <a:solidFill>
                  <a:srgbClr val="000000">
                    <a:lumMod val="95000"/>
                    <a:lumOff val="5000"/>
                  </a:srgbClr>
                </a:solidFill>
                <a:latin typeface="Times New Roman" pitchFamily="18" charset="0"/>
                <a:ea typeface="標楷體" pitchFamily="65" charset="-120"/>
              </a:rPr>
              <a:t>日</a:t>
            </a:r>
            <a:r>
              <a:rPr lang="en-US" altLang="zh-TW" sz="1600" kern="0" dirty="0" smtClean="0">
                <a:solidFill>
                  <a:srgbClr val="000000">
                    <a:lumMod val="95000"/>
                    <a:lumOff val="5000"/>
                  </a:srgbClr>
                </a:solidFill>
                <a:latin typeface="Times New Roman" pitchFamily="18" charset="0"/>
                <a:ea typeface="標楷體" pitchFamily="65" charset="-120"/>
              </a:rPr>
              <a:t>15:00</a:t>
            </a:r>
            <a:endParaRPr lang="zh-TW" altLang="en-US" sz="1600" kern="0" dirty="0" smtClean="0">
              <a:solidFill>
                <a:srgbClr val="000000">
                  <a:lumMod val="95000"/>
                  <a:lumOff val="5000"/>
                </a:srgbClr>
              </a:solidFill>
              <a:latin typeface="Times New Roman" pitchFamily="18" charset="0"/>
              <a:ea typeface="標楷體" pitchFamily="65" charset="-120"/>
            </a:endParaRPr>
          </a:p>
        </p:txBody>
      </p:sp>
      <p:sp>
        <p:nvSpPr>
          <p:cNvPr id="7" name="Rectangle 3"/>
          <p:cNvSpPr>
            <a:spLocks noGrp="1" noChangeArrowheads="1"/>
          </p:cNvSpPr>
          <p:nvPr>
            <p:ph idx="1"/>
          </p:nvPr>
        </p:nvSpPr>
        <p:spPr>
          <a:xfrm>
            <a:off x="323850" y="692150"/>
            <a:ext cx="8429625" cy="5256213"/>
          </a:xfrm>
        </p:spPr>
        <p:txBody>
          <a:bodyPr/>
          <a:lstStyle/>
          <a:p>
            <a:pPr eaLnBrk="1" hangingPunct="1">
              <a:lnSpc>
                <a:spcPct val="105000"/>
              </a:lnSpc>
              <a:spcBef>
                <a:spcPct val="5000"/>
              </a:spcBef>
              <a:buClr>
                <a:srgbClr val="FF0000"/>
              </a:buClr>
              <a:buFont typeface="Wingdings" pitchFamily="2" charset="2"/>
              <a:buChar char="u"/>
              <a:defRPr/>
            </a:pPr>
            <a:r>
              <a:rPr lang="zh-TW" altLang="en-US" sz="2800" b="1" dirty="0" smtClean="0">
                <a:solidFill>
                  <a:srgbClr val="0000FF"/>
                </a:solidFill>
              </a:rPr>
              <a:t>醫師回應情形</a:t>
            </a:r>
            <a:r>
              <a:rPr lang="en-US" altLang="zh-TW" sz="2800" b="1" dirty="0" smtClean="0">
                <a:solidFill>
                  <a:srgbClr val="000000"/>
                </a:solidFill>
              </a:rPr>
              <a:t>: </a:t>
            </a:r>
            <a:endParaRPr lang="en-US" altLang="zh-TW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105000"/>
              </a:lnSpc>
              <a:spcBef>
                <a:spcPct val="5000"/>
              </a:spcBef>
              <a:buClr>
                <a:srgbClr val="0000FF"/>
              </a:buClr>
              <a:buFontTx/>
              <a:buNone/>
              <a:defRPr/>
            </a:pPr>
            <a:r>
              <a:rPr lang="zh-TW" altLang="en-US" sz="2800" b="1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altLang="zh-TW" sz="2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39</a:t>
            </a:r>
            <a:r>
              <a:rPr lang="zh-TW" altLang="en-US" sz="2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TW" sz="2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13</a:t>
            </a:r>
            <a:r>
              <a:rPr lang="zh-TW" altLang="en-US" sz="2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TW" sz="2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11</a:t>
            </a:r>
            <a:r>
              <a:rPr lang="zh-TW" altLang="en-US" sz="2600" b="1" dirty="0" smtClean="0">
                <a:solidFill>
                  <a:srgbClr val="00B050"/>
                </a:solidFill>
              </a:rPr>
              <a:t>醫師增加一藥來治療</a:t>
            </a:r>
            <a:r>
              <a:rPr lang="en-US" altLang="zh-TW" sz="2600" b="1" dirty="0" smtClean="0">
                <a:solidFill>
                  <a:srgbClr val="00B050"/>
                </a:solidFill>
              </a:rPr>
              <a:t>:</a:t>
            </a:r>
          </a:p>
          <a:p>
            <a:pPr eaLnBrk="1" hangingPunct="1">
              <a:lnSpc>
                <a:spcPct val="105000"/>
              </a:lnSpc>
              <a:spcBef>
                <a:spcPct val="5000"/>
              </a:spcBef>
              <a:buClr>
                <a:srgbClr val="0000FF"/>
              </a:buClr>
              <a:buFontTx/>
              <a:buNone/>
              <a:defRPr/>
            </a:pPr>
            <a:r>
              <a:rPr lang="zh-TW" altLang="en-US" sz="2600" b="1" dirty="0" smtClean="0">
                <a:latin typeface="Times New Roman" pitchFamily="18" charset="0"/>
                <a:cs typeface="Times New Roman" pitchFamily="18" charset="0"/>
              </a:rPr>
              <a:t>    泌尿科醫生安排</a:t>
            </a:r>
            <a:r>
              <a:rPr lang="zh-TW" altLang="en-US" sz="2600" b="1" dirty="0" smtClean="0"/>
              <a:t>檢查後是建議個案開刀，解決攝護腺肥大問題，因個案年紀大不願意進行手術治療，只接受藥物治療，醫師開立藥物</a:t>
            </a:r>
            <a:r>
              <a:rPr lang="en-US" sz="2600" b="1" dirty="0" err="1" smtClean="0">
                <a:latin typeface="Times New Roman" pitchFamily="18" charset="0"/>
                <a:cs typeface="Times New Roman" pitchFamily="18" charset="0"/>
              </a:rPr>
              <a:t>Doxazosin</a:t>
            </a: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zh-TW" altLang="en-US" sz="2600" b="1" dirty="0" smtClean="0"/>
              <a:t>。</a:t>
            </a:r>
            <a:endParaRPr lang="en-US" altLang="zh-TW" sz="2600" b="1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105000"/>
              </a:lnSpc>
              <a:spcBef>
                <a:spcPct val="5000"/>
              </a:spcBef>
              <a:buClr>
                <a:srgbClr val="FF0000"/>
              </a:buClr>
              <a:buFont typeface="Wingdings" panose="05000000000000000000" pitchFamily="2" charset="2"/>
              <a:buChar char="u"/>
              <a:defRPr/>
            </a:pPr>
            <a:r>
              <a:rPr lang="zh-TW" alt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zh-TW" altLang="en-US" sz="2800" b="1" dirty="0" smtClean="0">
                <a:solidFill>
                  <a:srgbClr val="0000FF"/>
                </a:solidFill>
              </a:rPr>
              <a:t>護理人員行為改變情形</a:t>
            </a:r>
            <a:r>
              <a:rPr lang="en-US" altLang="zh-TW" sz="2800" b="1" dirty="0" smtClean="0">
                <a:solidFill>
                  <a:srgbClr val="000000"/>
                </a:solidFill>
              </a:rPr>
              <a:t>:</a:t>
            </a:r>
          </a:p>
          <a:p>
            <a:pPr eaLnBrk="1" hangingPunct="1">
              <a:lnSpc>
                <a:spcPct val="105000"/>
              </a:lnSpc>
              <a:spcBef>
                <a:spcPct val="5000"/>
              </a:spcBef>
              <a:buClr>
                <a:srgbClr val="0000FF"/>
              </a:buClr>
              <a:buFontTx/>
              <a:buNone/>
              <a:defRPr/>
            </a:pPr>
            <a:r>
              <a:rPr lang="zh-TW" altLang="en-US" sz="2800" b="1" dirty="0" smtClean="0">
                <a:latin typeface="+mn-ea"/>
                <a:ea typeface="+mn-ea"/>
              </a:rPr>
              <a:t>  無</a:t>
            </a:r>
            <a:endParaRPr lang="zh-TW" altLang="en-US" sz="2800" b="1" dirty="0" smtClean="0">
              <a:solidFill>
                <a:srgbClr val="000000"/>
              </a:solidFill>
              <a:latin typeface="+mn-ea"/>
              <a:ea typeface="+mn-ea"/>
            </a:endParaRPr>
          </a:p>
          <a:p>
            <a:pPr eaLnBrk="1" hangingPunct="1">
              <a:lnSpc>
                <a:spcPct val="105000"/>
              </a:lnSpc>
              <a:spcBef>
                <a:spcPts val="600"/>
              </a:spcBef>
              <a:buClr>
                <a:srgbClr val="FF0000"/>
              </a:buClr>
              <a:buFont typeface="Wingdings" pitchFamily="2" charset="2"/>
              <a:buChar char="u"/>
              <a:defRPr/>
            </a:pPr>
            <a:r>
              <a:rPr lang="zh-TW" altLang="en-US" sz="2800" b="1" dirty="0" smtClean="0">
                <a:solidFill>
                  <a:srgbClr val="0000FF"/>
                </a:solidFill>
                <a:latin typeface="Times New Roman" pitchFamily="18" charset="0"/>
              </a:rPr>
              <a:t>疾病</a:t>
            </a:r>
            <a:r>
              <a:rPr lang="zh-TW" altLang="en-US" sz="2800" b="1" dirty="0" smtClean="0">
                <a:solidFill>
                  <a:srgbClr val="0000FF"/>
                </a:solidFill>
              </a:rPr>
              <a:t>控制情形</a:t>
            </a:r>
            <a:r>
              <a:rPr lang="zh-TW" altLang="en-US" sz="2800" b="1" dirty="0" smtClean="0"/>
              <a:t>：</a:t>
            </a:r>
            <a:endParaRPr lang="en-US" altLang="zh-TW" sz="2800" b="1" dirty="0" smtClean="0"/>
          </a:p>
          <a:p>
            <a:pPr eaLnBrk="1" hangingPunct="1">
              <a:lnSpc>
                <a:spcPct val="105000"/>
              </a:lnSpc>
              <a:spcBef>
                <a:spcPct val="5000"/>
              </a:spcBef>
              <a:buClr>
                <a:srgbClr val="0000FF"/>
              </a:buClr>
              <a:buFontTx/>
              <a:buNone/>
              <a:defRPr/>
            </a:pPr>
            <a:r>
              <a:rPr lang="en-US" altLang="zh-TW" sz="2800" b="1" dirty="0" smtClean="0"/>
              <a:t>  </a:t>
            </a:r>
            <a:r>
              <a:rPr lang="en-US" altLang="zh-TW" sz="2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(3)</a:t>
            </a:r>
            <a:r>
              <a:rPr lang="zh-TW" altLang="en-US" sz="2600" b="1" dirty="0" smtClean="0"/>
              <a:t>因</a:t>
            </a:r>
            <a:r>
              <a:rPr lang="en-US" altLang="zh-TW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12/19</a:t>
            </a:r>
            <a:r>
              <a:rPr lang="zh-TW" altLang="en-US" sz="2600" b="1" dirty="0" smtClean="0"/>
              <a:t>有開始藥物治療，服藥約</a:t>
            </a:r>
            <a:r>
              <a:rPr lang="en-US" altLang="zh-TW" sz="2600" b="1" dirty="0" smtClean="0"/>
              <a:t>1</a:t>
            </a:r>
            <a:r>
              <a:rPr lang="zh-TW" altLang="en-US" sz="2600" b="1" dirty="0" smtClean="0"/>
              <a:t>週</a:t>
            </a:r>
            <a:r>
              <a:rPr lang="zh-TW" altLang="en-US" sz="2600" b="1" dirty="0" smtClean="0">
                <a:latin typeface="標楷體"/>
                <a:ea typeface="標楷體"/>
              </a:rPr>
              <a:t>，症狀改善不明顯，</a:t>
            </a:r>
            <a:r>
              <a:rPr lang="zh-TW" altLang="en-US" sz="2600" b="1" dirty="0" smtClean="0"/>
              <a:t>需繼續追蹤。</a:t>
            </a:r>
            <a:endParaRPr lang="zh-TW" altLang="en-US" sz="2600" b="1" dirty="0" smtClean="0">
              <a:solidFill>
                <a:srgbClr val="000000"/>
              </a:solidFill>
            </a:endParaRPr>
          </a:p>
          <a:p>
            <a:pPr eaLnBrk="1" hangingPunct="1">
              <a:lnSpc>
                <a:spcPct val="105000"/>
              </a:lnSpc>
              <a:spcBef>
                <a:spcPts val="600"/>
              </a:spcBef>
              <a:buClr>
                <a:srgbClr val="FF0000"/>
              </a:buClr>
              <a:buFont typeface="Wingdings" pitchFamily="2" charset="2"/>
              <a:buChar char="u"/>
              <a:defRPr/>
            </a:pPr>
            <a:r>
              <a:rPr lang="zh-TW" altLang="en-US" sz="2800" b="1" dirty="0" smtClean="0">
                <a:solidFill>
                  <a:srgbClr val="0000FF"/>
                </a:solidFill>
              </a:rPr>
              <a:t>藥品副作用出現情形</a:t>
            </a:r>
            <a:r>
              <a:rPr lang="zh-TW" altLang="en-US" sz="2800" b="1" dirty="0" smtClean="0"/>
              <a:t>：</a:t>
            </a:r>
            <a:endParaRPr lang="en-US" altLang="zh-TW" sz="2800" b="1" dirty="0" smtClean="0"/>
          </a:p>
          <a:p>
            <a:pPr eaLnBrk="1" hangingPunct="1">
              <a:lnSpc>
                <a:spcPct val="105000"/>
              </a:lnSpc>
              <a:spcBef>
                <a:spcPct val="5000"/>
              </a:spcBef>
              <a:buClr>
                <a:srgbClr val="0000FF"/>
              </a:buClr>
              <a:buFontTx/>
              <a:buNone/>
              <a:defRPr/>
            </a:pPr>
            <a:r>
              <a:rPr lang="zh-TW" altLang="en-US" sz="2800" b="1" dirty="0" smtClean="0">
                <a:latin typeface="+mn-ea"/>
              </a:rPr>
              <a:t>  無</a:t>
            </a:r>
            <a:endParaRPr lang="en-US" altLang="zh-TW" sz="2800" b="1" dirty="0" smtClean="0">
              <a:solidFill>
                <a:srgbClr val="FF0000"/>
              </a:solidFill>
            </a:endParaRPr>
          </a:p>
          <a:p>
            <a:pPr eaLnBrk="1" hangingPunct="1">
              <a:lnSpc>
                <a:spcPct val="105000"/>
              </a:lnSpc>
              <a:spcBef>
                <a:spcPct val="5000"/>
              </a:spcBef>
              <a:buClr>
                <a:srgbClr val="FF0000"/>
              </a:buClr>
              <a:buFont typeface="Arial" pitchFamily="34" charset="0"/>
              <a:buChar char="•"/>
              <a:defRPr/>
            </a:pPr>
            <a:r>
              <a:rPr lang="zh-TW" altLang="en-US" sz="2800" b="1" dirty="0" smtClean="0">
                <a:solidFill>
                  <a:srgbClr val="FF0000"/>
                </a:solidFill>
              </a:rPr>
              <a:t>沒發現新問題</a:t>
            </a:r>
          </a:p>
          <a:p>
            <a:pPr eaLnBrk="1" hangingPunct="1">
              <a:lnSpc>
                <a:spcPct val="105000"/>
              </a:lnSpc>
              <a:spcBef>
                <a:spcPct val="5000"/>
              </a:spcBef>
              <a:buClr>
                <a:srgbClr val="0000FF"/>
              </a:buClr>
              <a:buFontTx/>
              <a:buNone/>
              <a:defRPr/>
            </a:pPr>
            <a:endParaRPr lang="zh-TW" altLang="en-US" sz="2400" b="1" dirty="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-396875" y="-100013"/>
            <a:ext cx="8715375" cy="1143001"/>
          </a:xfrm>
        </p:spPr>
        <p:txBody>
          <a:bodyPr/>
          <a:lstStyle/>
          <a:p>
            <a:r>
              <a:rPr lang="zh-TW" altLang="en-US" sz="4000" b="1" smtClean="0">
                <a:solidFill>
                  <a:srgbClr val="990033"/>
                </a:solidFill>
              </a:rPr>
              <a:t>醫療問題三</a:t>
            </a:r>
            <a:r>
              <a:rPr lang="en-US" altLang="zh-TW" sz="4000" b="1" smtClean="0">
                <a:solidFill>
                  <a:srgbClr val="990033"/>
                </a:solidFill>
              </a:rPr>
              <a:t>: </a:t>
            </a:r>
            <a:r>
              <a:rPr lang="en-US" altLang="zh-TW" sz="4000" b="1" smtClean="0">
                <a:solidFill>
                  <a:srgbClr val="990033"/>
                </a:solidFill>
                <a:latin typeface="Arial" charset="0"/>
                <a:cs typeface="Arial" charset="0"/>
              </a:rPr>
              <a:t>COPD</a:t>
            </a:r>
            <a:r>
              <a:rPr lang="zh-TW" altLang="en-US" sz="4000" b="1" smtClean="0">
                <a:solidFill>
                  <a:srgbClr val="990033"/>
                </a:solidFill>
              </a:rPr>
              <a:t>照護計畫</a:t>
            </a:r>
            <a:r>
              <a:rPr lang="en-US" altLang="zh-TW" sz="2000" b="1" smtClean="0">
                <a:solidFill>
                  <a:srgbClr val="990033"/>
                </a:solidFill>
              </a:rPr>
              <a:t>1/2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>
          <a:xfrm>
            <a:off x="428625" y="1000125"/>
            <a:ext cx="8715375" cy="4968875"/>
          </a:xfrm>
        </p:spPr>
        <p:txBody>
          <a:bodyPr/>
          <a:lstStyle/>
          <a:p>
            <a:pPr eaLnBrk="1" hangingPunct="1">
              <a:lnSpc>
                <a:spcPct val="105000"/>
              </a:lnSpc>
              <a:spcBef>
                <a:spcPct val="5000"/>
              </a:spcBef>
              <a:buClr>
                <a:srgbClr val="FF0000"/>
              </a:buClr>
              <a:buFont typeface="Wingdings" pitchFamily="2" charset="2"/>
              <a:buChar char="u"/>
              <a:defRPr/>
            </a:pPr>
            <a:r>
              <a:rPr lang="zh-TW" altLang="en-US" sz="2800" b="1" dirty="0" smtClean="0">
                <a:solidFill>
                  <a:srgbClr val="0000FF"/>
                </a:solidFill>
                <a:latin typeface="Times New Roman" pitchFamily="18" charset="0"/>
              </a:rPr>
              <a:t>疾病控制情形</a:t>
            </a:r>
            <a:r>
              <a:rPr lang="en-US" altLang="zh-TW" sz="2800" b="1" dirty="0" smtClean="0">
                <a:solidFill>
                  <a:srgbClr val="0000FF"/>
                </a:solidFill>
                <a:latin typeface="Times New Roman" pitchFamily="18" charset="0"/>
              </a:rPr>
              <a:t>:</a:t>
            </a:r>
          </a:p>
          <a:p>
            <a:pPr eaLnBrk="1" hangingPunct="1">
              <a:lnSpc>
                <a:spcPct val="105000"/>
              </a:lnSpc>
              <a:spcBef>
                <a:spcPct val="5000"/>
              </a:spcBef>
              <a:buClr>
                <a:srgbClr val="008080"/>
              </a:buClr>
              <a:buFontTx/>
              <a:buNone/>
              <a:defRPr/>
            </a:pPr>
            <a:r>
              <a:rPr lang="zh-TW" altLang="en-US" sz="2800" b="1" dirty="0" smtClean="0">
                <a:solidFill>
                  <a:srgbClr val="0000FF"/>
                </a:solidFill>
                <a:latin typeface="Times New Roman" pitchFamily="18" charset="0"/>
              </a:rPr>
              <a:t>    </a:t>
            </a:r>
            <a:r>
              <a:rPr lang="en-US" altLang="zh-TW" sz="2600" b="1" dirty="0" smtClean="0">
                <a:solidFill>
                  <a:srgbClr val="00B050"/>
                </a:solidFill>
                <a:latin typeface="Times New Roman" pitchFamily="18" charset="0"/>
              </a:rPr>
              <a:t>(4)</a:t>
            </a:r>
            <a:r>
              <a:rPr lang="zh-TW" altLang="en-US" sz="2600" b="1" dirty="0" smtClean="0">
                <a:latin typeface="Times New Roman" pitchFamily="18" charset="0"/>
              </a:rPr>
              <a:t>個案是有氣切管，最近常感到口乾、喉嚨有痰，</a:t>
            </a:r>
            <a:r>
              <a:rPr lang="zh-TW" altLang="en-US" sz="2600" b="1" dirty="0" smtClean="0"/>
              <a:t>痰</a:t>
            </a:r>
            <a:r>
              <a:rPr lang="zh-TW" altLang="en-US" sz="2600" b="1" dirty="0"/>
              <a:t>多且濃</a:t>
            </a:r>
            <a:r>
              <a:rPr lang="zh-TW" altLang="en-US" sz="2600" b="1" dirty="0" smtClean="0"/>
              <a:t>稠</a:t>
            </a:r>
            <a:r>
              <a:rPr lang="zh-TW" altLang="en-US" sz="2600" b="1" dirty="0" smtClean="0">
                <a:latin typeface="標楷體"/>
                <a:ea typeface="標楷體"/>
              </a:rPr>
              <a:t>，</a:t>
            </a:r>
            <a:r>
              <a:rPr lang="zh-TW" altLang="en-US" sz="2600" b="1" dirty="0" smtClean="0">
                <a:latin typeface="Times New Roman" pitchFamily="18" charset="0"/>
              </a:rPr>
              <a:t>沒有喘</a:t>
            </a:r>
            <a:r>
              <a:rPr lang="zh-TW" altLang="en-US" sz="2600" b="1" dirty="0" smtClean="0">
                <a:latin typeface="新細明體"/>
                <a:ea typeface="新細明體"/>
              </a:rPr>
              <a:t>、</a:t>
            </a:r>
            <a:r>
              <a:rPr lang="zh-TW" altLang="en-US" sz="2600" b="1" dirty="0" smtClean="0">
                <a:latin typeface="+mn-ea"/>
                <a:ea typeface="+mn-ea"/>
              </a:rPr>
              <a:t>偶爾咳</a:t>
            </a:r>
            <a:r>
              <a:rPr lang="zh-TW" altLang="en-US" sz="2600" b="1" dirty="0" smtClean="0"/>
              <a:t>嗽</a:t>
            </a:r>
            <a:r>
              <a:rPr lang="zh-TW" altLang="en-US" sz="2600" b="1" dirty="0" smtClean="0">
                <a:latin typeface="Times New Roman" pitchFamily="18" charset="0"/>
              </a:rPr>
              <a:t>的症狀。</a:t>
            </a:r>
          </a:p>
          <a:p>
            <a:pPr eaLnBrk="1" hangingPunct="1">
              <a:lnSpc>
                <a:spcPct val="105000"/>
              </a:lnSpc>
              <a:spcBef>
                <a:spcPct val="5000"/>
              </a:spcBef>
              <a:buClr>
                <a:srgbClr val="FF0000"/>
              </a:buClr>
              <a:buFont typeface="Wingdings" pitchFamily="2" charset="2"/>
              <a:buChar char="u"/>
              <a:defRPr/>
            </a:pPr>
            <a:r>
              <a:rPr lang="zh-TW" altLang="en-US" sz="2800" b="1" dirty="0" smtClean="0">
                <a:solidFill>
                  <a:srgbClr val="0000FF"/>
                </a:solidFill>
                <a:latin typeface="Times New Roman" pitchFamily="18" charset="0"/>
              </a:rPr>
              <a:t>目前藥物治療</a:t>
            </a:r>
            <a:r>
              <a:rPr lang="en-US" altLang="zh-TW" sz="2800" b="1" dirty="0" smtClean="0">
                <a:solidFill>
                  <a:srgbClr val="0000FF"/>
                </a:solidFill>
                <a:latin typeface="Times New Roman" pitchFamily="18" charset="0"/>
              </a:rPr>
              <a:t>: </a:t>
            </a:r>
          </a:p>
          <a:p>
            <a:pPr eaLnBrk="1" hangingPunct="1">
              <a:buFontTx/>
              <a:buNone/>
              <a:defRPr/>
            </a:pPr>
            <a:r>
              <a:rPr lang="en-US" altLang="zh-TW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zh-TW" altLang="en-US" sz="2400" b="1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altLang="zh-TW" sz="2400" b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zh-TW" alt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TW" sz="2400" b="1" dirty="0" err="1" smtClean="0">
                <a:latin typeface="Times New Roman" pitchFamily="18" charset="0"/>
                <a:cs typeface="Times New Roman" pitchFamily="18" charset="0"/>
              </a:rPr>
              <a:t>Acetylcysteine</a:t>
            </a:r>
            <a:r>
              <a:rPr lang="zh-TW" alt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TW" sz="2400" b="1" dirty="0" smtClean="0">
                <a:latin typeface="Times New Roman" pitchFamily="18" charset="0"/>
                <a:cs typeface="Times New Roman" pitchFamily="18" charset="0"/>
              </a:rPr>
              <a:t>200mg/cap  1# TID</a:t>
            </a:r>
          </a:p>
          <a:p>
            <a:pPr eaLnBrk="1" hangingPunct="1">
              <a:buFontTx/>
              <a:buNone/>
              <a:defRPr/>
            </a:pPr>
            <a:r>
              <a:rPr lang="zh-TW" altLang="en-US" sz="2400" b="1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altLang="zh-TW" sz="24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altLang="zh-TW" sz="2400" b="1" dirty="0" err="1" smtClean="0">
                <a:latin typeface="Times New Roman" pitchFamily="18" charset="0"/>
                <a:cs typeface="Times New Roman" pitchFamily="18" charset="0"/>
              </a:rPr>
              <a:t>Combivent</a:t>
            </a:r>
            <a:r>
              <a:rPr lang="zh-TW" alt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TW" sz="2400" b="1" dirty="0" smtClean="0">
                <a:latin typeface="Times New Roman" pitchFamily="18" charset="0"/>
                <a:cs typeface="Times New Roman" pitchFamily="18" charset="0"/>
              </a:rPr>
              <a:t>/Amp  1amp   BID</a:t>
            </a:r>
            <a:r>
              <a:rPr lang="en-US" altLang="zh-TW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1" hangingPunct="1">
              <a:buFontTx/>
              <a:buNone/>
              <a:defRPr/>
            </a:pPr>
            <a:r>
              <a:rPr lang="zh-TW" altLang="en-US" sz="2400" b="1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altLang="zh-TW" sz="2400" b="1" dirty="0" smtClean="0">
                <a:latin typeface="Times New Roman" pitchFamily="18" charset="0"/>
                <a:cs typeface="Times New Roman" pitchFamily="18" charset="0"/>
              </a:rPr>
              <a:t>- Theophylline 125mg/T   1#BID</a:t>
            </a:r>
            <a:endParaRPr lang="zh-TW" alt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Tx/>
              <a:buNone/>
              <a:defRPr/>
            </a:pPr>
            <a:r>
              <a:rPr lang="zh-TW" altLang="en-US" sz="2400" b="1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altLang="zh-TW" sz="2400" b="1" dirty="0" smtClean="0">
                <a:latin typeface="Times New Roman" pitchFamily="18" charset="0"/>
                <a:cs typeface="Times New Roman" pitchFamily="18" charset="0"/>
              </a:rPr>
              <a:t>- Prednisolone  5mg/T    1# BID</a:t>
            </a:r>
          </a:p>
          <a:p>
            <a:pPr eaLnBrk="1" hangingPunct="1">
              <a:lnSpc>
                <a:spcPct val="105000"/>
              </a:lnSpc>
              <a:spcBef>
                <a:spcPct val="5000"/>
              </a:spcBef>
              <a:buClr>
                <a:srgbClr val="FF0000"/>
              </a:buClr>
              <a:buFont typeface="Wingdings" pitchFamily="2" charset="2"/>
              <a:buChar char="u"/>
              <a:defRPr/>
            </a:pPr>
            <a:r>
              <a:rPr lang="zh-TW" altLang="en-US" sz="2800" b="1" dirty="0" smtClean="0">
                <a:solidFill>
                  <a:srgbClr val="0000FF"/>
                </a:solidFill>
                <a:latin typeface="Times New Roman" pitchFamily="18" charset="0"/>
              </a:rPr>
              <a:t>發現之藥物治療問題 </a:t>
            </a:r>
            <a:r>
              <a:rPr lang="en-US" altLang="zh-TW" sz="2800" b="1" dirty="0" smtClean="0">
                <a:solidFill>
                  <a:srgbClr val="0000FF"/>
                </a:solidFill>
                <a:latin typeface="Times New Roman" pitchFamily="18" charset="0"/>
              </a:rPr>
              <a:t>:</a:t>
            </a:r>
            <a:endParaRPr lang="zh-TW" altLang="en-US" sz="2800" b="1" dirty="0" smtClean="0">
              <a:solidFill>
                <a:srgbClr val="0000FF"/>
              </a:solidFill>
              <a:latin typeface="Times New Roman" pitchFamily="18" charset="0"/>
            </a:endParaRPr>
          </a:p>
          <a:p>
            <a:pPr>
              <a:buClr>
                <a:srgbClr val="FF0000"/>
              </a:buClr>
              <a:buFontTx/>
              <a:buNone/>
              <a:defRPr/>
            </a:pPr>
            <a:r>
              <a:rPr lang="en-US" altLang="zh-TW" sz="2800" b="1" dirty="0" smtClean="0">
                <a:latin typeface="Arial" charset="0"/>
                <a:cs typeface="Arial" charset="0"/>
              </a:rPr>
              <a:t>    </a:t>
            </a:r>
            <a:r>
              <a:rPr lang="en-US" altLang="zh-TW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AA13</a:t>
            </a:r>
            <a:r>
              <a:rPr lang="zh-TW" altLang="en-US" sz="2800" b="1" dirty="0" smtClean="0">
                <a:solidFill>
                  <a:srgbClr val="00B050"/>
                </a:solidFill>
              </a:rPr>
              <a:t>需合併另一藥來加強療效</a:t>
            </a:r>
            <a:r>
              <a:rPr lang="en-US" altLang="zh-TW" sz="2800" b="1" dirty="0" smtClean="0">
                <a:solidFill>
                  <a:srgbClr val="00B050"/>
                </a:solidFill>
              </a:rPr>
              <a:t>:</a:t>
            </a:r>
            <a:r>
              <a:rPr lang="zh-TW" altLang="en-US" sz="2600" b="1" dirty="0" smtClean="0">
                <a:latin typeface="Times New Roman" pitchFamily="18" charset="0"/>
                <a:cs typeface="Times New Roman" pitchFamily="18" charset="0"/>
              </a:rPr>
              <a:t>個案目前仍感到有痰、口乾的問題， </a:t>
            </a:r>
            <a:r>
              <a:rPr lang="en-US" altLang="zh-TW" sz="2400" b="1" dirty="0" err="1" smtClean="0">
                <a:latin typeface="Times New Roman" pitchFamily="18" charset="0"/>
                <a:cs typeface="Times New Roman" pitchFamily="18" charset="0"/>
              </a:rPr>
              <a:t>Acetylcysteine</a:t>
            </a:r>
            <a:r>
              <a:rPr lang="zh-TW" alt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TW" sz="2400" b="1" dirty="0" smtClean="0">
                <a:latin typeface="Times New Roman" pitchFamily="18" charset="0"/>
                <a:cs typeface="Times New Roman" pitchFamily="18" charset="0"/>
              </a:rPr>
              <a:t>1#TID</a:t>
            </a:r>
            <a:r>
              <a:rPr lang="zh-TW" altLang="en-US" sz="2400" b="1" dirty="0" smtClean="0">
                <a:latin typeface="Times New Roman" pitchFamily="18" charset="0"/>
                <a:cs typeface="Times New Roman" pitchFamily="18" charset="0"/>
              </a:rPr>
              <a:t>使用仍無法緩解目前痰多情況</a:t>
            </a:r>
            <a:r>
              <a:rPr lang="en-US" altLang="zh-TW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zh-TW" altLang="en-US" sz="2600" b="1" dirty="0" smtClean="0">
                <a:latin typeface="Times New Roman" pitchFamily="18" charset="0"/>
                <a:cs typeface="Times New Roman" pitchFamily="18" charset="0"/>
              </a:rPr>
              <a:t>。</a:t>
            </a:r>
            <a:endParaRPr lang="en-US" altLang="zh-TW" sz="26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rgbClr val="FF0000"/>
              </a:buClr>
              <a:buFontTx/>
              <a:buNone/>
              <a:defRPr/>
            </a:pPr>
            <a:r>
              <a:rPr lang="zh-TW" altLang="en-US" sz="2600" b="1" dirty="0" smtClean="0">
                <a:solidFill>
                  <a:srgbClr val="00B050"/>
                </a:solidFill>
                <a:latin typeface="Arial" charset="0"/>
                <a:cs typeface="Arial" charset="0"/>
              </a:rPr>
              <a:t>    </a:t>
            </a:r>
            <a:r>
              <a:rPr lang="zh-TW" altLang="en-US" sz="2600" b="1" dirty="0" smtClean="0">
                <a:latin typeface="Times New Roman" pitchFamily="18" charset="0"/>
              </a:rPr>
              <a:t>     </a:t>
            </a:r>
          </a:p>
        </p:txBody>
      </p:sp>
      <p:sp>
        <p:nvSpPr>
          <p:cNvPr id="28676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Constantia" pitchFamily="18" charset="0"/>
                <a:ea typeface="標楷體" pitchFamily="65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Constantia" pitchFamily="18" charset="0"/>
                <a:ea typeface="標楷體" pitchFamily="65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Constantia" pitchFamily="18" charset="0"/>
                <a:ea typeface="標楷體" pitchFamily="65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Constantia" pitchFamily="18" charset="0"/>
                <a:ea typeface="標楷體" pitchFamily="65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Constantia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nstantia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nstantia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nstantia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nstantia" pitchFamily="18" charset="0"/>
                <a:ea typeface="標楷體" pitchFamily="65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CA3645DD-782F-487F-A550-5BA850E2D2BF}" type="slidenum">
              <a:rPr lang="en-US" altLang="zh-TW" sz="1400" smtClean="0">
                <a:latin typeface="Arial" charset="0"/>
                <a:ea typeface="新細明體" charset="-120"/>
              </a:rPr>
              <a:pPr eaLnBrk="1" hangingPunct="1">
                <a:spcBef>
                  <a:spcPct val="0"/>
                </a:spcBef>
                <a:buFontTx/>
                <a:buNone/>
              </a:pPr>
              <a:t>29</a:t>
            </a:fld>
            <a:endParaRPr lang="en-US" altLang="zh-TW" sz="1400" smtClean="0">
              <a:latin typeface="Arial" charset="0"/>
              <a:ea typeface="新細明體" charset="-120"/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7473950" y="0"/>
            <a:ext cx="1670050" cy="584200"/>
          </a:xfrm>
          <a:prstGeom prst="rect">
            <a:avLst/>
          </a:prstGeom>
          <a:solidFill>
            <a:srgbClr val="BBE0E3"/>
          </a:solidFill>
          <a:ln>
            <a:noFill/>
          </a:ln>
          <a:effectLst/>
          <a:extLst/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 smtClean="0">
                <a:solidFill>
                  <a:srgbClr val="000000">
                    <a:lumMod val="95000"/>
                    <a:lumOff val="5000"/>
                  </a:srgbClr>
                </a:solidFill>
                <a:latin typeface="Times New Roman" pitchFamily="18" charset="0"/>
                <a:ea typeface="標楷體" pitchFamily="65" charset="-120"/>
              </a:rPr>
              <a:t>第一次訪視</a:t>
            </a:r>
            <a:endParaRPr lang="en-US" altLang="zh-TW" sz="1600" kern="0" dirty="0" smtClean="0">
              <a:solidFill>
                <a:srgbClr val="000000">
                  <a:lumMod val="95000"/>
                  <a:lumOff val="5000"/>
                </a:srgbClr>
              </a:solidFill>
              <a:latin typeface="Times New Roman" pitchFamily="18" charset="0"/>
              <a:ea typeface="標楷體" pitchFamily="65" charset="-12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sz="1600" kern="0" dirty="0" smtClean="0">
                <a:solidFill>
                  <a:srgbClr val="000000">
                    <a:lumMod val="95000"/>
                    <a:lumOff val="5000"/>
                  </a:srgbClr>
                </a:solidFill>
                <a:latin typeface="Times New Roman" pitchFamily="18" charset="0"/>
                <a:ea typeface="標楷體" pitchFamily="65" charset="-120"/>
              </a:rPr>
              <a:t>10</a:t>
            </a:r>
            <a:r>
              <a:rPr lang="zh-TW" altLang="en-US" sz="1600" kern="0" dirty="0" smtClean="0">
                <a:solidFill>
                  <a:srgbClr val="000000">
                    <a:lumMod val="95000"/>
                    <a:lumOff val="5000"/>
                  </a:srgbClr>
                </a:solidFill>
                <a:latin typeface="Times New Roman" pitchFamily="18" charset="0"/>
                <a:ea typeface="標楷體" pitchFamily="65" charset="-120"/>
              </a:rPr>
              <a:t>月</a:t>
            </a:r>
            <a:r>
              <a:rPr lang="en-US" altLang="zh-TW" sz="1600" kern="0" dirty="0" smtClean="0">
                <a:solidFill>
                  <a:srgbClr val="000000">
                    <a:lumMod val="95000"/>
                    <a:lumOff val="5000"/>
                  </a:srgbClr>
                </a:solidFill>
                <a:latin typeface="Times New Roman" pitchFamily="18" charset="0"/>
                <a:ea typeface="標楷體" pitchFamily="65" charset="-120"/>
              </a:rPr>
              <a:t>16</a:t>
            </a:r>
            <a:r>
              <a:rPr lang="zh-TW" altLang="en-US" sz="1600" kern="0" dirty="0" smtClean="0">
                <a:solidFill>
                  <a:srgbClr val="000000">
                    <a:lumMod val="95000"/>
                    <a:lumOff val="5000"/>
                  </a:srgbClr>
                </a:solidFill>
                <a:latin typeface="Times New Roman" pitchFamily="18" charset="0"/>
                <a:ea typeface="標楷體" pitchFamily="65" charset="-120"/>
              </a:rPr>
              <a:t>日</a:t>
            </a:r>
            <a:r>
              <a:rPr lang="en-US" altLang="zh-TW" sz="1600" kern="0" dirty="0" smtClean="0">
                <a:solidFill>
                  <a:srgbClr val="000000">
                    <a:lumMod val="95000"/>
                    <a:lumOff val="5000"/>
                  </a:srgbClr>
                </a:solidFill>
                <a:latin typeface="Times New Roman" pitchFamily="18" charset="0"/>
                <a:ea typeface="標楷體" pitchFamily="65" charset="-120"/>
              </a:rPr>
              <a:t>15:00</a:t>
            </a:r>
            <a:endParaRPr lang="zh-TW" altLang="en-US" sz="1600" kern="0" dirty="0" smtClean="0">
              <a:solidFill>
                <a:srgbClr val="000000">
                  <a:lumMod val="95000"/>
                  <a:lumOff val="5000"/>
                </a:srgbClr>
              </a:solidFill>
              <a:latin typeface="Times New Roman" pitchFamily="18" charset="0"/>
              <a:ea typeface="標楷體" pitchFamily="65" charset="-12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476375" y="115888"/>
            <a:ext cx="5832475" cy="922337"/>
          </a:xfrm>
        </p:spPr>
        <p:txBody>
          <a:bodyPr/>
          <a:lstStyle/>
          <a:p>
            <a:pPr eaLnBrk="1" hangingPunct="1"/>
            <a:r>
              <a:rPr lang="zh-TW" altLang="en-US" b="1" i="0" smtClean="0">
                <a:solidFill>
                  <a:srgbClr val="006600"/>
                </a:solidFill>
                <a:latin typeface="標楷體" pitchFamily="65" charset="-120"/>
                <a:ea typeface="標楷體" pitchFamily="65" charset="-120"/>
              </a:rPr>
              <a:t>病人資訊</a:t>
            </a:r>
            <a:r>
              <a:rPr lang="en-US" altLang="zh-TW" sz="3600" b="1" i="0" smtClean="0">
                <a:solidFill>
                  <a:srgbClr val="006600"/>
                </a:solidFill>
                <a:latin typeface="標楷體" pitchFamily="65" charset="-120"/>
                <a:ea typeface="標楷體" pitchFamily="65" charset="-120"/>
              </a:rPr>
              <a:t>-</a:t>
            </a:r>
            <a:r>
              <a:rPr lang="zh-TW" altLang="en-US" sz="3600" b="1" i="0" smtClean="0">
                <a:solidFill>
                  <a:srgbClr val="006600"/>
                </a:solidFill>
                <a:latin typeface="標楷體" pitchFamily="65" charset="-120"/>
                <a:ea typeface="標楷體" pitchFamily="65" charset="-120"/>
              </a:rPr>
              <a:t>基本資料</a:t>
            </a:r>
            <a:r>
              <a:rPr lang="en-US" altLang="zh-TW" sz="2000" b="1" i="0" smtClean="0">
                <a:solidFill>
                  <a:srgbClr val="006600"/>
                </a:solidFill>
                <a:latin typeface="標楷體" pitchFamily="65" charset="-120"/>
                <a:ea typeface="標楷體" pitchFamily="65" charset="-120"/>
              </a:rPr>
              <a:t>1/2</a:t>
            </a:r>
            <a:endParaRPr lang="zh-TW" altLang="en-US" sz="2000" b="1" i="0" smtClean="0">
              <a:solidFill>
                <a:srgbClr val="0066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357188" y="1214438"/>
            <a:ext cx="8353425" cy="5256212"/>
          </a:xfrm>
        </p:spPr>
        <p:txBody>
          <a:bodyPr/>
          <a:lstStyle/>
          <a:p>
            <a:pPr eaLnBrk="1" hangingPunct="1">
              <a:lnSpc>
                <a:spcPct val="105000"/>
              </a:lnSpc>
              <a:spcBef>
                <a:spcPct val="5000"/>
              </a:spcBef>
              <a:buClr>
                <a:schemeClr val="hlink"/>
              </a:buClr>
              <a:buFont typeface="Wingdings" pitchFamily="2" charset="2"/>
              <a:buChar char="u"/>
              <a:defRPr/>
            </a:pP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楊先生，男，</a:t>
            </a:r>
            <a:r>
              <a:rPr lang="en-US" altLang="zh-TW" b="1" dirty="0" smtClean="0">
                <a:latin typeface="+mj-lt"/>
                <a:ea typeface="標楷體" pitchFamily="65" charset="-120"/>
              </a:rPr>
              <a:t>87</a:t>
            </a: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歲</a:t>
            </a:r>
          </a:p>
          <a:p>
            <a:pPr eaLnBrk="1" hangingPunct="1">
              <a:lnSpc>
                <a:spcPct val="105000"/>
              </a:lnSpc>
              <a:spcBef>
                <a:spcPts val="600"/>
              </a:spcBef>
              <a:buClr>
                <a:schemeClr val="hlink"/>
              </a:buClr>
              <a:buFont typeface="Wingdings" pitchFamily="2" charset="2"/>
              <a:buChar char="u"/>
              <a:defRPr/>
            </a:pP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身高</a:t>
            </a:r>
            <a:r>
              <a:rPr lang="en-US" altLang="zh-TW" b="1" dirty="0" smtClean="0">
                <a:latin typeface="+mj-lt"/>
                <a:ea typeface="標楷體" pitchFamily="65" charset="-120"/>
              </a:rPr>
              <a:t>165</a:t>
            </a: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公分，體重</a:t>
            </a:r>
            <a:r>
              <a:rPr lang="en-US" altLang="zh-TW" b="1" dirty="0" smtClean="0">
                <a:latin typeface="+mj-lt"/>
                <a:ea typeface="標楷體" pitchFamily="65" charset="-120"/>
              </a:rPr>
              <a:t>54</a:t>
            </a: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公斤</a:t>
            </a:r>
          </a:p>
          <a:p>
            <a:pPr eaLnBrk="1" hangingPunct="1">
              <a:lnSpc>
                <a:spcPct val="105000"/>
              </a:lnSpc>
              <a:spcBef>
                <a:spcPct val="5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 </a:t>
            </a:r>
            <a:r>
              <a:rPr lang="en-US" altLang="zh-TW" sz="2800" b="1" dirty="0" smtClean="0">
                <a:latin typeface="標楷體" pitchFamily="65" charset="-120"/>
                <a:ea typeface="標楷體" pitchFamily="65" charset="-120"/>
              </a:rPr>
              <a:t> </a:t>
            </a:r>
            <a:r>
              <a:rPr lang="en-US" altLang="zh-TW" sz="2800" b="1" dirty="0" smtClean="0">
                <a:solidFill>
                  <a:srgbClr val="008000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en-US" altLang="zh-TW" sz="2800" b="1" dirty="0" smtClean="0">
                <a:solidFill>
                  <a:srgbClr val="008000"/>
                </a:solidFill>
                <a:latin typeface="+mj-lt"/>
                <a:ea typeface="標楷體" pitchFamily="65" charset="-120"/>
              </a:rPr>
              <a:t>BMI: 19.8 kg/m</a:t>
            </a:r>
            <a:r>
              <a:rPr lang="en-US" altLang="zh-TW" sz="2800" b="1" baseline="30000" dirty="0" smtClean="0">
                <a:solidFill>
                  <a:srgbClr val="008000"/>
                </a:solidFill>
                <a:latin typeface="+mj-lt"/>
                <a:ea typeface="標楷體" pitchFamily="65" charset="-120"/>
              </a:rPr>
              <a:t>2</a:t>
            </a:r>
            <a:r>
              <a:rPr lang="zh-TW" altLang="en-US" sz="2800" b="1" dirty="0" smtClean="0">
                <a:solidFill>
                  <a:srgbClr val="008000"/>
                </a:solidFill>
                <a:latin typeface="標楷體" pitchFamily="65" charset="-120"/>
                <a:ea typeface="標楷體" pitchFamily="65" charset="-120"/>
              </a:rPr>
              <a:t>，</a:t>
            </a:r>
            <a:r>
              <a:rPr lang="zh-TW" altLang="en-US" sz="2800" b="1" dirty="0" smtClean="0">
                <a:solidFill>
                  <a:srgbClr val="008000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理想體重</a:t>
            </a:r>
            <a:r>
              <a:rPr lang="zh-TW" altLang="en-US" sz="2800" b="1" dirty="0" smtClean="0">
                <a:solidFill>
                  <a:srgbClr val="008000"/>
                </a:solidFill>
                <a:latin typeface="標楷體" pitchFamily="65" charset="-120"/>
                <a:ea typeface="標楷體" pitchFamily="65" charset="-120"/>
              </a:rPr>
              <a:t>：</a:t>
            </a:r>
            <a:r>
              <a:rPr lang="en-US" altLang="zh-TW" sz="2800" b="1" dirty="0" smtClean="0">
                <a:solidFill>
                  <a:srgbClr val="008000"/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lang="en-US" altLang="zh-TW" sz="2800" b="1" dirty="0" smtClean="0">
                <a:solidFill>
                  <a:srgbClr val="008000"/>
                </a:solidFill>
                <a:latin typeface="+mj-lt"/>
                <a:ea typeface="標楷體" pitchFamily="65" charset="-120"/>
              </a:rPr>
              <a:t>59Kg</a:t>
            </a:r>
            <a:r>
              <a:rPr lang="en-US" altLang="zh-TW" sz="2800" b="1" dirty="0" smtClean="0">
                <a:solidFill>
                  <a:srgbClr val="008000"/>
                </a:solidFill>
                <a:latin typeface="標楷體" pitchFamily="65" charset="-120"/>
                <a:ea typeface="標楷體" pitchFamily="65" charset="-120"/>
              </a:rPr>
              <a:t>)</a:t>
            </a:r>
            <a:endParaRPr lang="zh-TW" altLang="en-US" sz="2800" b="1" dirty="0" smtClean="0">
              <a:solidFill>
                <a:srgbClr val="008000"/>
              </a:solidFill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lnSpc>
                <a:spcPct val="105000"/>
              </a:lnSpc>
              <a:spcBef>
                <a:spcPts val="600"/>
              </a:spcBef>
              <a:buClr>
                <a:schemeClr val="hlink"/>
              </a:buClr>
              <a:buFont typeface="Wingdings" pitchFamily="2" charset="2"/>
              <a:buChar char="u"/>
              <a:defRPr/>
            </a:pPr>
            <a:r>
              <a:rPr lang="zh-TW" altLang="en-US" b="1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軍職退休</a:t>
            </a:r>
            <a:r>
              <a:rPr lang="en-US" altLang="zh-TW" b="1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，</a:t>
            </a:r>
            <a:r>
              <a:rPr lang="zh-TW" altLang="en-US" b="1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衣著與外觀合宜整潔</a:t>
            </a:r>
            <a:endParaRPr lang="en-US" altLang="zh-TW" b="1" dirty="0" smtClean="0">
              <a:solidFill>
                <a:srgbClr val="000000"/>
              </a:solidFill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lnSpc>
                <a:spcPct val="105000"/>
              </a:lnSpc>
              <a:spcBef>
                <a:spcPts val="600"/>
              </a:spcBef>
              <a:buClr>
                <a:schemeClr val="hlink"/>
              </a:buClr>
              <a:buFont typeface="Wingdings" pitchFamily="2" charset="2"/>
              <a:buChar char="u"/>
              <a:defRPr/>
            </a:pPr>
            <a:r>
              <a:rPr lang="zh-TW" altLang="en-US" b="1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意識</a:t>
            </a:r>
            <a:r>
              <a:rPr lang="zh-TW" altLang="en-US" b="1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清醒，視力模糊，</a:t>
            </a: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左耳重聽</a:t>
            </a:r>
            <a:endParaRPr lang="en-US" altLang="zh-TW" b="1" dirty="0" smtClean="0">
              <a:solidFill>
                <a:srgbClr val="000000"/>
              </a:solidFill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lnSpc>
                <a:spcPct val="105000"/>
              </a:lnSpc>
              <a:spcBef>
                <a:spcPts val="600"/>
              </a:spcBef>
              <a:buClr>
                <a:schemeClr val="hlink"/>
              </a:buClr>
              <a:buFont typeface="Wingdings" pitchFamily="2" charset="2"/>
              <a:buChar char="u"/>
              <a:defRPr/>
            </a:pPr>
            <a:r>
              <a:rPr lang="zh-TW" altLang="en-US" b="1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有氣切管，說國語，</a:t>
            </a:r>
            <a:endParaRPr lang="en-US" altLang="zh-TW" b="1" dirty="0" smtClean="0">
              <a:solidFill>
                <a:srgbClr val="000000"/>
              </a:solidFill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lnSpc>
                <a:spcPct val="105000"/>
              </a:lnSpc>
              <a:spcBef>
                <a:spcPts val="600"/>
              </a:spcBef>
              <a:buClr>
                <a:schemeClr val="hlink"/>
              </a:buClr>
              <a:buFontTx/>
              <a:buNone/>
              <a:defRPr/>
            </a:pPr>
            <a:r>
              <a:rPr lang="zh-TW" altLang="en-US" b="1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  言語表達較不清楚</a:t>
            </a:r>
            <a:r>
              <a:rPr lang="en-US" altLang="zh-TW" b="1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 </a:t>
            </a:r>
          </a:p>
          <a:p>
            <a:pPr eaLnBrk="1" hangingPunct="1">
              <a:lnSpc>
                <a:spcPct val="105000"/>
              </a:lnSpc>
              <a:spcBef>
                <a:spcPts val="600"/>
              </a:spcBef>
              <a:buClr>
                <a:schemeClr val="hlink"/>
              </a:buClr>
              <a:buFont typeface="Wingdings" pitchFamily="2" charset="2"/>
              <a:buChar char="u"/>
              <a:defRPr/>
            </a:pPr>
            <a:r>
              <a:rPr lang="zh-TW" altLang="en-US" b="1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動作較遲緩</a:t>
            </a:r>
            <a:endParaRPr lang="en-US" altLang="zh-TW" b="1" dirty="0" smtClean="0">
              <a:solidFill>
                <a:srgbClr val="000000"/>
              </a:solidFill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lnSpc>
                <a:spcPct val="105000"/>
              </a:lnSpc>
              <a:spcBef>
                <a:spcPts val="600"/>
              </a:spcBef>
              <a:buClr>
                <a:schemeClr val="hlink"/>
              </a:buClr>
              <a:buFont typeface="Wingdings" pitchFamily="2" charset="2"/>
              <a:buChar char="u"/>
              <a:defRPr/>
            </a:pPr>
            <a:r>
              <a:rPr lang="zh-TW" altLang="en-US" b="1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行動靠助行器或輪椅</a:t>
            </a:r>
            <a:endParaRPr lang="en-US" altLang="zh-TW" b="1" dirty="0" smtClean="0">
              <a:solidFill>
                <a:srgbClr val="000000"/>
              </a:solidFill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lnSpc>
                <a:spcPct val="105000"/>
              </a:lnSpc>
              <a:spcBef>
                <a:spcPts val="600"/>
              </a:spcBef>
              <a:buClr>
                <a:schemeClr val="hlink"/>
              </a:buClr>
              <a:buFontTx/>
              <a:buNone/>
              <a:defRPr/>
            </a:pPr>
            <a:endParaRPr lang="en-US" altLang="zh-TW" b="1" dirty="0" smtClean="0">
              <a:solidFill>
                <a:srgbClr val="000000"/>
              </a:solidFill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lnSpc>
                <a:spcPct val="105000"/>
              </a:lnSpc>
              <a:spcBef>
                <a:spcPts val="600"/>
              </a:spcBef>
              <a:buClr>
                <a:schemeClr val="hlink"/>
              </a:buClr>
              <a:buFont typeface="Wingdings" pitchFamily="2" charset="2"/>
              <a:buChar char="u"/>
              <a:defRPr/>
            </a:pPr>
            <a:endParaRPr lang="en-US" altLang="zh-TW" b="1" dirty="0" smtClean="0">
              <a:solidFill>
                <a:srgbClr val="00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5124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8316416" y="6237312"/>
            <a:ext cx="531813" cy="476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Blip>
                <a:blip r:embed="rId2"/>
              </a:buBlip>
              <a:defRPr kumimoji="1" sz="3200">
                <a:solidFill>
                  <a:schemeClr val="tx1"/>
                </a:solidFill>
                <a:latin typeface="Tahoma" pitchFamily="34" charset="0"/>
                <a:ea typeface="新細明體" charset="-120"/>
                <a:cs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SzPct val="75000"/>
              <a:buBlip>
                <a:blip r:embed="rId3"/>
              </a:buBlip>
              <a:defRPr kumimoji="1" sz="2800">
                <a:solidFill>
                  <a:schemeClr val="tx1"/>
                </a:solidFill>
                <a:latin typeface="Tahoma" pitchFamily="34" charset="0"/>
                <a:ea typeface="新細明體" charset="-120"/>
                <a:cs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  <a:cs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ahoma" pitchFamily="34" charset="0"/>
                <a:ea typeface="新細明體" charset="-120"/>
                <a:cs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Char char="–"/>
              <a:defRPr kumimoji="1" sz="2000">
                <a:solidFill>
                  <a:schemeClr val="tx1"/>
                </a:solidFill>
                <a:latin typeface="Tahoma" pitchFamily="34" charset="0"/>
                <a:ea typeface="新細明體" charset="-120"/>
                <a:cs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kumimoji="1" sz="2000">
                <a:solidFill>
                  <a:schemeClr val="tx1"/>
                </a:solidFill>
                <a:latin typeface="Tahoma" pitchFamily="34" charset="0"/>
                <a:ea typeface="新細明體" charset="-120"/>
                <a:cs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kumimoji="1" sz="2000">
                <a:solidFill>
                  <a:schemeClr val="tx1"/>
                </a:solidFill>
                <a:latin typeface="Tahoma" pitchFamily="34" charset="0"/>
                <a:ea typeface="新細明體" charset="-120"/>
                <a:cs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kumimoji="1" sz="2000">
                <a:solidFill>
                  <a:schemeClr val="tx1"/>
                </a:solidFill>
                <a:latin typeface="Tahoma" pitchFamily="34" charset="0"/>
                <a:ea typeface="新細明體" charset="-120"/>
                <a:cs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kumimoji="1" sz="2000">
                <a:solidFill>
                  <a:schemeClr val="tx1"/>
                </a:solidFill>
                <a:latin typeface="Tahoma" pitchFamily="34" charset="0"/>
                <a:ea typeface="新細明體" charset="-120"/>
                <a:cs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D710C185-A237-40DD-9CB6-4D6CAFC4240E}" type="slidenum">
              <a:rPr lang="en-US" altLang="zh-TW" sz="1400" smtClean="0">
                <a:latin typeface="Arial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3</a:t>
            </a:fld>
            <a:endParaRPr lang="en-US" altLang="zh-TW" sz="1400" smtClean="0">
              <a:latin typeface="Arial" charset="0"/>
            </a:endParaRPr>
          </a:p>
        </p:txBody>
      </p:sp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7092950" y="331860"/>
            <a:ext cx="2051050" cy="646113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Blip>
                <a:blip r:embed="rId2"/>
              </a:buBlip>
              <a:defRPr kumimoji="1" sz="3200">
                <a:solidFill>
                  <a:schemeClr val="tx1"/>
                </a:solidFill>
                <a:latin typeface="Tahoma" pitchFamily="34" charset="0"/>
                <a:ea typeface="新細明體" charset="-120"/>
                <a:cs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SzPct val="75000"/>
              <a:buBlip>
                <a:blip r:embed="rId3"/>
              </a:buBlip>
              <a:defRPr kumimoji="1" sz="2800">
                <a:solidFill>
                  <a:schemeClr val="tx1"/>
                </a:solidFill>
                <a:latin typeface="Tahoma" pitchFamily="34" charset="0"/>
                <a:ea typeface="新細明體" charset="-120"/>
                <a:cs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  <a:cs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ahoma" pitchFamily="34" charset="0"/>
                <a:ea typeface="新細明體" charset="-120"/>
                <a:cs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Char char="–"/>
              <a:defRPr kumimoji="1" sz="2000">
                <a:solidFill>
                  <a:schemeClr val="tx1"/>
                </a:solidFill>
                <a:latin typeface="Tahoma" pitchFamily="34" charset="0"/>
                <a:ea typeface="新細明體" charset="-120"/>
                <a:cs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kumimoji="1" sz="2000">
                <a:solidFill>
                  <a:schemeClr val="tx1"/>
                </a:solidFill>
                <a:latin typeface="Tahoma" pitchFamily="34" charset="0"/>
                <a:ea typeface="新細明體" charset="-120"/>
                <a:cs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kumimoji="1" sz="2000">
                <a:solidFill>
                  <a:schemeClr val="tx1"/>
                </a:solidFill>
                <a:latin typeface="Tahoma" pitchFamily="34" charset="0"/>
                <a:ea typeface="新細明體" charset="-120"/>
                <a:cs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kumimoji="1" sz="2000">
                <a:solidFill>
                  <a:schemeClr val="tx1"/>
                </a:solidFill>
                <a:latin typeface="Tahoma" pitchFamily="34" charset="0"/>
                <a:ea typeface="新細明體" charset="-120"/>
                <a:cs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kumimoji="1" sz="2000">
                <a:solidFill>
                  <a:schemeClr val="tx1"/>
                </a:solidFill>
                <a:latin typeface="Tahoma" pitchFamily="34" charset="0"/>
                <a:ea typeface="新細明體" charset="-120"/>
                <a:cs typeface="Tahom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1800" dirty="0">
                <a:solidFill>
                  <a:srgbClr val="0D0D0D"/>
                </a:solidFill>
                <a:latin typeface="Times New Roman" pitchFamily="18" charset="0"/>
                <a:ea typeface="標楷體" pitchFamily="65" charset="-120"/>
              </a:rPr>
              <a:t>第一次訪視</a:t>
            </a:r>
            <a:endParaRPr lang="en-US" altLang="zh-TW" sz="1800" dirty="0">
              <a:solidFill>
                <a:srgbClr val="0D0D0D"/>
              </a:solidFill>
              <a:latin typeface="Times New Roman" pitchFamily="18" charset="0"/>
              <a:ea typeface="標楷體" pitchFamily="65" charset="-12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800" dirty="0" smtClean="0">
                <a:solidFill>
                  <a:srgbClr val="0D0D0D"/>
                </a:solidFill>
                <a:latin typeface="Times New Roman" pitchFamily="18" charset="0"/>
                <a:ea typeface="標楷體" pitchFamily="65" charset="-120"/>
              </a:rPr>
              <a:t>2014</a:t>
            </a:r>
            <a:r>
              <a:rPr lang="zh-TW" altLang="en-US" sz="1800" dirty="0" smtClean="0">
                <a:solidFill>
                  <a:srgbClr val="0D0D0D"/>
                </a:solidFill>
                <a:latin typeface="Times New Roman" pitchFamily="18" charset="0"/>
                <a:ea typeface="標楷體" pitchFamily="65" charset="-120"/>
              </a:rPr>
              <a:t>年</a:t>
            </a:r>
            <a:r>
              <a:rPr lang="en-US" altLang="zh-TW" sz="1800" dirty="0">
                <a:solidFill>
                  <a:srgbClr val="0D0D0D"/>
                </a:solidFill>
                <a:latin typeface="Times New Roman" pitchFamily="18" charset="0"/>
                <a:ea typeface="標楷體" pitchFamily="65" charset="-120"/>
              </a:rPr>
              <a:t>10</a:t>
            </a:r>
            <a:r>
              <a:rPr lang="zh-TW" altLang="en-US" sz="1800" dirty="0">
                <a:solidFill>
                  <a:srgbClr val="0D0D0D"/>
                </a:solidFill>
                <a:latin typeface="Times New Roman" pitchFamily="18" charset="0"/>
                <a:ea typeface="標楷體" pitchFamily="65" charset="-120"/>
              </a:rPr>
              <a:t>月 </a:t>
            </a:r>
            <a:r>
              <a:rPr lang="en-US" altLang="zh-TW" sz="1800" dirty="0">
                <a:solidFill>
                  <a:srgbClr val="0D0D0D"/>
                </a:solidFill>
                <a:latin typeface="Times New Roman" pitchFamily="18" charset="0"/>
                <a:ea typeface="標楷體" pitchFamily="65" charset="-120"/>
              </a:rPr>
              <a:t>16</a:t>
            </a:r>
            <a:r>
              <a:rPr lang="zh-TW" altLang="en-US" sz="1800" dirty="0">
                <a:solidFill>
                  <a:srgbClr val="0D0D0D"/>
                </a:solidFill>
                <a:latin typeface="Times New Roman" pitchFamily="18" charset="0"/>
                <a:ea typeface="標楷體" pitchFamily="65" charset="-120"/>
              </a:rPr>
              <a:t>日</a:t>
            </a:r>
          </a:p>
        </p:txBody>
      </p:sp>
      <p:graphicFrame>
        <p:nvGraphicFramePr>
          <p:cNvPr id="87084" name="Group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3479911"/>
              </p:ext>
            </p:extLst>
          </p:nvPr>
        </p:nvGraphicFramePr>
        <p:xfrm>
          <a:off x="5586822" y="4365104"/>
          <a:ext cx="3012256" cy="2175892"/>
        </p:xfrm>
        <a:graphic>
          <a:graphicData uri="http://schemas.openxmlformats.org/drawingml/2006/table">
            <a:tbl>
              <a:tblPr/>
              <a:tblGrid>
                <a:gridCol w="852016"/>
                <a:gridCol w="2160240"/>
              </a:tblGrid>
              <a:tr h="3600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zh-TW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91443" marR="91443" marT="45721" marB="45721"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身體質量指數</a:t>
                      </a:r>
                      <a:r>
                        <a:rPr kumimoji="1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(BMI, kg/m2)</a:t>
                      </a:r>
                    </a:p>
                  </a:txBody>
                  <a:tcPr marL="91443" marR="91443" marT="45721" marB="45721"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264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體重過輕</a:t>
                      </a:r>
                    </a:p>
                  </a:txBody>
                  <a:tcPr marL="91443" marR="91443" marT="45721" marB="45721"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BMI </a:t>
                      </a:r>
                      <a:r>
                        <a:rPr kumimoji="1" lang="zh-TW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＜ </a:t>
                      </a:r>
                      <a:r>
                        <a:rPr kumimoji="1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18.5</a:t>
                      </a:r>
                    </a:p>
                  </a:txBody>
                  <a:tcPr marL="91443" marR="91443" marT="45721" marB="45721"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264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正常範圍</a:t>
                      </a:r>
                    </a:p>
                  </a:txBody>
                  <a:tcPr marL="91443" marR="91443" marT="45721" marB="45721"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18.5≦BMI</a:t>
                      </a:r>
                      <a:r>
                        <a:rPr kumimoji="1" lang="zh-TW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＜</a:t>
                      </a:r>
                      <a:r>
                        <a:rPr kumimoji="1" lang="en-US" altLang="zh-TW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24</a:t>
                      </a:r>
                    </a:p>
                  </a:txBody>
                  <a:tcPr marL="91443" marR="91443" marT="45721" marB="45721"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2642">
                <a:tc rowSpan="4"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異常範圍</a:t>
                      </a:r>
                    </a:p>
                  </a:txBody>
                  <a:tcPr marL="90003" marR="90003" marT="46800" marB="46800" anchor="ctr" anchorCtr="1"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過重：</a:t>
                      </a:r>
                      <a:r>
                        <a:rPr kumimoji="1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24≦BMI</a:t>
                      </a:r>
                      <a:r>
                        <a:rPr kumimoji="1" lang="zh-TW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＜</a:t>
                      </a:r>
                      <a:r>
                        <a:rPr kumimoji="1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27</a:t>
                      </a:r>
                    </a:p>
                  </a:txBody>
                  <a:tcPr marL="91443" marR="91443" marT="45721" marB="45721"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2642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輕度肥胖：</a:t>
                      </a:r>
                      <a:r>
                        <a:rPr kumimoji="1" lang="en-US" altLang="zh-TW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27≦BMI</a:t>
                      </a:r>
                      <a:r>
                        <a:rPr kumimoji="1" lang="zh-TW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＜</a:t>
                      </a:r>
                      <a:r>
                        <a:rPr kumimoji="1" lang="en-US" altLang="zh-TW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30</a:t>
                      </a:r>
                    </a:p>
                  </a:txBody>
                  <a:tcPr marL="91443" marR="91443" marT="45721" marB="45721"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2642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中度肥胖：</a:t>
                      </a:r>
                      <a:r>
                        <a:rPr kumimoji="1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30≦BMI</a:t>
                      </a:r>
                      <a:r>
                        <a:rPr kumimoji="1" lang="zh-TW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＜</a:t>
                      </a:r>
                      <a:r>
                        <a:rPr kumimoji="1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35</a:t>
                      </a:r>
                    </a:p>
                  </a:txBody>
                  <a:tcPr marL="91443" marR="91443" marT="45721" marB="45721"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2642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重度肥胖：</a:t>
                      </a:r>
                      <a:r>
                        <a:rPr kumimoji="1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BMI≧35</a:t>
                      </a:r>
                    </a:p>
                  </a:txBody>
                  <a:tcPr marL="91443" marR="91443" marT="45721" marB="45721"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7" name="图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38" y="44450"/>
            <a:ext cx="981075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投影片編號版面配置區 1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Constantia" pitchFamily="18" charset="0"/>
                <a:ea typeface="標楷體" pitchFamily="65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Constantia" pitchFamily="18" charset="0"/>
                <a:ea typeface="標楷體" pitchFamily="65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Constantia" pitchFamily="18" charset="0"/>
                <a:ea typeface="標楷體" pitchFamily="65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Constantia" pitchFamily="18" charset="0"/>
                <a:ea typeface="標楷體" pitchFamily="65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Constantia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nstantia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nstantia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nstantia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nstantia" pitchFamily="18" charset="0"/>
                <a:ea typeface="標楷體" pitchFamily="65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EEA7B8DF-01CF-41C5-A906-E54F22248DA2}" type="slidenum">
              <a:rPr lang="en-US" altLang="zh-TW" sz="1400" smtClean="0">
                <a:latin typeface="Arial" charset="0"/>
                <a:ea typeface="新細明體" charset="-120"/>
              </a:rPr>
              <a:pPr eaLnBrk="1" hangingPunct="1">
                <a:spcBef>
                  <a:spcPct val="0"/>
                </a:spcBef>
                <a:buFontTx/>
                <a:buNone/>
              </a:pPr>
              <a:t>30</a:t>
            </a:fld>
            <a:endParaRPr lang="en-US" altLang="zh-TW" sz="1400" smtClean="0">
              <a:latin typeface="Arial" charset="0"/>
              <a:ea typeface="新細明體" charset="-120"/>
            </a:endParaRPr>
          </a:p>
        </p:txBody>
      </p:sp>
      <p:sp>
        <p:nvSpPr>
          <p:cNvPr id="27651" name="內容版面配置區 2"/>
          <p:cNvSpPr txBox="1">
            <a:spLocks/>
          </p:cNvSpPr>
          <p:nvPr/>
        </p:nvSpPr>
        <p:spPr bwMode="auto">
          <a:xfrm>
            <a:off x="468313" y="620713"/>
            <a:ext cx="8501062" cy="554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>
              <a:spcBef>
                <a:spcPct val="20000"/>
              </a:spcBef>
              <a:buClr>
                <a:srgbClr val="FF0000"/>
              </a:buClr>
            </a:pPr>
            <a:endParaRPr lang="en-US" altLang="zh-TW" sz="2400" b="1" dirty="0">
              <a:ea typeface="標楷體" pitchFamily="65" charset="-120"/>
              <a:cs typeface="Arial" charset="0"/>
            </a:endParaRPr>
          </a:p>
          <a:p>
            <a:pPr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u"/>
            </a:pPr>
            <a:r>
              <a:rPr lang="zh-TW" altLang="en-US" sz="2800" b="1" dirty="0">
                <a:solidFill>
                  <a:srgbClr val="0000FF"/>
                </a:solidFill>
                <a:latin typeface="Constantia" pitchFamily="18" charset="0"/>
                <a:ea typeface="標楷體" pitchFamily="65" charset="-120"/>
                <a:cs typeface="Arial" charset="0"/>
              </a:rPr>
              <a:t>建議醫師事項</a:t>
            </a:r>
            <a:r>
              <a:rPr lang="en-US" altLang="zh-TW" sz="2800" b="1" dirty="0">
                <a:solidFill>
                  <a:srgbClr val="0000FF"/>
                </a:solidFill>
                <a:latin typeface="Constantia" pitchFamily="18" charset="0"/>
                <a:ea typeface="標楷體" pitchFamily="65" charset="-120"/>
                <a:cs typeface="Arial" charset="0"/>
              </a:rPr>
              <a:t>:</a:t>
            </a:r>
          </a:p>
          <a:p>
            <a:pPr>
              <a:spcBef>
                <a:spcPct val="20000"/>
              </a:spcBef>
            </a:pPr>
            <a:r>
              <a:rPr lang="zh-TW" altLang="en-US" sz="2800" b="1" dirty="0">
                <a:solidFill>
                  <a:srgbClr val="00B05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   </a:t>
            </a:r>
            <a:r>
              <a:rPr lang="en-US" altLang="zh-TW" sz="2800" b="1" dirty="0">
                <a:solidFill>
                  <a:srgbClr val="00B05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13</a:t>
            </a:r>
            <a:r>
              <a:rPr lang="zh-TW" altLang="en-US" sz="2600" b="1" dirty="0">
                <a:solidFill>
                  <a:srgbClr val="00B05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</a:t>
            </a:r>
            <a:r>
              <a:rPr lang="en-US" altLang="zh-TW" sz="2600" b="1" dirty="0">
                <a:solidFill>
                  <a:srgbClr val="00B05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11</a:t>
            </a:r>
            <a:r>
              <a:rPr lang="zh-TW" altLang="en-US" sz="2600" b="1" dirty="0">
                <a:solidFill>
                  <a:srgbClr val="00B050"/>
                </a:solidFill>
                <a:latin typeface="標楷體" pitchFamily="65" charset="-120"/>
                <a:ea typeface="標楷體" pitchFamily="65" charset="-120"/>
              </a:rPr>
              <a:t>建議開始用某藥</a:t>
            </a:r>
            <a:r>
              <a:rPr lang="en-US" altLang="zh-TW" sz="2600" b="1" dirty="0">
                <a:solidFill>
                  <a:srgbClr val="00B050"/>
                </a:solidFill>
                <a:latin typeface="標楷體" pitchFamily="65" charset="-120"/>
                <a:ea typeface="標楷體" pitchFamily="65" charset="-120"/>
              </a:rPr>
              <a:t>:</a:t>
            </a:r>
            <a:r>
              <a:rPr lang="zh-TW" altLang="en-US" sz="2600" b="1" dirty="0">
                <a:latin typeface="標楷體" pitchFamily="65" charset="-120"/>
                <a:ea typeface="標楷體" pitchFamily="65" charset="-120"/>
              </a:rPr>
              <a:t>建議增加吸入</a:t>
            </a:r>
            <a:r>
              <a:rPr lang="en-US" altLang="zh-TW" sz="2600" b="1" dirty="0" err="1">
                <a:latin typeface="Times New Roman" pitchFamily="18" charset="0"/>
                <a:cs typeface="Times New Roman" pitchFamily="18" charset="0"/>
              </a:rPr>
              <a:t>Bromhexine</a:t>
            </a:r>
            <a:r>
              <a:rPr lang="zh-TW" altLang="en-US" sz="2600" b="1" dirty="0">
                <a:latin typeface="標楷體" pitchFamily="65" charset="-120"/>
                <a:ea typeface="標楷體" pitchFamily="65" charset="-120"/>
              </a:rPr>
              <a:t>，以緩解痰量增多且濃稠，喉嚨乾的情況。</a:t>
            </a:r>
            <a:endParaRPr lang="en-US" altLang="zh-TW" sz="2600" b="1" dirty="0">
              <a:latin typeface="Times New Roman" pitchFamily="18" charset="0"/>
              <a:ea typeface="標楷體" pitchFamily="65" charset="-120"/>
            </a:endParaRPr>
          </a:p>
          <a:p>
            <a:pPr eaLnBrk="1" hangingPunct="1">
              <a:lnSpc>
                <a:spcPct val="105000"/>
              </a:lnSpc>
              <a:spcBef>
                <a:spcPts val="1200"/>
              </a:spcBef>
              <a:buClr>
                <a:srgbClr val="FF0000"/>
              </a:buClr>
              <a:buFont typeface="Wingdings" pitchFamily="2" charset="2"/>
              <a:buChar char="u"/>
            </a:pPr>
            <a:r>
              <a:rPr lang="zh-TW" altLang="en-US" sz="2800" b="1" dirty="0">
                <a:solidFill>
                  <a:srgbClr val="0000FF"/>
                </a:solidFill>
                <a:latin typeface="Times New Roman" pitchFamily="18" charset="0"/>
                <a:ea typeface="標楷體" pitchFamily="65" charset="-120"/>
              </a:rPr>
              <a:t>疾病治療目標 </a:t>
            </a:r>
            <a:r>
              <a:rPr lang="en-US" altLang="zh-TW" sz="2800" b="1" dirty="0">
                <a:solidFill>
                  <a:srgbClr val="0000FF"/>
                </a:solidFill>
                <a:latin typeface="Times New Roman" pitchFamily="18" charset="0"/>
                <a:ea typeface="標楷體" pitchFamily="65" charset="-120"/>
              </a:rPr>
              <a:t>:</a:t>
            </a:r>
          </a:p>
          <a:p>
            <a:pPr>
              <a:lnSpc>
                <a:spcPct val="110000"/>
              </a:lnSpc>
              <a:spcBef>
                <a:spcPct val="20000"/>
              </a:spcBef>
            </a:pPr>
            <a:r>
              <a:rPr lang="zh-TW" altLang="en-US" sz="2600" b="1" dirty="0">
                <a:latin typeface="標楷體" pitchFamily="65" charset="-120"/>
                <a:ea typeface="標楷體" pitchFamily="65" charset="-120"/>
              </a:rPr>
              <a:t>  減少痰量增多且濃稠度。</a:t>
            </a:r>
          </a:p>
          <a:p>
            <a:pPr eaLnBrk="1" hangingPunct="1">
              <a:lnSpc>
                <a:spcPct val="110000"/>
              </a:lnSpc>
              <a:spcBef>
                <a:spcPts val="1200"/>
              </a:spcBef>
              <a:buClr>
                <a:srgbClr val="FF0000"/>
              </a:buClr>
              <a:buFont typeface="Wingdings" pitchFamily="2" charset="2"/>
              <a:buChar char="u"/>
            </a:pPr>
            <a:r>
              <a:rPr lang="zh-TW" altLang="en-US" sz="2800" b="1" dirty="0">
                <a:solidFill>
                  <a:srgbClr val="0000FF"/>
                </a:solidFill>
                <a:latin typeface="Times New Roman" pitchFamily="18" charset="0"/>
                <a:ea typeface="標楷體" pitchFamily="65" charset="-120"/>
              </a:rPr>
              <a:t>須監測 項目</a:t>
            </a:r>
            <a:r>
              <a:rPr lang="en-US" altLang="zh-TW" sz="2800" b="1" dirty="0">
                <a:solidFill>
                  <a:srgbClr val="0000FF"/>
                </a:solidFill>
                <a:latin typeface="Times New Roman" pitchFamily="18" charset="0"/>
                <a:ea typeface="標楷體" pitchFamily="65" charset="-120"/>
              </a:rPr>
              <a:t>:</a:t>
            </a:r>
          </a:p>
          <a:p>
            <a:pPr eaLnBrk="1" hangingPunct="1">
              <a:buClr>
                <a:schemeClr val="tx1"/>
              </a:buClr>
            </a:pPr>
            <a:r>
              <a:rPr lang="zh-TW" altLang="en-US" sz="2800" dirty="0"/>
              <a:t>    </a:t>
            </a:r>
            <a:r>
              <a:rPr lang="zh-TW" altLang="en-US" sz="2800" b="1" dirty="0" smtClean="0">
                <a:latin typeface="標楷體" pitchFamily="65" charset="-120"/>
                <a:ea typeface="標楷體" pitchFamily="65" charset="-120"/>
              </a:rPr>
              <a:t>每日注意痰量與濃</a:t>
            </a:r>
            <a:r>
              <a:rPr lang="zh-TW" altLang="en-US" sz="2800" b="1" dirty="0">
                <a:latin typeface="標楷體" pitchFamily="65" charset="-120"/>
                <a:ea typeface="標楷體" pitchFamily="65" charset="-120"/>
              </a:rPr>
              <a:t>稠度</a:t>
            </a:r>
            <a:endParaRPr lang="zh-TW" altLang="en-US" sz="2600" b="1" dirty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spcBef>
                <a:spcPts val="1200"/>
              </a:spcBef>
              <a:buClr>
                <a:srgbClr val="FF0000"/>
              </a:buClr>
              <a:buFont typeface="Wingdings" pitchFamily="2" charset="2"/>
              <a:buChar char="u"/>
            </a:pPr>
            <a:r>
              <a:rPr lang="zh-TW" altLang="en-US" sz="2800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對護理人員教育 </a:t>
            </a:r>
            <a:r>
              <a:rPr lang="en-US" altLang="zh-TW" sz="2800" b="1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:</a:t>
            </a:r>
            <a:r>
              <a:rPr lang="zh-TW" altLang="en-US" sz="3200" dirty="0"/>
              <a:t> </a:t>
            </a:r>
            <a:endParaRPr lang="en-US" altLang="zh-TW" sz="3200" dirty="0"/>
          </a:p>
          <a:p>
            <a:pPr eaLnBrk="1" hangingPunct="1">
              <a:buClr>
                <a:srgbClr val="FF0000"/>
              </a:buClr>
            </a:pPr>
            <a:r>
              <a:rPr lang="zh-TW" altLang="en-US" sz="3200" b="1" dirty="0">
                <a:latin typeface="標楷體" pitchFamily="65" charset="-120"/>
                <a:ea typeface="標楷體" pitchFamily="65" charset="-120"/>
              </a:rPr>
              <a:t>  </a:t>
            </a:r>
            <a:r>
              <a:rPr lang="zh-TW" altLang="en-US" sz="2800" b="1" dirty="0" smtClean="0">
                <a:latin typeface="標楷體" pitchFamily="65" charset="-120"/>
                <a:ea typeface="標楷體" pitchFamily="65" charset="-120"/>
              </a:rPr>
              <a:t>要</a:t>
            </a:r>
            <a:r>
              <a:rPr lang="zh-TW" altLang="en-US" sz="2800" b="1" dirty="0">
                <a:latin typeface="標楷體" pitchFamily="65" charset="-120"/>
                <a:ea typeface="標楷體" pitchFamily="65" charset="-120"/>
              </a:rPr>
              <a:t>觀察痰量與濃</a:t>
            </a:r>
            <a:r>
              <a:rPr lang="zh-TW" altLang="en-US" sz="2800" b="1" dirty="0" smtClean="0">
                <a:latin typeface="標楷體" pitchFamily="65" charset="-120"/>
                <a:ea typeface="標楷體" pitchFamily="65" charset="-120"/>
              </a:rPr>
              <a:t>稠度，記錄在病歷中</a:t>
            </a:r>
            <a:endParaRPr lang="en-US" altLang="zh-TW" sz="2800" b="1" dirty="0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buClr>
                <a:srgbClr val="FF0000"/>
              </a:buClr>
            </a:pPr>
            <a:r>
              <a:rPr lang="zh-TW" altLang="en-US" sz="2800" b="1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 </a:t>
            </a:r>
            <a:endParaRPr lang="en-US" altLang="zh-TW" sz="2800" b="1" dirty="0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buClr>
                <a:schemeClr val="tx1"/>
              </a:buClr>
            </a:pPr>
            <a:r>
              <a:rPr lang="zh-TW" altLang="en-US" sz="3200" dirty="0"/>
              <a:t/>
            </a:r>
            <a:br>
              <a:rPr lang="zh-TW" altLang="en-US" sz="3200" dirty="0"/>
            </a:br>
            <a:endParaRPr lang="zh-TW" altLang="en-US" sz="3200" b="1" dirty="0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spcBef>
                <a:spcPct val="20000"/>
              </a:spcBef>
              <a:buFont typeface="Wingdings" pitchFamily="2" charset="2"/>
              <a:buChar char="Ø"/>
            </a:pPr>
            <a:endParaRPr lang="en-US" altLang="zh-TW" sz="2400" b="1" dirty="0">
              <a:ea typeface="標楷體" pitchFamily="65" charset="-120"/>
            </a:endParaRPr>
          </a:p>
          <a:p>
            <a:pPr>
              <a:spcBef>
                <a:spcPct val="20000"/>
              </a:spcBef>
              <a:buClr>
                <a:srgbClr val="FF0000"/>
              </a:buClr>
            </a:pPr>
            <a:endParaRPr lang="en-US" altLang="zh-TW" sz="2400" b="1" dirty="0">
              <a:ea typeface="標楷體" pitchFamily="65" charset="-120"/>
            </a:endParaRPr>
          </a:p>
        </p:txBody>
      </p:sp>
      <p:sp>
        <p:nvSpPr>
          <p:cNvPr id="4" name="標題 1"/>
          <p:cNvSpPr txBox="1">
            <a:spLocks/>
          </p:cNvSpPr>
          <p:nvPr/>
        </p:nvSpPr>
        <p:spPr bwMode="auto">
          <a:xfrm>
            <a:off x="-107950" y="0"/>
            <a:ext cx="8229600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zh-TW" altLang="en-US" sz="4000" b="1" kern="0">
                <a:solidFill>
                  <a:srgbClr val="990033"/>
                </a:solidFill>
                <a:latin typeface="標楷體" pitchFamily="65" charset="-120"/>
                <a:ea typeface="+mj-ea"/>
                <a:cs typeface="+mj-cs"/>
              </a:rPr>
              <a:t>醫療問題三</a:t>
            </a:r>
            <a:r>
              <a:rPr lang="en-US" altLang="zh-TW" sz="4000" b="1" kern="0">
                <a:solidFill>
                  <a:srgbClr val="990033"/>
                </a:solidFill>
                <a:latin typeface="標楷體" pitchFamily="65" charset="-120"/>
                <a:ea typeface="+mj-ea"/>
                <a:cs typeface="+mj-cs"/>
              </a:rPr>
              <a:t>:</a:t>
            </a:r>
            <a:r>
              <a:rPr lang="en-US" altLang="zh-TW" sz="4000" b="1">
                <a:solidFill>
                  <a:srgbClr val="990033"/>
                </a:solidFill>
                <a:ea typeface="新細明體" pitchFamily="18" charset="-120"/>
              </a:rPr>
              <a:t> </a:t>
            </a:r>
            <a:r>
              <a:rPr lang="en-US" altLang="zh-TW" sz="4000" b="1" dirty="0">
                <a:solidFill>
                  <a:srgbClr val="990033"/>
                </a:solidFill>
                <a:ea typeface="新細明體" pitchFamily="18" charset="-120"/>
              </a:rPr>
              <a:t>COPD</a:t>
            </a:r>
            <a:r>
              <a:rPr lang="zh-TW" altLang="en-US" sz="4000" b="1" kern="0" dirty="0">
                <a:solidFill>
                  <a:srgbClr val="990033"/>
                </a:solidFill>
                <a:latin typeface="標楷體" pitchFamily="65" charset="-120"/>
                <a:ea typeface="+mj-ea"/>
                <a:cs typeface="+mj-cs"/>
              </a:rPr>
              <a:t>照護計畫</a:t>
            </a:r>
            <a:r>
              <a:rPr lang="en-US" altLang="zh-TW" sz="2000" b="1" kern="0" dirty="0">
                <a:solidFill>
                  <a:srgbClr val="990033"/>
                </a:solidFill>
                <a:latin typeface="標楷體" pitchFamily="65" charset="-120"/>
                <a:ea typeface="+mj-ea"/>
                <a:cs typeface="+mj-cs"/>
              </a:rPr>
              <a:t>2/2</a:t>
            </a: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7473950" y="0"/>
            <a:ext cx="1670050" cy="584200"/>
          </a:xfrm>
          <a:prstGeom prst="rect">
            <a:avLst/>
          </a:prstGeom>
          <a:solidFill>
            <a:srgbClr val="BBE0E3"/>
          </a:solidFill>
          <a:ln>
            <a:noFill/>
          </a:ln>
          <a:effectLst/>
          <a:extLst/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 smtClean="0">
                <a:solidFill>
                  <a:srgbClr val="000000">
                    <a:lumMod val="95000"/>
                    <a:lumOff val="5000"/>
                  </a:srgbClr>
                </a:solidFill>
                <a:latin typeface="Times New Roman" pitchFamily="18" charset="0"/>
                <a:ea typeface="標楷體" pitchFamily="65" charset="-120"/>
              </a:rPr>
              <a:t>第一次訪視</a:t>
            </a:r>
            <a:endParaRPr lang="en-US" altLang="zh-TW" sz="1600" kern="0" dirty="0" smtClean="0">
              <a:solidFill>
                <a:srgbClr val="000000">
                  <a:lumMod val="95000"/>
                  <a:lumOff val="5000"/>
                </a:srgbClr>
              </a:solidFill>
              <a:latin typeface="Times New Roman" pitchFamily="18" charset="0"/>
              <a:ea typeface="標楷體" pitchFamily="65" charset="-12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sz="1600" kern="0" dirty="0" smtClean="0">
                <a:solidFill>
                  <a:srgbClr val="000000">
                    <a:lumMod val="95000"/>
                    <a:lumOff val="5000"/>
                  </a:srgbClr>
                </a:solidFill>
                <a:latin typeface="Times New Roman" pitchFamily="18" charset="0"/>
                <a:ea typeface="標楷體" pitchFamily="65" charset="-120"/>
              </a:rPr>
              <a:t>10</a:t>
            </a:r>
            <a:r>
              <a:rPr lang="zh-TW" altLang="en-US" sz="1600" kern="0" dirty="0" smtClean="0">
                <a:solidFill>
                  <a:srgbClr val="000000">
                    <a:lumMod val="95000"/>
                    <a:lumOff val="5000"/>
                  </a:srgbClr>
                </a:solidFill>
                <a:latin typeface="Times New Roman" pitchFamily="18" charset="0"/>
                <a:ea typeface="標楷體" pitchFamily="65" charset="-120"/>
              </a:rPr>
              <a:t>月</a:t>
            </a:r>
            <a:r>
              <a:rPr lang="en-US" altLang="zh-TW" sz="1600" kern="0" dirty="0" smtClean="0">
                <a:solidFill>
                  <a:srgbClr val="000000">
                    <a:lumMod val="95000"/>
                    <a:lumOff val="5000"/>
                  </a:srgbClr>
                </a:solidFill>
                <a:latin typeface="Times New Roman" pitchFamily="18" charset="0"/>
                <a:ea typeface="標楷體" pitchFamily="65" charset="-120"/>
              </a:rPr>
              <a:t>16</a:t>
            </a:r>
            <a:r>
              <a:rPr lang="zh-TW" altLang="en-US" sz="1600" kern="0" dirty="0" smtClean="0">
                <a:solidFill>
                  <a:srgbClr val="000000">
                    <a:lumMod val="95000"/>
                    <a:lumOff val="5000"/>
                  </a:srgbClr>
                </a:solidFill>
                <a:latin typeface="Times New Roman" pitchFamily="18" charset="0"/>
                <a:ea typeface="標楷體" pitchFamily="65" charset="-120"/>
              </a:rPr>
              <a:t>日</a:t>
            </a:r>
            <a:r>
              <a:rPr lang="en-US" altLang="zh-TW" sz="1600" kern="0" dirty="0" smtClean="0">
                <a:solidFill>
                  <a:srgbClr val="000000">
                    <a:lumMod val="95000"/>
                    <a:lumOff val="5000"/>
                  </a:srgbClr>
                </a:solidFill>
                <a:latin typeface="Times New Roman" pitchFamily="18" charset="0"/>
                <a:ea typeface="標楷體" pitchFamily="65" charset="-120"/>
              </a:rPr>
              <a:t>15:00</a:t>
            </a:r>
            <a:endParaRPr lang="zh-TW" altLang="en-US" sz="1600" kern="0" dirty="0" smtClean="0">
              <a:solidFill>
                <a:srgbClr val="000000">
                  <a:lumMod val="95000"/>
                  <a:lumOff val="5000"/>
                </a:srgbClr>
              </a:solidFill>
              <a:latin typeface="Times New Roman" pitchFamily="18" charset="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3"/>
          <p:cNvSpPr>
            <a:spLocks noGrp="1" noChangeArrowheads="1"/>
          </p:cNvSpPr>
          <p:nvPr>
            <p:ph idx="1"/>
          </p:nvPr>
        </p:nvSpPr>
        <p:spPr>
          <a:xfrm>
            <a:off x="539750" y="908050"/>
            <a:ext cx="8429625" cy="5256213"/>
          </a:xfrm>
        </p:spPr>
        <p:txBody>
          <a:bodyPr/>
          <a:lstStyle/>
          <a:p>
            <a:pPr eaLnBrk="1" hangingPunct="1">
              <a:lnSpc>
                <a:spcPct val="105000"/>
              </a:lnSpc>
              <a:spcBef>
                <a:spcPct val="5000"/>
              </a:spcBef>
              <a:buClr>
                <a:srgbClr val="FF0000"/>
              </a:buClr>
              <a:buFont typeface="Wingdings" pitchFamily="2" charset="2"/>
              <a:buChar char="u"/>
              <a:defRPr/>
            </a:pPr>
            <a:r>
              <a:rPr lang="zh-TW" altLang="en-US" sz="2800" b="1" dirty="0" smtClean="0">
                <a:solidFill>
                  <a:srgbClr val="0000FF"/>
                </a:solidFill>
              </a:rPr>
              <a:t>醫師回應情形</a:t>
            </a:r>
            <a:r>
              <a:rPr lang="en-US" altLang="zh-TW" sz="2800" b="1" dirty="0" smtClean="0">
                <a:solidFill>
                  <a:srgbClr val="000000"/>
                </a:solidFill>
              </a:rPr>
              <a:t>: </a:t>
            </a:r>
          </a:p>
          <a:p>
            <a:pPr eaLnBrk="1" hangingPunct="1">
              <a:lnSpc>
                <a:spcPct val="105000"/>
              </a:lnSpc>
              <a:spcBef>
                <a:spcPct val="5000"/>
              </a:spcBef>
              <a:buClr>
                <a:srgbClr val="0000FF"/>
              </a:buClr>
              <a:buFontTx/>
              <a:buNone/>
              <a:defRPr/>
            </a:pPr>
            <a:r>
              <a:rPr lang="en-US" altLang="zh-TW" sz="2800" b="1" dirty="0" smtClean="0">
                <a:solidFill>
                  <a:srgbClr val="008000"/>
                </a:solidFill>
                <a:latin typeface="Times New Roman" pitchFamily="18" charset="0"/>
              </a:rPr>
              <a:t>    </a:t>
            </a:r>
            <a:r>
              <a:rPr lang="en-US" altLang="zh-TW" sz="2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1311 11</a:t>
            </a:r>
            <a:r>
              <a:rPr lang="zh-TW" altLang="en-US" sz="2800" b="1" dirty="0" smtClean="0">
                <a:solidFill>
                  <a:srgbClr val="00B050"/>
                </a:solidFill>
              </a:rPr>
              <a:t>醫師增加一藥來治療</a:t>
            </a:r>
            <a:r>
              <a:rPr lang="zh-TW" altLang="en-US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：</a:t>
            </a:r>
            <a:endParaRPr lang="en-US" altLang="zh-TW" sz="2800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105000"/>
              </a:lnSpc>
              <a:spcBef>
                <a:spcPct val="5000"/>
              </a:spcBef>
              <a:buClr>
                <a:srgbClr val="0000FF"/>
              </a:buClr>
              <a:buFontTx/>
              <a:buNone/>
              <a:defRPr/>
            </a:pPr>
            <a:r>
              <a:rPr lang="zh-TW" altLang="en-US" sz="26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zh-TW" altLang="en-US" sz="2800" b="1" dirty="0" smtClean="0">
                <a:latin typeface="+mn-ea"/>
                <a:cs typeface="Times New Roman" pitchFamily="18" charset="0"/>
              </a:rPr>
              <a:t>醫師接受</a:t>
            </a:r>
            <a:r>
              <a:rPr lang="zh-TW" altLang="en-US" sz="2800" b="1" smtClean="0">
                <a:latin typeface="+mn-ea"/>
                <a:cs typeface="Times New Roman" pitchFamily="18" charset="0"/>
              </a:rPr>
              <a:t>藥師建議</a:t>
            </a:r>
            <a:r>
              <a:rPr lang="zh-TW" altLang="en-US" sz="2800" b="1" smtClean="0"/>
              <a:t>同意增加</a:t>
            </a:r>
            <a:r>
              <a:rPr lang="zh-TW" altLang="en-US" sz="2800" b="1"/>
              <a:t>吸入</a:t>
            </a:r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Bromhexine</a:t>
            </a:r>
            <a:r>
              <a:rPr lang="zh-TW" altLang="en-US" sz="2800" b="1" smtClean="0"/>
              <a:t>以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prn</a:t>
            </a:r>
            <a:r>
              <a:rPr lang="zh-TW" altLang="en-US" sz="2800" b="1" dirty="0" smtClean="0"/>
              <a:t>方式給予。</a:t>
            </a:r>
            <a:endParaRPr lang="zh-TW" altLang="en-US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105000"/>
              </a:lnSpc>
              <a:spcBef>
                <a:spcPts val="600"/>
              </a:spcBef>
              <a:buClr>
                <a:srgbClr val="FF0000"/>
              </a:buClr>
              <a:buFont typeface="Wingdings" pitchFamily="2" charset="2"/>
              <a:buChar char="u"/>
              <a:defRPr/>
            </a:pPr>
            <a:r>
              <a:rPr lang="zh-TW" altLang="en-US" sz="2800" b="1" dirty="0" smtClean="0">
                <a:solidFill>
                  <a:srgbClr val="0000FF"/>
                </a:solidFill>
              </a:rPr>
              <a:t>病人行為改變情形</a:t>
            </a:r>
            <a:r>
              <a:rPr lang="en-US" altLang="zh-TW" sz="2800" b="1" dirty="0" smtClean="0">
                <a:solidFill>
                  <a:srgbClr val="000000"/>
                </a:solidFill>
              </a:rPr>
              <a:t>:</a:t>
            </a:r>
          </a:p>
          <a:p>
            <a:pPr eaLnBrk="1" hangingPunct="1">
              <a:lnSpc>
                <a:spcPct val="105000"/>
              </a:lnSpc>
              <a:spcBef>
                <a:spcPct val="5000"/>
              </a:spcBef>
              <a:buClr>
                <a:srgbClr val="0000FF"/>
              </a:buClr>
              <a:buFontTx/>
              <a:buNone/>
              <a:defRPr/>
            </a:pPr>
            <a:r>
              <a:rPr lang="zh-TW" altLang="en-US" sz="2800" b="1" dirty="0" smtClean="0"/>
              <a:t>  無</a:t>
            </a:r>
            <a:endParaRPr lang="zh-TW" altLang="en-US" sz="2600" b="1" dirty="0" smtClean="0"/>
          </a:p>
          <a:p>
            <a:pPr eaLnBrk="1" hangingPunct="1">
              <a:lnSpc>
                <a:spcPct val="105000"/>
              </a:lnSpc>
              <a:spcBef>
                <a:spcPts val="600"/>
              </a:spcBef>
              <a:buClr>
                <a:srgbClr val="FF0000"/>
              </a:buClr>
              <a:buFont typeface="Wingdings" pitchFamily="2" charset="2"/>
              <a:buChar char="u"/>
              <a:defRPr/>
            </a:pPr>
            <a:r>
              <a:rPr lang="zh-TW" altLang="en-US" sz="2800" b="1" dirty="0" smtClean="0">
                <a:solidFill>
                  <a:srgbClr val="0000FF"/>
                </a:solidFill>
              </a:rPr>
              <a:t>疾病控制情形</a:t>
            </a:r>
            <a:r>
              <a:rPr lang="zh-TW" altLang="en-US" sz="2800" b="1" dirty="0" smtClean="0"/>
              <a:t>：</a:t>
            </a:r>
            <a:endParaRPr lang="en-US" altLang="zh-TW" sz="2800" b="1" dirty="0" smtClean="0"/>
          </a:p>
          <a:p>
            <a:pPr eaLnBrk="1" hangingPunct="1">
              <a:lnSpc>
                <a:spcPct val="105000"/>
              </a:lnSpc>
              <a:spcBef>
                <a:spcPts val="600"/>
              </a:spcBef>
              <a:buClr>
                <a:srgbClr val="0000FF"/>
              </a:buClr>
              <a:buFontTx/>
              <a:buNone/>
              <a:defRPr/>
            </a:pPr>
            <a:r>
              <a:rPr lang="zh-TW" altLang="en-US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altLang="zh-TW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(5)</a:t>
            </a:r>
            <a:r>
              <a:rPr lang="en-US" altLang="zh-TW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Bromhexine</a:t>
            </a:r>
            <a:r>
              <a:rPr lang="zh-TW" altLang="en-US" sz="2800" b="1" dirty="0" smtClean="0"/>
              <a:t>吸入治療</a:t>
            </a:r>
            <a:r>
              <a:rPr lang="zh-TW" altLang="en-US" sz="2800" b="1" smtClean="0"/>
              <a:t>後</a:t>
            </a:r>
            <a:r>
              <a:rPr lang="zh-TW" altLang="en-US" sz="2800" b="1" smtClean="0">
                <a:latin typeface="Times New Roman" pitchFamily="18" charset="0"/>
                <a:cs typeface="Times New Roman" pitchFamily="18" charset="0"/>
              </a:rPr>
              <a:t>，個案表示有</a:t>
            </a:r>
            <a:r>
              <a:rPr lang="zh-TW" altLang="en-US" sz="2800" b="1" smtClean="0"/>
              <a:t>緩</a:t>
            </a:r>
            <a:r>
              <a:rPr lang="zh-TW" altLang="en-US" sz="2800" b="1"/>
              <a:t>解</a:t>
            </a:r>
            <a:r>
              <a:rPr lang="zh-TW" altLang="en-US" sz="2800" b="1" smtClean="0"/>
              <a:t>痰多</a:t>
            </a:r>
            <a:r>
              <a:rPr lang="zh-TW" altLang="en-US" sz="2800" b="1" smtClean="0">
                <a:latin typeface="新細明體"/>
                <a:ea typeface="新細明體"/>
              </a:rPr>
              <a:t>、</a:t>
            </a:r>
            <a:r>
              <a:rPr lang="zh-TW" altLang="en-US" sz="2800" b="1" smtClean="0">
                <a:latin typeface="+mn-ea"/>
                <a:ea typeface="+mn-ea"/>
              </a:rPr>
              <a:t>濃稠</a:t>
            </a:r>
            <a:r>
              <a:rPr lang="zh-TW" altLang="en-US" sz="2800" b="1"/>
              <a:t>，</a:t>
            </a:r>
            <a:r>
              <a:rPr lang="zh-TW" altLang="en-US" sz="2800" b="1" smtClean="0"/>
              <a:t>喉嚨乾情形。 </a:t>
            </a:r>
            <a:endParaRPr lang="en-US" altLang="zh-TW" sz="2800" b="1" dirty="0" smtClean="0"/>
          </a:p>
          <a:p>
            <a:pPr eaLnBrk="1" hangingPunct="1">
              <a:lnSpc>
                <a:spcPct val="105000"/>
              </a:lnSpc>
              <a:spcBef>
                <a:spcPts val="600"/>
              </a:spcBef>
              <a:buClr>
                <a:srgbClr val="FF0000"/>
              </a:buClr>
              <a:buFont typeface="Wingdings" pitchFamily="2" charset="2"/>
              <a:buChar char="u"/>
              <a:defRPr/>
            </a:pPr>
            <a:r>
              <a:rPr lang="zh-TW" altLang="en-US" sz="2800" b="1" dirty="0" smtClean="0">
                <a:solidFill>
                  <a:srgbClr val="0000FF"/>
                </a:solidFill>
              </a:rPr>
              <a:t>藥品副作用出現</a:t>
            </a:r>
            <a:r>
              <a:rPr lang="zh-TW" altLang="en-US" sz="2800" b="1" smtClean="0">
                <a:solidFill>
                  <a:srgbClr val="0000FF"/>
                </a:solidFill>
              </a:rPr>
              <a:t>情形</a:t>
            </a:r>
            <a:r>
              <a:rPr lang="zh-TW" altLang="en-US" sz="2800" b="1" smtClean="0"/>
              <a:t>：</a:t>
            </a:r>
            <a:endParaRPr lang="en-US" altLang="zh-TW" sz="2800" b="1" smtClean="0"/>
          </a:p>
          <a:p>
            <a:pPr marL="0" indent="0" eaLnBrk="1" hangingPunct="1">
              <a:lnSpc>
                <a:spcPct val="105000"/>
              </a:lnSpc>
              <a:spcBef>
                <a:spcPts val="600"/>
              </a:spcBef>
              <a:buClr>
                <a:srgbClr val="FF0000"/>
              </a:buClr>
              <a:buFontTx/>
              <a:buNone/>
              <a:defRPr/>
            </a:pPr>
            <a:r>
              <a:rPr lang="zh-TW" altLang="en-US" sz="2800" b="1"/>
              <a:t> </a:t>
            </a:r>
            <a:r>
              <a:rPr lang="zh-TW" altLang="en-US" sz="2800" b="1" smtClean="0"/>
              <a:t> 無</a:t>
            </a:r>
            <a:endParaRPr lang="en-US" altLang="zh-TW" sz="2800" b="1" dirty="0" smtClean="0"/>
          </a:p>
          <a:p>
            <a:pPr eaLnBrk="1" hangingPunct="1">
              <a:lnSpc>
                <a:spcPct val="105000"/>
              </a:lnSpc>
              <a:spcBef>
                <a:spcPct val="5000"/>
              </a:spcBef>
              <a:buClr>
                <a:srgbClr val="FF0000"/>
              </a:buClr>
              <a:buFont typeface="Arial" pitchFamily="34" charset="0"/>
              <a:buChar char="•"/>
              <a:defRPr/>
            </a:pPr>
            <a:r>
              <a:rPr lang="zh-TW" altLang="en-US" sz="2800" b="1" dirty="0" smtClean="0">
                <a:latin typeface="Arial" charset="0"/>
                <a:cs typeface="Arial" charset="0"/>
              </a:rPr>
              <a:t> </a:t>
            </a:r>
            <a:r>
              <a:rPr lang="zh-TW" altLang="en-US" sz="2800" b="1" dirty="0" smtClean="0">
                <a:solidFill>
                  <a:srgbClr val="FF0000"/>
                </a:solidFill>
              </a:rPr>
              <a:t>沒發現新問題</a:t>
            </a:r>
          </a:p>
          <a:p>
            <a:pPr eaLnBrk="1" hangingPunct="1">
              <a:lnSpc>
                <a:spcPct val="105000"/>
              </a:lnSpc>
              <a:spcBef>
                <a:spcPct val="5000"/>
              </a:spcBef>
              <a:buClr>
                <a:srgbClr val="0000FF"/>
              </a:buClr>
              <a:buFontTx/>
              <a:buNone/>
              <a:defRPr/>
            </a:pPr>
            <a:endParaRPr lang="zh-TW" altLang="en-US" sz="2400" b="1" dirty="0" smtClean="0">
              <a:solidFill>
                <a:srgbClr val="000000"/>
              </a:solidFill>
            </a:endParaRPr>
          </a:p>
        </p:txBody>
      </p:sp>
      <p:sp>
        <p:nvSpPr>
          <p:cNvPr id="30723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Constantia" pitchFamily="18" charset="0"/>
                <a:ea typeface="標楷體" pitchFamily="65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Constantia" pitchFamily="18" charset="0"/>
                <a:ea typeface="標楷體" pitchFamily="65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Constantia" pitchFamily="18" charset="0"/>
                <a:ea typeface="標楷體" pitchFamily="65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Constantia" pitchFamily="18" charset="0"/>
                <a:ea typeface="標楷體" pitchFamily="65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Constantia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nstantia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nstantia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nstantia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nstantia" pitchFamily="18" charset="0"/>
                <a:ea typeface="標楷體" pitchFamily="65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6B4EC773-A384-46E4-A21F-7C572EEE436D}" type="slidenum">
              <a:rPr lang="en-US" altLang="zh-TW" sz="1400" smtClean="0">
                <a:latin typeface="Arial" charset="0"/>
                <a:ea typeface="新細明體" charset="-120"/>
              </a:rPr>
              <a:pPr eaLnBrk="1" hangingPunct="1">
                <a:spcBef>
                  <a:spcPct val="0"/>
                </a:spcBef>
                <a:buFontTx/>
                <a:buNone/>
              </a:pPr>
              <a:t>31</a:t>
            </a:fld>
            <a:endParaRPr lang="en-US" altLang="zh-TW" sz="1400" smtClean="0">
              <a:latin typeface="Arial" charset="0"/>
              <a:ea typeface="新細明體" charset="-120"/>
            </a:endParaRPr>
          </a:p>
        </p:txBody>
      </p:sp>
      <p:sp>
        <p:nvSpPr>
          <p:cNvPr id="7" name="標題 1"/>
          <p:cNvSpPr txBox="1">
            <a:spLocks/>
          </p:cNvSpPr>
          <p:nvPr/>
        </p:nvSpPr>
        <p:spPr bwMode="auto">
          <a:xfrm>
            <a:off x="-541338" y="0"/>
            <a:ext cx="8229601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zh-TW" altLang="en-US" sz="4000" b="1" kern="0">
                <a:solidFill>
                  <a:srgbClr val="990033"/>
                </a:solidFill>
                <a:latin typeface="標楷體" pitchFamily="65" charset="-120"/>
                <a:ea typeface="+mj-ea"/>
                <a:cs typeface="+mj-cs"/>
              </a:rPr>
              <a:t>醫療問題三</a:t>
            </a:r>
            <a:r>
              <a:rPr lang="en-US" altLang="zh-TW" sz="4000" b="1" kern="0">
                <a:solidFill>
                  <a:srgbClr val="990033"/>
                </a:solidFill>
                <a:latin typeface="標楷體" pitchFamily="65" charset="-120"/>
                <a:ea typeface="+mj-ea"/>
                <a:cs typeface="+mj-cs"/>
              </a:rPr>
              <a:t>:</a:t>
            </a:r>
            <a:r>
              <a:rPr lang="en-US" altLang="zh-TW" sz="4000" b="1">
                <a:solidFill>
                  <a:srgbClr val="990033"/>
                </a:solidFill>
                <a:ea typeface="新細明體" pitchFamily="18" charset="-120"/>
              </a:rPr>
              <a:t> </a:t>
            </a:r>
            <a:r>
              <a:rPr lang="en-US" altLang="zh-TW" sz="4000" b="1" dirty="0">
                <a:solidFill>
                  <a:srgbClr val="990033"/>
                </a:solidFill>
                <a:ea typeface="新細明體" pitchFamily="18" charset="-120"/>
              </a:rPr>
              <a:t>COPD</a:t>
            </a:r>
            <a:r>
              <a:rPr lang="zh-TW" altLang="en-US" sz="4000" b="1" kern="0" dirty="0">
                <a:solidFill>
                  <a:srgbClr val="990033"/>
                </a:solidFill>
                <a:latin typeface="標楷體" pitchFamily="65" charset="-120"/>
                <a:ea typeface="+mj-ea"/>
                <a:cs typeface="+mj-cs"/>
              </a:rPr>
              <a:t> </a:t>
            </a:r>
            <a:r>
              <a:rPr lang="zh-TW" altLang="en-US" sz="4000" b="1" dirty="0">
                <a:solidFill>
                  <a:srgbClr val="990033"/>
                </a:solidFill>
                <a:latin typeface="+mn-ea"/>
                <a:ea typeface="+mn-ea"/>
              </a:rPr>
              <a:t>追蹤</a:t>
            </a:r>
            <a:endParaRPr lang="en-US" altLang="zh-TW" sz="2000" b="1" kern="0" dirty="0">
              <a:solidFill>
                <a:srgbClr val="990033"/>
              </a:solidFill>
              <a:latin typeface="+mn-ea"/>
              <a:ea typeface="+mn-ea"/>
              <a:cs typeface="+mj-cs"/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7473950" y="0"/>
            <a:ext cx="1670050" cy="584200"/>
          </a:xfrm>
          <a:prstGeom prst="rect">
            <a:avLst/>
          </a:prstGeom>
          <a:solidFill>
            <a:srgbClr val="BBE0E3"/>
          </a:solidFill>
          <a:ln>
            <a:noFill/>
          </a:ln>
          <a:effectLst/>
          <a:extLst/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 smtClean="0">
                <a:solidFill>
                  <a:srgbClr val="000000">
                    <a:lumMod val="95000"/>
                    <a:lumOff val="5000"/>
                  </a:srgbClr>
                </a:solidFill>
                <a:latin typeface="Times New Roman" pitchFamily="18" charset="0"/>
                <a:ea typeface="標楷體" pitchFamily="65" charset="-120"/>
              </a:rPr>
              <a:t>第二次訪視</a:t>
            </a:r>
            <a:endParaRPr lang="en-US" altLang="zh-TW" sz="1600" kern="0" dirty="0" smtClean="0">
              <a:solidFill>
                <a:srgbClr val="000000">
                  <a:lumMod val="95000"/>
                  <a:lumOff val="5000"/>
                </a:srgbClr>
              </a:solidFill>
              <a:latin typeface="Times New Roman" pitchFamily="18" charset="0"/>
              <a:ea typeface="標楷體" pitchFamily="65" charset="-12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sz="1600" kern="0" dirty="0" smtClean="0">
                <a:solidFill>
                  <a:srgbClr val="000000">
                    <a:lumMod val="95000"/>
                    <a:lumOff val="5000"/>
                  </a:srgbClr>
                </a:solidFill>
                <a:latin typeface="Times New Roman" pitchFamily="18" charset="0"/>
                <a:ea typeface="標楷體" pitchFamily="65" charset="-120"/>
              </a:rPr>
              <a:t>11</a:t>
            </a:r>
            <a:r>
              <a:rPr lang="zh-TW" altLang="en-US" sz="1600" kern="0" dirty="0" smtClean="0">
                <a:solidFill>
                  <a:srgbClr val="000000">
                    <a:lumMod val="95000"/>
                    <a:lumOff val="5000"/>
                  </a:srgbClr>
                </a:solidFill>
                <a:latin typeface="Times New Roman" pitchFamily="18" charset="0"/>
                <a:ea typeface="標楷體" pitchFamily="65" charset="-120"/>
              </a:rPr>
              <a:t>月</a:t>
            </a:r>
            <a:r>
              <a:rPr lang="en-US" altLang="zh-TW" sz="1600" kern="0" dirty="0" smtClean="0">
                <a:solidFill>
                  <a:srgbClr val="000000">
                    <a:lumMod val="95000"/>
                    <a:lumOff val="5000"/>
                  </a:srgbClr>
                </a:solidFill>
                <a:latin typeface="Times New Roman" pitchFamily="18" charset="0"/>
                <a:ea typeface="標楷體" pitchFamily="65" charset="-120"/>
              </a:rPr>
              <a:t>20</a:t>
            </a:r>
            <a:r>
              <a:rPr lang="zh-TW" altLang="en-US" sz="1600" kern="0" dirty="0" smtClean="0">
                <a:solidFill>
                  <a:srgbClr val="000000">
                    <a:lumMod val="95000"/>
                    <a:lumOff val="5000"/>
                  </a:srgbClr>
                </a:solidFill>
                <a:latin typeface="Times New Roman" pitchFamily="18" charset="0"/>
                <a:ea typeface="標楷體" pitchFamily="65" charset="-120"/>
              </a:rPr>
              <a:t>日</a:t>
            </a:r>
            <a:r>
              <a:rPr lang="en-US" altLang="zh-TW" sz="1600" kern="0" dirty="0" smtClean="0">
                <a:solidFill>
                  <a:srgbClr val="000000">
                    <a:lumMod val="95000"/>
                    <a:lumOff val="5000"/>
                  </a:srgbClr>
                </a:solidFill>
                <a:latin typeface="Times New Roman" pitchFamily="18" charset="0"/>
                <a:ea typeface="標楷體" pitchFamily="65" charset="-120"/>
              </a:rPr>
              <a:t>15:00</a:t>
            </a:r>
            <a:endParaRPr lang="zh-TW" altLang="en-US" sz="1600" kern="0" dirty="0" smtClean="0">
              <a:solidFill>
                <a:srgbClr val="000000">
                  <a:lumMod val="95000"/>
                  <a:lumOff val="5000"/>
                </a:srgbClr>
              </a:solidFill>
              <a:latin typeface="Times New Roman" pitchFamily="18" charset="0"/>
              <a:ea typeface="標楷體" pitchFamily="65" charset="-12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3"/>
          <p:cNvSpPr>
            <a:spLocks noGrp="1" noChangeArrowheads="1"/>
          </p:cNvSpPr>
          <p:nvPr>
            <p:ph idx="1"/>
          </p:nvPr>
        </p:nvSpPr>
        <p:spPr>
          <a:xfrm>
            <a:off x="417513" y="908050"/>
            <a:ext cx="8713787" cy="5526088"/>
          </a:xfrm>
        </p:spPr>
        <p:txBody>
          <a:bodyPr/>
          <a:lstStyle/>
          <a:p>
            <a:pPr eaLnBrk="1" hangingPunct="1">
              <a:lnSpc>
                <a:spcPct val="105000"/>
              </a:lnSpc>
              <a:spcBef>
                <a:spcPct val="5000"/>
              </a:spcBef>
              <a:buClr>
                <a:srgbClr val="FF0000"/>
              </a:buClr>
              <a:buFont typeface="Wingdings" pitchFamily="2" charset="2"/>
              <a:buChar char="u"/>
            </a:pPr>
            <a:r>
              <a:rPr lang="zh-TW" altLang="en-US" sz="2800" b="1" dirty="0" smtClean="0">
                <a:solidFill>
                  <a:srgbClr val="0000FF"/>
                </a:solidFill>
                <a:latin typeface="Times New Roman" pitchFamily="18" charset="0"/>
              </a:rPr>
              <a:t>疾病控制情形</a:t>
            </a:r>
            <a:r>
              <a:rPr lang="en-US" altLang="zh-TW" sz="2800" b="1" dirty="0" smtClean="0">
                <a:solidFill>
                  <a:schemeClr val="accent2"/>
                </a:solidFill>
                <a:latin typeface="Times New Roman" pitchFamily="18" charset="0"/>
              </a:rPr>
              <a:t>:</a:t>
            </a:r>
          </a:p>
          <a:p>
            <a:pPr eaLnBrk="1" hangingPunct="1">
              <a:lnSpc>
                <a:spcPct val="105000"/>
              </a:lnSpc>
              <a:spcBef>
                <a:spcPct val="5000"/>
              </a:spcBef>
              <a:buClr>
                <a:schemeClr val="tx1"/>
              </a:buClr>
              <a:buFont typeface="Wingdings" pitchFamily="2" charset="2"/>
              <a:buNone/>
            </a:pPr>
            <a:r>
              <a:rPr lang="zh-TW" altLang="en-US" sz="2600" b="1" dirty="0" smtClean="0">
                <a:latin typeface="Times New Roman" pitchFamily="18" charset="0"/>
              </a:rPr>
              <a:t>    </a:t>
            </a:r>
            <a:r>
              <a:rPr lang="zh-TW" altLang="en-US" sz="2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TW" sz="2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(4)</a:t>
            </a:r>
            <a:r>
              <a:rPr lang="zh-TW" altLang="en-US" sz="2600" b="1" dirty="0" smtClean="0"/>
              <a:t>因</a:t>
            </a:r>
            <a:r>
              <a:rPr lang="en-US" altLang="zh-TW" sz="2600" b="1" dirty="0" smtClean="0">
                <a:latin typeface="Times New Roman" pitchFamily="18" charset="0"/>
                <a:cs typeface="Times New Roman" pitchFamily="18" charset="0"/>
              </a:rPr>
              <a:t>COPD</a:t>
            </a:r>
            <a:r>
              <a:rPr lang="zh-TW" altLang="en-US" sz="2600" b="1" dirty="0" smtClean="0"/>
              <a:t>長期服用類固醇，有血糖不穩情況</a:t>
            </a:r>
            <a:r>
              <a:rPr lang="en-US" altLang="en-US" sz="2600" b="1" dirty="0" smtClean="0"/>
              <a:t>，</a:t>
            </a:r>
            <a:r>
              <a:rPr lang="zh-TW" altLang="en-US" sz="2600" b="1" dirty="0" smtClean="0"/>
              <a:t>以口服降血糖藥物控制，其藥物持續調整中，目前</a:t>
            </a:r>
            <a:r>
              <a:rPr lang="en-US" altLang="zh-TW" sz="2600" b="1" dirty="0" smtClean="0">
                <a:latin typeface="Times New Roman" pitchFamily="18" charset="0"/>
                <a:cs typeface="Times New Roman" pitchFamily="18" charset="0"/>
              </a:rPr>
              <a:t>HbA1c:7.4%</a:t>
            </a:r>
            <a:r>
              <a:rPr lang="zh-TW" altLang="en-US" sz="2600" b="1" dirty="0" smtClean="0"/>
              <a:t>。</a:t>
            </a:r>
          </a:p>
          <a:p>
            <a:pPr eaLnBrk="1" hangingPunct="1">
              <a:lnSpc>
                <a:spcPct val="105000"/>
              </a:lnSpc>
              <a:spcBef>
                <a:spcPct val="5000"/>
              </a:spcBef>
              <a:buClr>
                <a:srgbClr val="FF0000"/>
              </a:buClr>
              <a:buFont typeface="Wingdings" pitchFamily="2" charset="2"/>
              <a:buChar char="u"/>
            </a:pPr>
            <a:r>
              <a:rPr lang="zh-TW" altLang="en-US" sz="2800" b="1" dirty="0" smtClean="0">
                <a:solidFill>
                  <a:srgbClr val="0000FF"/>
                </a:solidFill>
                <a:latin typeface="Times New Roman" pitchFamily="18" charset="0"/>
              </a:rPr>
              <a:t>目前藥物治療</a:t>
            </a:r>
            <a:r>
              <a:rPr lang="en-US" altLang="zh-TW" sz="2800" b="1" dirty="0" smtClean="0">
                <a:solidFill>
                  <a:srgbClr val="0000FF"/>
                </a:solidFill>
                <a:latin typeface="Times New Roman" pitchFamily="18" charset="0"/>
              </a:rPr>
              <a:t>:</a:t>
            </a:r>
          </a:p>
          <a:p>
            <a:pPr eaLnBrk="1" hangingPunct="1">
              <a:lnSpc>
                <a:spcPct val="105000"/>
              </a:lnSpc>
              <a:spcBef>
                <a:spcPct val="5000"/>
              </a:spcBef>
              <a:buClr>
                <a:srgbClr val="FF0000"/>
              </a:buClr>
              <a:buFontTx/>
              <a:buNone/>
            </a:pPr>
            <a:r>
              <a:rPr lang="zh-TW" altLang="en-US" sz="2800" b="1" dirty="0" smtClean="0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    </a:t>
            </a:r>
            <a:r>
              <a:rPr lang="en-US" altLang="zh-TW" sz="2600" b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altLang="zh-TW" sz="2600" b="1" dirty="0" err="1" smtClean="0">
                <a:latin typeface="Times New Roman" pitchFamily="18" charset="0"/>
                <a:cs typeface="Times New Roman" pitchFamily="18" charset="0"/>
              </a:rPr>
              <a:t>GlucoMet</a:t>
            </a:r>
            <a:r>
              <a:rPr lang="zh-TW" altLang="en-US" sz="2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TW" sz="2600" b="1" dirty="0" smtClean="0">
                <a:latin typeface="Times New Roman" pitchFamily="18" charset="0"/>
                <a:cs typeface="Times New Roman" pitchFamily="18" charset="0"/>
              </a:rPr>
              <a:t>5/500mg/T 2# BID</a:t>
            </a:r>
          </a:p>
          <a:p>
            <a:pPr eaLnBrk="1" hangingPunct="1">
              <a:buFontTx/>
              <a:buNone/>
            </a:pPr>
            <a:r>
              <a:rPr lang="zh-TW" altLang="en-US" sz="2600" b="1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altLang="zh-TW" sz="2600" b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altLang="zh-TW" sz="2600" b="1" dirty="0" err="1" smtClean="0">
                <a:latin typeface="Times New Roman" pitchFamily="18" charset="0"/>
                <a:cs typeface="Times New Roman" pitchFamily="18" charset="0"/>
              </a:rPr>
              <a:t>Saxagliptin</a:t>
            </a:r>
            <a:r>
              <a:rPr lang="zh-TW" altLang="en-US" sz="2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TW" sz="2600" b="1" dirty="0" smtClean="0">
                <a:latin typeface="Times New Roman" pitchFamily="18" charset="0"/>
                <a:cs typeface="Times New Roman" pitchFamily="18" charset="0"/>
              </a:rPr>
              <a:t>5mg/T  1# </a:t>
            </a:r>
            <a:r>
              <a:rPr lang="en-US" altLang="zh-TW" sz="2600" b="1" dirty="0" smtClean="0">
                <a:solidFill>
                  <a:srgbClr val="000000"/>
                </a:solidFill>
                <a:latin typeface="Times New Roman" pitchFamily="18" charset="0"/>
                <a:ea typeface="細明體" pitchFamily="49" charset="-120"/>
                <a:cs typeface="Times New Roman" pitchFamily="18" charset="0"/>
              </a:rPr>
              <a:t>QD</a:t>
            </a:r>
            <a:endParaRPr lang="zh-TW" altLang="en-US" sz="2600" b="1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105000"/>
              </a:lnSpc>
              <a:spcBef>
                <a:spcPct val="5000"/>
              </a:spcBef>
              <a:buClr>
                <a:srgbClr val="FF0000"/>
              </a:buClr>
              <a:buFont typeface="Wingdings" pitchFamily="2" charset="2"/>
              <a:buChar char="u"/>
            </a:pPr>
            <a:r>
              <a:rPr lang="zh-TW" altLang="en-US" sz="2800" b="1" dirty="0" smtClean="0">
                <a:solidFill>
                  <a:srgbClr val="0000FF"/>
                </a:solidFill>
                <a:latin typeface="Times New Roman" pitchFamily="18" charset="0"/>
              </a:rPr>
              <a:t>發現之藥物治療問題 </a:t>
            </a:r>
            <a:r>
              <a:rPr lang="en-US" altLang="zh-TW" sz="2800" b="1" dirty="0" smtClean="0">
                <a:solidFill>
                  <a:srgbClr val="0000FF"/>
                </a:solidFill>
                <a:latin typeface="Times New Roman" pitchFamily="18" charset="0"/>
              </a:rPr>
              <a:t>:</a:t>
            </a:r>
          </a:p>
          <a:p>
            <a:pPr eaLnBrk="1" hangingPunct="1">
              <a:lnSpc>
                <a:spcPct val="105000"/>
              </a:lnSpc>
              <a:spcBef>
                <a:spcPct val="5000"/>
              </a:spcBef>
              <a:buClr>
                <a:srgbClr val="FF0000"/>
              </a:buClr>
              <a:buFontTx/>
              <a:buNone/>
            </a:pPr>
            <a:r>
              <a:rPr lang="zh-TW" altLang="en-US" sz="2800" b="1" dirty="0" smtClean="0">
                <a:solidFill>
                  <a:srgbClr val="00B050"/>
                </a:solidFill>
                <a:latin typeface="Times New Roman" pitchFamily="18" charset="0"/>
              </a:rPr>
              <a:t>    </a:t>
            </a:r>
            <a:r>
              <a:rPr lang="en-US" altLang="zh-TW" sz="2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AA</a:t>
            </a:r>
            <a:r>
              <a:rPr lang="zh-TW" altLang="en-US" sz="2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TW" sz="2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13</a:t>
            </a:r>
            <a:r>
              <a:rPr lang="zh-TW" altLang="en-US" sz="2600" b="1" dirty="0" smtClean="0">
                <a:solidFill>
                  <a:srgbClr val="00B050"/>
                </a:solidFill>
                <a:latin typeface="Arial" charset="0"/>
                <a:cs typeface="Arial" charset="0"/>
              </a:rPr>
              <a:t>需合併另一藥物來增加療效</a:t>
            </a:r>
            <a:r>
              <a:rPr lang="en-US" altLang="zh-TW" sz="2600" b="1" dirty="0" smtClean="0">
                <a:solidFill>
                  <a:srgbClr val="00B050"/>
                </a:solidFill>
                <a:latin typeface="Arial" charset="0"/>
                <a:cs typeface="Arial" charset="0"/>
              </a:rPr>
              <a:t>:</a:t>
            </a:r>
            <a:r>
              <a:rPr lang="zh-TW" altLang="en-US" sz="2600" b="1" dirty="0" smtClean="0">
                <a:latin typeface="Arial" charset="0"/>
                <a:cs typeface="Arial" charset="0"/>
              </a:rPr>
              <a:t>目前藥物</a:t>
            </a:r>
            <a:r>
              <a:rPr lang="en-US" altLang="zh-TW" sz="2600" b="1" dirty="0" err="1" smtClean="0">
                <a:latin typeface="Times New Roman" pitchFamily="18" charset="0"/>
                <a:cs typeface="Times New Roman" pitchFamily="18" charset="0"/>
              </a:rPr>
              <a:t>GlucoMet</a:t>
            </a:r>
            <a:r>
              <a:rPr lang="zh-TW" altLang="en-US" sz="2600" b="1" dirty="0" smtClean="0">
                <a:latin typeface="Times New Roman" pitchFamily="18" charset="0"/>
                <a:cs typeface="Times New Roman" pitchFamily="18" charset="0"/>
              </a:rPr>
              <a:t>與</a:t>
            </a:r>
            <a:r>
              <a:rPr lang="en-US" altLang="zh-TW" sz="2600" b="1" dirty="0" err="1" smtClean="0">
                <a:latin typeface="Times New Roman" pitchFamily="18" charset="0"/>
                <a:cs typeface="Times New Roman" pitchFamily="18" charset="0"/>
              </a:rPr>
              <a:t>Saxagliptin</a:t>
            </a:r>
            <a:r>
              <a:rPr lang="zh-TW" altLang="en-US" sz="2600" b="1" dirty="0" smtClean="0">
                <a:latin typeface="Arial" charset="0"/>
                <a:cs typeface="Arial" charset="0"/>
              </a:rPr>
              <a:t>治療，其時常超過飯前血糖</a:t>
            </a:r>
            <a:r>
              <a:rPr lang="en-US" altLang="zh-TW" sz="2600" b="1" dirty="0" smtClean="0">
                <a:latin typeface="Arial" charset="0"/>
                <a:cs typeface="Arial" charset="0"/>
              </a:rPr>
              <a:t>250 mg/dl</a:t>
            </a:r>
            <a:r>
              <a:rPr lang="zh-TW" altLang="en-US" sz="2600" b="1" dirty="0" smtClean="0">
                <a:latin typeface="Arial" charset="0"/>
                <a:cs typeface="Arial" charset="0"/>
              </a:rPr>
              <a:t>以上，甚至有時飯前血糖</a:t>
            </a:r>
            <a:r>
              <a:rPr lang="en-US" altLang="zh-TW" sz="2600" b="1" dirty="0" smtClean="0">
                <a:latin typeface="Arial" charset="0"/>
                <a:cs typeface="Arial" charset="0"/>
              </a:rPr>
              <a:t>300 mg/dl </a:t>
            </a:r>
            <a:r>
              <a:rPr lang="zh-TW" altLang="en-US" sz="2600" b="1" dirty="0" smtClean="0">
                <a:latin typeface="Arial" charset="0"/>
                <a:cs typeface="Arial" charset="0"/>
              </a:rPr>
              <a:t>。</a:t>
            </a:r>
            <a:endParaRPr lang="en-US" altLang="zh-TW" sz="2600" b="1" dirty="0" smtClean="0">
              <a:latin typeface="Arial" charset="0"/>
              <a:cs typeface="Arial" charset="0"/>
            </a:endParaRPr>
          </a:p>
          <a:p>
            <a:pPr eaLnBrk="1" hangingPunct="1">
              <a:lnSpc>
                <a:spcPct val="105000"/>
              </a:lnSpc>
              <a:spcBef>
                <a:spcPct val="5000"/>
              </a:spcBef>
              <a:buClr>
                <a:srgbClr val="FF0000"/>
              </a:buClr>
              <a:buFontTx/>
              <a:buNone/>
            </a:pPr>
            <a:r>
              <a:rPr lang="zh-TW" altLang="en-US" sz="2600" b="1" dirty="0" smtClean="0">
                <a:latin typeface="Arial" charset="0"/>
                <a:cs typeface="Arial" charset="0"/>
              </a:rPr>
              <a:t>    </a:t>
            </a:r>
            <a:r>
              <a:rPr lang="en-US" altLang="zh-TW" sz="2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AA</a:t>
            </a:r>
            <a:r>
              <a:rPr lang="zh-TW" altLang="en-US" sz="2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TW" sz="2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00</a:t>
            </a:r>
            <a:r>
              <a:rPr lang="zh-TW" altLang="en-US" sz="2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其他</a:t>
            </a:r>
            <a:r>
              <a:rPr lang="en-US" altLang="zh-TW" sz="2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zh-TW" altLang="en-US" sz="2600" b="1" dirty="0" smtClean="0">
                <a:latin typeface="Times New Roman" pitchFamily="18" charset="0"/>
                <a:cs typeface="Times New Roman" pitchFamily="18" charset="0"/>
              </a:rPr>
              <a:t>照護</a:t>
            </a:r>
            <a:r>
              <a:rPr lang="zh-TW" altLang="zh-TW" sz="2600" b="1" dirty="0" smtClean="0"/>
              <a:t>人員</a:t>
            </a:r>
            <a:r>
              <a:rPr lang="zh-TW" altLang="en-US" sz="2600" b="1" dirty="0" smtClean="0">
                <a:cs typeface="Times New Roman" pitchFamily="18" charset="0"/>
              </a:rPr>
              <a:t>不清楚</a:t>
            </a:r>
            <a:r>
              <a:rPr lang="zh-TW" altLang="en-US" sz="2600" b="1" dirty="0" smtClean="0">
                <a:latin typeface="Times New Roman" pitchFamily="18" charset="0"/>
                <a:cs typeface="Times New Roman" pitchFamily="18" charset="0"/>
              </a:rPr>
              <a:t>給予血糖藥物後出現高</a:t>
            </a:r>
            <a:r>
              <a:rPr lang="en-US" altLang="zh-TW" sz="2600" b="1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zh-TW" altLang="en-US" sz="2600" b="1" dirty="0" smtClean="0">
                <a:latin typeface="Times New Roman" pitchFamily="18" charset="0"/>
                <a:cs typeface="Times New Roman" pitchFamily="18" charset="0"/>
              </a:rPr>
              <a:t>低血糖症狀與處理方法</a:t>
            </a:r>
            <a:r>
              <a:rPr lang="zh-TW" altLang="en-US" sz="2600" b="1" dirty="0" smtClean="0">
                <a:cs typeface="Times New Roman" pitchFamily="18" charset="0"/>
              </a:rPr>
              <a:t>。</a:t>
            </a:r>
            <a:endParaRPr lang="en-US" altLang="zh-TW" sz="2600" b="1" dirty="0" smtClean="0">
              <a:cs typeface="Times New Roman" pitchFamily="18" charset="0"/>
            </a:endParaRPr>
          </a:p>
          <a:p>
            <a:pPr eaLnBrk="1" hangingPunct="1">
              <a:lnSpc>
                <a:spcPct val="105000"/>
              </a:lnSpc>
              <a:spcBef>
                <a:spcPct val="5000"/>
              </a:spcBef>
              <a:buClr>
                <a:srgbClr val="FF0000"/>
              </a:buClr>
              <a:buFontTx/>
              <a:buNone/>
            </a:pPr>
            <a:r>
              <a:rPr lang="zh-TW" altLang="en-US" sz="2600" b="1" dirty="0" smtClean="0">
                <a:cs typeface="Times New Roman" pitchFamily="18" charset="0"/>
              </a:rPr>
              <a:t>。</a:t>
            </a:r>
            <a:endParaRPr lang="en-US" altLang="zh-TW" sz="2600" b="1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105000"/>
              </a:lnSpc>
              <a:spcBef>
                <a:spcPct val="5000"/>
              </a:spcBef>
              <a:buClr>
                <a:srgbClr val="FF0000"/>
              </a:buClr>
              <a:buFontTx/>
              <a:buNone/>
            </a:pPr>
            <a:r>
              <a:rPr lang="zh-TW" altLang="en-US" sz="2600" b="1" dirty="0" smtClean="0">
                <a:solidFill>
                  <a:srgbClr val="00B050"/>
                </a:solidFill>
                <a:latin typeface="Arial" charset="0"/>
                <a:cs typeface="Arial" charset="0"/>
              </a:rPr>
              <a:t>   </a:t>
            </a:r>
            <a:endParaRPr lang="zh-TW" altLang="en-US" sz="2600" b="1" dirty="0" smtClean="0">
              <a:solidFill>
                <a:srgbClr val="00B050"/>
              </a:solidFill>
              <a:latin typeface="Times New Roman" pitchFamily="18" charset="0"/>
            </a:endParaRPr>
          </a:p>
        </p:txBody>
      </p:sp>
      <p:sp>
        <p:nvSpPr>
          <p:cNvPr id="31747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Constantia" pitchFamily="18" charset="0"/>
                <a:ea typeface="標楷體" pitchFamily="65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Constantia" pitchFamily="18" charset="0"/>
                <a:ea typeface="標楷體" pitchFamily="65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Constantia" pitchFamily="18" charset="0"/>
                <a:ea typeface="標楷體" pitchFamily="65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Constantia" pitchFamily="18" charset="0"/>
                <a:ea typeface="標楷體" pitchFamily="65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Constantia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nstantia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nstantia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nstantia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nstantia" pitchFamily="18" charset="0"/>
                <a:ea typeface="標楷體" pitchFamily="65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DEB5BA8C-4A83-4B60-B422-465A436C030E}" type="slidenum">
              <a:rPr lang="en-US" altLang="zh-TW" sz="1400" smtClean="0">
                <a:latin typeface="Arial" charset="0"/>
                <a:ea typeface="新細明體" charset="-120"/>
              </a:rPr>
              <a:pPr eaLnBrk="1" hangingPunct="1">
                <a:spcBef>
                  <a:spcPct val="0"/>
                </a:spcBef>
                <a:buFontTx/>
                <a:buNone/>
              </a:pPr>
              <a:t>32</a:t>
            </a:fld>
            <a:endParaRPr lang="en-US" altLang="zh-TW" sz="1400" smtClean="0">
              <a:latin typeface="Arial" charset="0"/>
              <a:ea typeface="新細明體" charset="-120"/>
            </a:endParaRPr>
          </a:p>
        </p:txBody>
      </p:sp>
      <p:sp>
        <p:nvSpPr>
          <p:cNvPr id="7" name="標題 1"/>
          <p:cNvSpPr txBox="1">
            <a:spLocks noGrp="1"/>
          </p:cNvSpPr>
          <p:nvPr>
            <p:ph type="title"/>
          </p:nvPr>
        </p:nvSpPr>
        <p:spPr>
          <a:xfrm>
            <a:off x="-15875" y="-171450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zh-TW" altLang="en-US" sz="4000" b="1" smtClean="0">
                <a:solidFill>
                  <a:srgbClr val="990000"/>
                </a:solidFill>
                <a:ea typeface="+mj-ea"/>
              </a:rPr>
              <a:t>醫療問題四</a:t>
            </a:r>
            <a:r>
              <a:rPr lang="en-US" altLang="zh-TW" sz="4000" b="1" smtClean="0">
                <a:solidFill>
                  <a:srgbClr val="990000"/>
                </a:solidFill>
                <a:ea typeface="+mj-ea"/>
              </a:rPr>
              <a:t>:</a:t>
            </a:r>
            <a:r>
              <a:rPr lang="zh-TW" altLang="en-US" sz="4000" b="1" dirty="0" smtClean="0">
                <a:solidFill>
                  <a:srgbClr val="990000"/>
                </a:solidFill>
                <a:latin typeface="+mn-ea"/>
                <a:ea typeface="+mn-ea"/>
              </a:rPr>
              <a:t>糖尿病</a:t>
            </a:r>
            <a:r>
              <a:rPr lang="zh-TW" altLang="en-US" sz="4000" b="1" dirty="0" smtClean="0">
                <a:solidFill>
                  <a:srgbClr val="990000"/>
                </a:solidFill>
                <a:ea typeface="+mj-ea"/>
              </a:rPr>
              <a:t>照護計畫</a:t>
            </a:r>
            <a:r>
              <a:rPr lang="en-US" altLang="zh-TW" sz="2000" b="1" dirty="0" smtClean="0">
                <a:solidFill>
                  <a:srgbClr val="990000"/>
                </a:solidFill>
                <a:ea typeface="+mj-ea"/>
              </a:rPr>
              <a:t>1/2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7473950" y="0"/>
            <a:ext cx="1670050" cy="584200"/>
          </a:xfrm>
          <a:prstGeom prst="rect">
            <a:avLst/>
          </a:prstGeom>
          <a:solidFill>
            <a:srgbClr val="BBE0E3"/>
          </a:solidFill>
          <a:ln>
            <a:noFill/>
          </a:ln>
          <a:effectLst/>
          <a:extLst/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 smtClean="0">
                <a:solidFill>
                  <a:srgbClr val="000000">
                    <a:lumMod val="95000"/>
                    <a:lumOff val="5000"/>
                  </a:srgbClr>
                </a:solidFill>
                <a:latin typeface="Times New Roman" pitchFamily="18" charset="0"/>
                <a:ea typeface="標楷體" pitchFamily="65" charset="-120"/>
              </a:rPr>
              <a:t>第一次訪視</a:t>
            </a:r>
            <a:endParaRPr lang="en-US" altLang="zh-TW" sz="1600" kern="0" dirty="0" smtClean="0">
              <a:solidFill>
                <a:srgbClr val="000000">
                  <a:lumMod val="95000"/>
                  <a:lumOff val="5000"/>
                </a:srgbClr>
              </a:solidFill>
              <a:latin typeface="Times New Roman" pitchFamily="18" charset="0"/>
              <a:ea typeface="標楷體" pitchFamily="65" charset="-12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sz="1600" kern="0" dirty="0" smtClean="0">
                <a:solidFill>
                  <a:srgbClr val="000000">
                    <a:lumMod val="95000"/>
                    <a:lumOff val="5000"/>
                  </a:srgbClr>
                </a:solidFill>
                <a:latin typeface="Times New Roman" pitchFamily="18" charset="0"/>
                <a:ea typeface="標楷體" pitchFamily="65" charset="-120"/>
              </a:rPr>
              <a:t>10</a:t>
            </a:r>
            <a:r>
              <a:rPr lang="zh-TW" altLang="en-US" sz="1600" kern="0" dirty="0" smtClean="0">
                <a:solidFill>
                  <a:srgbClr val="000000">
                    <a:lumMod val="95000"/>
                    <a:lumOff val="5000"/>
                  </a:srgbClr>
                </a:solidFill>
                <a:latin typeface="Times New Roman" pitchFamily="18" charset="0"/>
                <a:ea typeface="標楷體" pitchFamily="65" charset="-120"/>
              </a:rPr>
              <a:t>月</a:t>
            </a:r>
            <a:r>
              <a:rPr lang="en-US" altLang="zh-TW" sz="1600" kern="0" dirty="0" smtClean="0">
                <a:solidFill>
                  <a:srgbClr val="000000">
                    <a:lumMod val="95000"/>
                    <a:lumOff val="5000"/>
                  </a:srgbClr>
                </a:solidFill>
                <a:latin typeface="Times New Roman" pitchFamily="18" charset="0"/>
                <a:ea typeface="標楷體" pitchFamily="65" charset="-120"/>
              </a:rPr>
              <a:t>16</a:t>
            </a:r>
            <a:r>
              <a:rPr lang="zh-TW" altLang="en-US" sz="1600" kern="0" dirty="0" smtClean="0">
                <a:solidFill>
                  <a:srgbClr val="000000">
                    <a:lumMod val="95000"/>
                    <a:lumOff val="5000"/>
                  </a:srgbClr>
                </a:solidFill>
                <a:latin typeface="Times New Roman" pitchFamily="18" charset="0"/>
                <a:ea typeface="標楷體" pitchFamily="65" charset="-120"/>
              </a:rPr>
              <a:t>日</a:t>
            </a:r>
            <a:r>
              <a:rPr lang="en-US" altLang="zh-TW" sz="1600" kern="0" dirty="0" smtClean="0">
                <a:solidFill>
                  <a:srgbClr val="000000">
                    <a:lumMod val="95000"/>
                    <a:lumOff val="5000"/>
                  </a:srgbClr>
                </a:solidFill>
                <a:latin typeface="Times New Roman" pitchFamily="18" charset="0"/>
                <a:ea typeface="標楷體" pitchFamily="65" charset="-120"/>
              </a:rPr>
              <a:t>15:00</a:t>
            </a:r>
            <a:endParaRPr lang="zh-TW" altLang="en-US" sz="1600" kern="0" dirty="0" smtClean="0">
              <a:solidFill>
                <a:srgbClr val="000000">
                  <a:lumMod val="95000"/>
                  <a:lumOff val="5000"/>
                </a:srgbClr>
              </a:solidFill>
              <a:latin typeface="Times New Roman" pitchFamily="18" charset="0"/>
              <a:ea typeface="標楷體" pitchFamily="65" charset="-12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投影片編號版面配置區 1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Constantia" pitchFamily="18" charset="0"/>
                <a:ea typeface="標楷體" pitchFamily="65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Constantia" pitchFamily="18" charset="0"/>
                <a:ea typeface="標楷體" pitchFamily="65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Constantia" pitchFamily="18" charset="0"/>
                <a:ea typeface="標楷體" pitchFamily="65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Constantia" pitchFamily="18" charset="0"/>
                <a:ea typeface="標楷體" pitchFamily="65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Constantia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nstantia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nstantia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nstantia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nstantia" pitchFamily="18" charset="0"/>
                <a:ea typeface="標楷體" pitchFamily="65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10774AF4-2344-4228-B569-9B19DE0E72EA}" type="slidenum">
              <a:rPr lang="en-US" altLang="zh-TW" sz="1400" smtClean="0">
                <a:latin typeface="Arial" charset="0"/>
                <a:ea typeface="新細明體" charset="-120"/>
              </a:rPr>
              <a:pPr eaLnBrk="1" hangingPunct="1">
                <a:spcBef>
                  <a:spcPct val="0"/>
                </a:spcBef>
                <a:buFontTx/>
                <a:buNone/>
              </a:pPr>
              <a:t>33</a:t>
            </a:fld>
            <a:endParaRPr lang="en-US" altLang="zh-TW" sz="1400" smtClean="0">
              <a:latin typeface="Arial" charset="0"/>
              <a:ea typeface="新細明體" charset="-120"/>
            </a:endParaRPr>
          </a:p>
        </p:txBody>
      </p:sp>
      <p:graphicFrame>
        <p:nvGraphicFramePr>
          <p:cNvPr id="3" name="Group 3"/>
          <p:cNvGraphicFramePr>
            <a:graphicFrameLocks noGrp="1"/>
          </p:cNvGraphicFramePr>
          <p:nvPr/>
        </p:nvGraphicFramePr>
        <p:xfrm>
          <a:off x="357188" y="1285875"/>
          <a:ext cx="7500939" cy="2663826"/>
        </p:xfrm>
        <a:graphic>
          <a:graphicData uri="http://schemas.openxmlformats.org/drawingml/2006/table">
            <a:tbl>
              <a:tblPr/>
              <a:tblGrid>
                <a:gridCol w="742438"/>
                <a:gridCol w="829187"/>
                <a:gridCol w="928688"/>
                <a:gridCol w="928688"/>
                <a:gridCol w="877113"/>
                <a:gridCol w="754432"/>
                <a:gridCol w="782929"/>
                <a:gridCol w="865419"/>
                <a:gridCol w="792045"/>
              </a:tblGrid>
              <a:tr h="704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日期</a:t>
                      </a:r>
                      <a:endParaRPr kumimoji="1" lang="zh-TW" altLang="zh-TW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89996" marR="89996" marT="46816" marB="46816" anchor="ctr" anchorCtr="1" horzOverflow="overflow">
                    <a:lnL>
                      <a:noFill/>
                    </a:lnL>
                    <a:lnR w="2857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6A8486"/>
                        </a:gs>
                        <a:gs pos="50000">
                          <a:srgbClr val="9ABEC1"/>
                        </a:gs>
                        <a:gs pos="100000">
                          <a:srgbClr val="B8E3E6"/>
                        </a:gs>
                      </a:gsLst>
                      <a:lin ang="81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9/3</a:t>
                      </a:r>
                    </a:p>
                  </a:txBody>
                  <a:tcPr marL="89996" marR="89996" marT="46816" marB="46816" anchor="ctr" anchorCtr="1" horzOverflow="overflow">
                    <a:lnL w="2857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6A8486"/>
                        </a:gs>
                        <a:gs pos="50000">
                          <a:srgbClr val="9ABEC1"/>
                        </a:gs>
                        <a:gs pos="100000">
                          <a:srgbClr val="B8E3E6"/>
                        </a:gs>
                      </a:gsLst>
                      <a:lin ang="81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9/11</a:t>
                      </a:r>
                    </a:p>
                  </a:txBody>
                  <a:tcPr marL="89996" marR="89996" marT="46816" marB="46816" anchor="ctr" anchorCtr="1" horzOverflow="overflow">
                    <a:lnL w="2857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6A8486"/>
                        </a:gs>
                        <a:gs pos="50000">
                          <a:srgbClr val="9ABEC1"/>
                        </a:gs>
                        <a:gs pos="100000">
                          <a:srgbClr val="B8E3E6"/>
                        </a:gs>
                      </a:gsLst>
                      <a:lin ang="81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9/15</a:t>
                      </a:r>
                    </a:p>
                  </a:txBody>
                  <a:tcPr marL="89996" marR="89996" marT="46816" marB="46816" anchor="ctr" anchorCtr="1" horzOverflow="overflow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6A8486"/>
                        </a:gs>
                        <a:gs pos="50000">
                          <a:srgbClr val="9ABEC1"/>
                        </a:gs>
                        <a:gs pos="100000">
                          <a:srgbClr val="B8E3E6"/>
                        </a:gs>
                      </a:gsLst>
                      <a:lin ang="81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10/3</a:t>
                      </a:r>
                    </a:p>
                  </a:txBody>
                  <a:tcPr marL="89996" marR="89996" marT="46816" marB="46816" anchor="ctr" anchorCtr="1" horzOverflow="overflow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6A8486"/>
                        </a:gs>
                        <a:gs pos="50000">
                          <a:srgbClr val="9ABEC1"/>
                        </a:gs>
                        <a:gs pos="100000">
                          <a:srgbClr val="B8E3E6"/>
                        </a:gs>
                      </a:gsLst>
                      <a:lin ang="81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10/6</a:t>
                      </a:r>
                    </a:p>
                  </a:txBody>
                  <a:tcPr marL="89996" marR="89996" marT="46816" marB="46816" anchor="ctr" anchorCtr="1" horzOverflow="overflow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6A8486"/>
                        </a:gs>
                        <a:gs pos="50000">
                          <a:srgbClr val="9ABEC1"/>
                        </a:gs>
                        <a:gs pos="100000">
                          <a:srgbClr val="B8E3E6"/>
                        </a:gs>
                      </a:gsLst>
                      <a:lin ang="81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10/9</a:t>
                      </a:r>
                    </a:p>
                  </a:txBody>
                  <a:tcPr marL="89996" marR="89996" marT="46816" marB="46816" anchor="ctr" anchorCtr="1" horzOverflow="overflow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6A8486"/>
                        </a:gs>
                        <a:gs pos="50000">
                          <a:srgbClr val="9ABEC1"/>
                        </a:gs>
                        <a:gs pos="100000">
                          <a:srgbClr val="B8E3E6"/>
                        </a:gs>
                      </a:gsLst>
                      <a:lin ang="81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10/13</a:t>
                      </a:r>
                    </a:p>
                  </a:txBody>
                  <a:tcPr marL="89996" marR="89996" marT="46816" marB="46816" anchor="ctr" anchorCtr="1" horzOverflow="overflow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6A8486"/>
                        </a:gs>
                        <a:gs pos="50000">
                          <a:srgbClr val="9ABEC1"/>
                        </a:gs>
                        <a:gs pos="100000">
                          <a:srgbClr val="B8E3E6"/>
                        </a:gs>
                      </a:gsLst>
                      <a:lin ang="81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10/16</a:t>
                      </a:r>
                    </a:p>
                  </a:txBody>
                  <a:tcPr marL="89996" marR="89996" marT="46816" marB="46816" anchor="ctr" anchorCtr="1" horzOverflow="overflow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6A8486"/>
                        </a:gs>
                        <a:gs pos="50000">
                          <a:srgbClr val="9ABEC1"/>
                        </a:gs>
                        <a:gs pos="100000">
                          <a:srgbClr val="B8E3E6"/>
                        </a:gs>
                      </a:gsLst>
                      <a:lin ang="8100000" scaled="1"/>
                    </a:gradFill>
                  </a:tcPr>
                </a:tc>
              </a:tr>
              <a:tr h="8683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6AM.</a:t>
                      </a:r>
                    </a:p>
                  </a:txBody>
                  <a:tcPr marL="89996" marR="89996" marT="46816" marB="46816" anchor="ctr" anchorCtr="1" horzOverflow="overflow">
                    <a:lnL>
                      <a:noFill/>
                    </a:lnL>
                    <a:lnR w="2857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6A8486"/>
                        </a:gs>
                        <a:gs pos="50000">
                          <a:srgbClr val="9ABEC1"/>
                        </a:gs>
                        <a:gs pos="100000">
                          <a:srgbClr val="B8E3E6"/>
                        </a:gs>
                      </a:gsLst>
                      <a:lin ang="81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257</a:t>
                      </a:r>
                    </a:p>
                  </a:txBody>
                  <a:tcPr marL="89996" marR="89996" marT="46816" marB="46816" anchor="ctr" anchorCtr="1" horzOverflow="overflow">
                    <a:lnL w="2857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6A8486"/>
                        </a:gs>
                        <a:gs pos="50000">
                          <a:srgbClr val="9ABEC1"/>
                        </a:gs>
                        <a:gs pos="100000">
                          <a:srgbClr val="B8E3E6"/>
                        </a:gs>
                      </a:gsLst>
                      <a:lin ang="81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247</a:t>
                      </a:r>
                    </a:p>
                  </a:txBody>
                  <a:tcPr marL="89996" marR="89996" marT="46816" marB="46816" anchor="ctr" anchorCtr="1" horzOverflow="overflow">
                    <a:lnL w="2857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6A8486"/>
                        </a:gs>
                        <a:gs pos="50000">
                          <a:srgbClr val="9ABEC1"/>
                        </a:gs>
                        <a:gs pos="100000">
                          <a:srgbClr val="B8E3E6"/>
                        </a:gs>
                      </a:gsLst>
                      <a:lin ang="81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256</a:t>
                      </a:r>
                    </a:p>
                  </a:txBody>
                  <a:tcPr marL="89996" marR="89996" marT="46816" marB="46816" anchor="ctr" anchorCtr="1" horzOverflow="overflow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6A8486"/>
                        </a:gs>
                        <a:gs pos="50000">
                          <a:srgbClr val="9ABEC1"/>
                        </a:gs>
                        <a:gs pos="100000">
                          <a:srgbClr val="B8E3E6"/>
                        </a:gs>
                      </a:gsLst>
                      <a:lin ang="81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228</a:t>
                      </a:r>
                    </a:p>
                  </a:txBody>
                  <a:tcPr marL="89996" marR="89996" marT="46816" marB="46816" anchor="ctr" anchorCtr="1" horzOverflow="overflow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6A8486"/>
                        </a:gs>
                        <a:gs pos="50000">
                          <a:srgbClr val="9ABEC1"/>
                        </a:gs>
                        <a:gs pos="100000">
                          <a:srgbClr val="B8E3E6"/>
                        </a:gs>
                      </a:gsLst>
                      <a:lin ang="81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163</a:t>
                      </a:r>
                    </a:p>
                  </a:txBody>
                  <a:tcPr marL="89996" marR="89996" marT="46816" marB="46816" anchor="ctr" anchorCtr="1" horzOverflow="overflow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6A8486"/>
                        </a:gs>
                        <a:gs pos="50000">
                          <a:srgbClr val="9ABEC1"/>
                        </a:gs>
                        <a:gs pos="100000">
                          <a:srgbClr val="B8E3E6"/>
                        </a:gs>
                      </a:gsLst>
                      <a:lin ang="81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189</a:t>
                      </a:r>
                    </a:p>
                  </a:txBody>
                  <a:tcPr marL="89996" marR="89996" marT="46816" marB="46816" anchor="ctr" anchorCtr="1" horzOverflow="overflow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6A8486"/>
                        </a:gs>
                        <a:gs pos="50000">
                          <a:srgbClr val="9ABEC1"/>
                        </a:gs>
                        <a:gs pos="100000">
                          <a:srgbClr val="B8E3E6"/>
                        </a:gs>
                      </a:gsLst>
                      <a:lin ang="81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212</a:t>
                      </a:r>
                    </a:p>
                  </a:txBody>
                  <a:tcPr marL="89996" marR="89996" marT="46816" marB="46816" anchor="ctr" anchorCtr="1" horzOverflow="overflow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6A8486"/>
                        </a:gs>
                        <a:gs pos="50000">
                          <a:srgbClr val="9ABEC1"/>
                        </a:gs>
                        <a:gs pos="100000">
                          <a:srgbClr val="B8E3E6"/>
                        </a:gs>
                      </a:gsLst>
                      <a:lin ang="81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172</a:t>
                      </a:r>
                    </a:p>
                  </a:txBody>
                  <a:tcPr marL="89996" marR="89996" marT="46816" marB="46816" anchor="ctr" anchorCtr="1" horzOverflow="overflow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6A8486"/>
                        </a:gs>
                        <a:gs pos="50000">
                          <a:srgbClr val="9ABEC1"/>
                        </a:gs>
                        <a:gs pos="100000">
                          <a:srgbClr val="B8E3E6"/>
                        </a:gs>
                      </a:gsLst>
                      <a:lin ang="8100000" scaled="1"/>
                    </a:gradFill>
                  </a:tcPr>
                </a:tc>
              </a:tr>
              <a:tr h="10906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4PM. </a:t>
                      </a:r>
                    </a:p>
                  </a:txBody>
                  <a:tcPr marL="89996" marR="89996" marT="46816" marB="46816" anchor="ctr" anchorCtr="1" horzOverflow="overflow">
                    <a:lnL>
                      <a:noFill/>
                    </a:lnL>
                    <a:lnR w="2857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6A8486"/>
                        </a:gs>
                        <a:gs pos="50000">
                          <a:srgbClr val="9ABEC1"/>
                        </a:gs>
                        <a:gs pos="100000">
                          <a:srgbClr val="B8E3E6"/>
                        </a:gs>
                      </a:gsLst>
                      <a:lin ang="81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383</a:t>
                      </a:r>
                      <a:endParaRPr kumimoji="1" lang="zh-TW" altLang="zh-TW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marL="89996" marR="89996" marT="46816" marB="46816" anchor="ctr" anchorCtr="1" horzOverflow="overflow">
                    <a:lnL w="2857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6A8486"/>
                        </a:gs>
                        <a:gs pos="50000">
                          <a:srgbClr val="9ABEC1"/>
                        </a:gs>
                        <a:gs pos="100000">
                          <a:srgbClr val="B8E3E6"/>
                        </a:gs>
                      </a:gsLst>
                      <a:lin ang="81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256</a:t>
                      </a:r>
                      <a:endParaRPr kumimoji="1" lang="zh-TW" altLang="zh-TW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marL="89996" marR="89996" marT="46816" marB="46816" anchor="ctr" anchorCtr="1" horzOverflow="overflow">
                    <a:lnL w="2857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6A8486"/>
                        </a:gs>
                        <a:gs pos="50000">
                          <a:srgbClr val="9ABEC1"/>
                        </a:gs>
                        <a:gs pos="100000">
                          <a:srgbClr val="B8E3E6"/>
                        </a:gs>
                      </a:gsLst>
                      <a:lin ang="81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256</a:t>
                      </a:r>
                    </a:p>
                  </a:txBody>
                  <a:tcPr marL="89996" marR="89996" marT="46816" marB="46816" anchor="ctr" anchorCtr="1" horzOverflow="overflow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6A8486"/>
                        </a:gs>
                        <a:gs pos="50000">
                          <a:srgbClr val="9ABEC1"/>
                        </a:gs>
                        <a:gs pos="100000">
                          <a:srgbClr val="B8E3E6"/>
                        </a:gs>
                      </a:gsLst>
                      <a:lin ang="81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193</a:t>
                      </a:r>
                      <a:endParaRPr kumimoji="1" lang="zh-TW" altLang="zh-TW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marL="89996" marR="89996" marT="46816" marB="46816" anchor="ctr" anchorCtr="1" horzOverflow="overflow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6A8486"/>
                        </a:gs>
                        <a:gs pos="50000">
                          <a:srgbClr val="9ABEC1"/>
                        </a:gs>
                        <a:gs pos="100000">
                          <a:srgbClr val="B8E3E6"/>
                        </a:gs>
                      </a:gsLst>
                      <a:lin ang="81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215</a:t>
                      </a:r>
                    </a:p>
                  </a:txBody>
                  <a:tcPr marL="89996" marR="89996" marT="46816" marB="46816" anchor="ctr" anchorCtr="1" horzOverflow="overflow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6A8486"/>
                        </a:gs>
                        <a:gs pos="50000">
                          <a:srgbClr val="9ABEC1"/>
                        </a:gs>
                        <a:gs pos="100000">
                          <a:srgbClr val="B8E3E6"/>
                        </a:gs>
                      </a:gsLst>
                      <a:lin ang="81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200</a:t>
                      </a:r>
                    </a:p>
                  </a:txBody>
                  <a:tcPr marL="89996" marR="89996" marT="46816" marB="46816" anchor="ctr" anchorCtr="1" horzOverflow="overflow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6A8486"/>
                        </a:gs>
                        <a:gs pos="50000">
                          <a:srgbClr val="9ABEC1"/>
                        </a:gs>
                        <a:gs pos="100000">
                          <a:srgbClr val="B8E3E6"/>
                        </a:gs>
                      </a:gsLst>
                      <a:lin ang="81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207</a:t>
                      </a:r>
                      <a:endParaRPr kumimoji="1" lang="zh-TW" altLang="zh-TW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marL="89996" marR="89996" marT="46816" marB="46816" anchor="ctr" anchorCtr="1" horzOverflow="overflow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6A8486"/>
                        </a:gs>
                        <a:gs pos="50000">
                          <a:srgbClr val="9ABEC1"/>
                        </a:gs>
                        <a:gs pos="100000">
                          <a:srgbClr val="B8E3E6"/>
                        </a:gs>
                      </a:gsLst>
                      <a:lin ang="81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249</a:t>
                      </a:r>
                    </a:p>
                  </a:txBody>
                  <a:tcPr marL="89996" marR="89996" marT="46816" marB="46816" anchor="ctr" anchorCtr="1" horzOverflow="overflow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6A8486"/>
                        </a:gs>
                        <a:gs pos="50000">
                          <a:srgbClr val="9ABEC1"/>
                        </a:gs>
                        <a:gs pos="100000">
                          <a:srgbClr val="B8E3E6"/>
                        </a:gs>
                      </a:gsLst>
                      <a:lin ang="8100000" scaled="1"/>
                    </a:gradFill>
                  </a:tcPr>
                </a:tc>
              </a:tr>
            </a:tbl>
          </a:graphicData>
        </a:graphic>
      </p:graphicFrame>
      <p:sp>
        <p:nvSpPr>
          <p:cNvPr id="5" name="Rectangle 52"/>
          <p:cNvSpPr>
            <a:spLocks noChangeArrowheads="1"/>
          </p:cNvSpPr>
          <p:nvPr/>
        </p:nvSpPr>
        <p:spPr bwMode="auto">
          <a:xfrm>
            <a:off x="285750" y="571500"/>
            <a:ext cx="421481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zh-TW" altLang="en-US" sz="3600" b="1" dirty="0">
                <a:solidFill>
                  <a:srgbClr val="660066"/>
                </a:solidFill>
                <a:latin typeface="+mn-ea"/>
                <a:ea typeface="+mn-ea"/>
              </a:rPr>
              <a:t>血糖記錄值</a:t>
            </a:r>
            <a:r>
              <a:rPr lang="en-US" altLang="zh-TW" sz="3600" b="1" dirty="0">
                <a:solidFill>
                  <a:srgbClr val="660066"/>
                </a:solidFill>
                <a:latin typeface="+mn-ea"/>
                <a:ea typeface="+mn-ea"/>
              </a:rPr>
              <a:t>:</a:t>
            </a:r>
            <a:r>
              <a:rPr lang="zh-TW" altLang="en-US" sz="3600" b="1" dirty="0">
                <a:solidFill>
                  <a:srgbClr val="660066"/>
                </a:solidFill>
                <a:latin typeface="+mn-ea"/>
                <a:ea typeface="+mn-ea"/>
              </a:rPr>
              <a:t>訪視前</a:t>
            </a:r>
          </a:p>
        </p:txBody>
      </p:sp>
      <p:graphicFrame>
        <p:nvGraphicFramePr>
          <p:cNvPr id="32813" name="圖表 6"/>
          <p:cNvGraphicFramePr>
            <a:graphicFrameLocks/>
          </p:cNvGraphicFramePr>
          <p:nvPr/>
        </p:nvGraphicFramePr>
        <p:xfrm>
          <a:off x="500063" y="4000500"/>
          <a:ext cx="8429625" cy="285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26" r:id="rId3" imgW="8431499" imgH="2859272" progId="Excel.Chart.8">
                  <p:embed/>
                </p:oleObj>
              </mc:Choice>
              <mc:Fallback>
                <p:oleObj r:id="rId3" imgW="8431499" imgH="2859272" progId="Excel.Chart.8">
                  <p:embed/>
                  <p:pic>
                    <p:nvPicPr>
                      <p:cNvPr id="0" name="圖表 6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063" y="4000500"/>
                        <a:ext cx="8429625" cy="285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7473950" y="0"/>
            <a:ext cx="1670050" cy="584200"/>
          </a:xfrm>
          <a:prstGeom prst="rect">
            <a:avLst/>
          </a:prstGeom>
          <a:solidFill>
            <a:srgbClr val="BBE0E3"/>
          </a:solidFill>
          <a:ln>
            <a:noFill/>
          </a:ln>
          <a:effectLst/>
          <a:extLst/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 smtClean="0">
                <a:solidFill>
                  <a:srgbClr val="000000">
                    <a:lumMod val="95000"/>
                    <a:lumOff val="5000"/>
                  </a:srgbClr>
                </a:solidFill>
                <a:latin typeface="Times New Roman" pitchFamily="18" charset="0"/>
                <a:ea typeface="標楷體" pitchFamily="65" charset="-120"/>
              </a:rPr>
              <a:t>第一次訪視</a:t>
            </a:r>
            <a:endParaRPr lang="en-US" altLang="zh-TW" sz="1600" kern="0" dirty="0" smtClean="0">
              <a:solidFill>
                <a:srgbClr val="000000">
                  <a:lumMod val="95000"/>
                  <a:lumOff val="5000"/>
                </a:srgbClr>
              </a:solidFill>
              <a:latin typeface="Times New Roman" pitchFamily="18" charset="0"/>
              <a:ea typeface="標楷體" pitchFamily="65" charset="-12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sz="1600" kern="0" dirty="0" smtClean="0">
                <a:solidFill>
                  <a:srgbClr val="000000">
                    <a:lumMod val="95000"/>
                    <a:lumOff val="5000"/>
                  </a:srgbClr>
                </a:solidFill>
                <a:latin typeface="Times New Roman" pitchFamily="18" charset="0"/>
                <a:ea typeface="標楷體" pitchFamily="65" charset="-120"/>
              </a:rPr>
              <a:t>10</a:t>
            </a:r>
            <a:r>
              <a:rPr lang="zh-TW" altLang="en-US" sz="1600" kern="0" dirty="0" smtClean="0">
                <a:solidFill>
                  <a:srgbClr val="000000">
                    <a:lumMod val="95000"/>
                    <a:lumOff val="5000"/>
                  </a:srgbClr>
                </a:solidFill>
                <a:latin typeface="Times New Roman" pitchFamily="18" charset="0"/>
                <a:ea typeface="標楷體" pitchFamily="65" charset="-120"/>
              </a:rPr>
              <a:t>月</a:t>
            </a:r>
            <a:r>
              <a:rPr lang="en-US" altLang="zh-TW" sz="1600" kern="0" dirty="0" smtClean="0">
                <a:solidFill>
                  <a:srgbClr val="000000">
                    <a:lumMod val="95000"/>
                    <a:lumOff val="5000"/>
                  </a:srgbClr>
                </a:solidFill>
                <a:latin typeface="Times New Roman" pitchFamily="18" charset="0"/>
                <a:ea typeface="標楷體" pitchFamily="65" charset="-120"/>
              </a:rPr>
              <a:t>16</a:t>
            </a:r>
            <a:r>
              <a:rPr lang="zh-TW" altLang="en-US" sz="1600" kern="0" dirty="0" smtClean="0">
                <a:solidFill>
                  <a:srgbClr val="000000">
                    <a:lumMod val="95000"/>
                    <a:lumOff val="5000"/>
                  </a:srgbClr>
                </a:solidFill>
                <a:latin typeface="Times New Roman" pitchFamily="18" charset="0"/>
                <a:ea typeface="標楷體" pitchFamily="65" charset="-120"/>
              </a:rPr>
              <a:t>日</a:t>
            </a:r>
            <a:r>
              <a:rPr lang="en-US" altLang="zh-TW" sz="1600" kern="0" dirty="0" smtClean="0">
                <a:solidFill>
                  <a:srgbClr val="000000">
                    <a:lumMod val="95000"/>
                    <a:lumOff val="5000"/>
                  </a:srgbClr>
                </a:solidFill>
                <a:latin typeface="Times New Roman" pitchFamily="18" charset="0"/>
                <a:ea typeface="標楷體" pitchFamily="65" charset="-120"/>
              </a:rPr>
              <a:t>15:00</a:t>
            </a:r>
            <a:endParaRPr lang="zh-TW" altLang="en-US" sz="1600" kern="0" dirty="0" smtClean="0">
              <a:solidFill>
                <a:srgbClr val="000000">
                  <a:lumMod val="95000"/>
                  <a:lumOff val="5000"/>
                </a:srgbClr>
              </a:solidFill>
              <a:latin typeface="Times New Roman" pitchFamily="18" charset="0"/>
              <a:ea typeface="標楷體" pitchFamily="65" charset="-120"/>
            </a:endParaRPr>
          </a:p>
        </p:txBody>
      </p:sp>
      <p:cxnSp>
        <p:nvCxnSpPr>
          <p:cNvPr id="10" name="直線接點 9"/>
          <p:cNvCxnSpPr/>
          <p:nvPr/>
        </p:nvCxnSpPr>
        <p:spPr>
          <a:xfrm>
            <a:off x="1357313" y="5357813"/>
            <a:ext cx="5857875" cy="1587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投影片編號版面配置區 1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Constantia" pitchFamily="18" charset="0"/>
                <a:ea typeface="標楷體" pitchFamily="65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Constantia" pitchFamily="18" charset="0"/>
                <a:ea typeface="標楷體" pitchFamily="65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Constantia" pitchFamily="18" charset="0"/>
                <a:ea typeface="標楷體" pitchFamily="65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Constantia" pitchFamily="18" charset="0"/>
                <a:ea typeface="標楷體" pitchFamily="65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Constantia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nstantia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nstantia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nstantia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nstantia" pitchFamily="18" charset="0"/>
                <a:ea typeface="標楷體" pitchFamily="65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55D9AB26-3144-4185-9066-606568F41426}" type="slidenum">
              <a:rPr lang="en-US" altLang="zh-TW" sz="1400" smtClean="0">
                <a:latin typeface="Arial" charset="0"/>
                <a:ea typeface="新細明體" charset="-120"/>
              </a:rPr>
              <a:pPr eaLnBrk="1" hangingPunct="1">
                <a:spcBef>
                  <a:spcPct val="0"/>
                </a:spcBef>
                <a:buFontTx/>
                <a:buNone/>
              </a:pPr>
              <a:t>34</a:t>
            </a:fld>
            <a:endParaRPr lang="en-US" altLang="zh-TW" sz="1400" smtClean="0">
              <a:latin typeface="Arial" charset="0"/>
              <a:ea typeface="新細明體" charset="-120"/>
            </a:endParaRPr>
          </a:p>
        </p:txBody>
      </p:sp>
      <p:sp>
        <p:nvSpPr>
          <p:cNvPr id="27651" name="內容版面配置區 2"/>
          <p:cNvSpPr txBox="1">
            <a:spLocks/>
          </p:cNvSpPr>
          <p:nvPr/>
        </p:nvSpPr>
        <p:spPr bwMode="auto">
          <a:xfrm>
            <a:off x="250825" y="260350"/>
            <a:ext cx="8642350" cy="5545138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Constantia" pitchFamily="18" charset="0"/>
                <a:ea typeface="標楷體" pitchFamily="65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Constantia" pitchFamily="18" charset="0"/>
                <a:ea typeface="標楷體" pitchFamily="65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Constantia" pitchFamily="18" charset="0"/>
                <a:ea typeface="標楷體" pitchFamily="65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Constantia" pitchFamily="18" charset="0"/>
                <a:ea typeface="標楷體" pitchFamily="65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Constantia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nstantia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nstantia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nstantia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nstantia" pitchFamily="18" charset="0"/>
                <a:ea typeface="標楷體" pitchFamily="65" charset="-120"/>
              </a:defRPr>
            </a:lvl9pPr>
          </a:lstStyle>
          <a:p>
            <a:pPr>
              <a:buClr>
                <a:srgbClr val="FF0000"/>
              </a:buClr>
              <a:buFontTx/>
              <a:buNone/>
              <a:defRPr/>
            </a:pPr>
            <a:endParaRPr lang="en-US" altLang="zh-TW" sz="2400" b="1" dirty="0" smtClean="0">
              <a:latin typeface="Arial" charset="0"/>
              <a:cs typeface="Arial" charset="0"/>
            </a:endParaRPr>
          </a:p>
          <a:p>
            <a:pPr>
              <a:buClr>
                <a:srgbClr val="FF0000"/>
              </a:buClr>
              <a:buFont typeface="Wingdings" pitchFamily="2" charset="2"/>
              <a:buChar char="u"/>
              <a:defRPr/>
            </a:pPr>
            <a:r>
              <a:rPr lang="zh-TW" altLang="en-US" sz="2800" b="1" dirty="0" smtClean="0">
                <a:solidFill>
                  <a:srgbClr val="0000FF"/>
                </a:solidFill>
                <a:cs typeface="Arial" charset="0"/>
              </a:rPr>
              <a:t>建議醫師事項</a:t>
            </a:r>
            <a:r>
              <a:rPr lang="en-US" altLang="zh-TW" sz="2800" b="1" dirty="0" smtClean="0">
                <a:solidFill>
                  <a:srgbClr val="0000FF"/>
                </a:solidFill>
                <a:cs typeface="Arial" charset="0"/>
              </a:rPr>
              <a:t>:</a:t>
            </a:r>
          </a:p>
          <a:p>
            <a:pPr>
              <a:buFontTx/>
              <a:buNone/>
              <a:defRPr/>
            </a:pPr>
            <a:r>
              <a:rPr lang="en-US" altLang="zh-TW" sz="2800" b="1" dirty="0" smtClean="0">
                <a:latin typeface="Arial" charset="0"/>
                <a:cs typeface="Arial" charset="0"/>
              </a:rPr>
              <a:t>   </a:t>
            </a:r>
            <a:r>
              <a:rPr lang="en-US" altLang="zh-TW" sz="26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  <a:r>
              <a:rPr lang="zh-TW" altLang="en-US" sz="26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26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r>
              <a:rPr lang="zh-TW" altLang="en-US" sz="2600" b="1" dirty="0" smtClean="0">
                <a:solidFill>
                  <a:srgbClr val="00B050"/>
                </a:solidFill>
                <a:cs typeface="Arial" charset="0"/>
              </a:rPr>
              <a:t>建議開始用某藥</a:t>
            </a:r>
            <a:r>
              <a:rPr lang="en-US" altLang="zh-TW" sz="2600" b="1" dirty="0" smtClean="0">
                <a:solidFill>
                  <a:srgbClr val="00B050"/>
                </a:solidFill>
                <a:cs typeface="Arial" charset="0"/>
              </a:rPr>
              <a:t>:</a:t>
            </a:r>
          </a:p>
          <a:p>
            <a:pPr>
              <a:buFontTx/>
              <a:buNone/>
              <a:defRPr/>
            </a:pPr>
            <a:r>
              <a:rPr lang="zh-TW" altLang="en-US" sz="2600" b="1" dirty="0" smtClean="0">
                <a:latin typeface="標楷體" pitchFamily="65" charset="-120"/>
                <a:cs typeface="Arial" charset="0"/>
              </a:rPr>
              <a:t>  目前血糖控制仍不佳情況下，因考量個案年紀建議增加短效</a:t>
            </a:r>
            <a:r>
              <a:rPr lang="en-US" altLang="zh-TW" sz="2600" b="1" dirty="0" err="1" smtClean="0">
                <a:latin typeface="Times New Roman" pitchFamily="18" charset="0"/>
                <a:ea typeface="新細明體" pitchFamily="18" charset="-120"/>
                <a:cs typeface="Arial" charset="0"/>
              </a:rPr>
              <a:t>Repaglinide</a:t>
            </a:r>
            <a:r>
              <a:rPr lang="zh-TW" altLang="en-US" sz="2600" b="1" dirty="0" smtClean="0">
                <a:latin typeface="Arial" charset="0"/>
                <a:cs typeface="Arial" charset="0"/>
              </a:rPr>
              <a:t>。</a:t>
            </a:r>
            <a:endParaRPr lang="en-US" altLang="zh-TW" sz="2600" b="1" dirty="0" smtClean="0">
              <a:latin typeface="Arial" charset="0"/>
              <a:ea typeface="新細明體" pitchFamily="18" charset="-120"/>
            </a:endParaRPr>
          </a:p>
          <a:p>
            <a:pPr eaLnBrk="1" hangingPunct="1">
              <a:lnSpc>
                <a:spcPct val="105000"/>
              </a:lnSpc>
              <a:spcBef>
                <a:spcPct val="5000"/>
              </a:spcBef>
              <a:buClr>
                <a:srgbClr val="FF0000"/>
              </a:buClr>
              <a:buFont typeface="Wingdings" pitchFamily="2" charset="2"/>
              <a:buChar char="u"/>
              <a:defRPr/>
            </a:pPr>
            <a:r>
              <a:rPr lang="zh-TW" altLang="en-US" sz="2800" b="1" dirty="0" smtClean="0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疾病治療目標 </a:t>
            </a:r>
            <a:r>
              <a:rPr lang="en-US" altLang="zh-TW" sz="2800" b="1" dirty="0" smtClean="0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:</a:t>
            </a:r>
          </a:p>
          <a:p>
            <a:pPr>
              <a:lnSpc>
                <a:spcPct val="110000"/>
              </a:lnSpc>
              <a:buFontTx/>
              <a:buNone/>
              <a:defRPr/>
            </a:pPr>
            <a:r>
              <a:rPr lang="zh-TW" altLang="en-US" sz="2600" b="1" dirty="0" smtClean="0">
                <a:latin typeface="標楷體" pitchFamily="65" charset="-120"/>
                <a:cs typeface="Arial" charset="0"/>
              </a:rPr>
              <a:t>  改善血糖問題，與醫師討論過，個案設定之飯前血糖目標值只要控制在</a:t>
            </a:r>
            <a:r>
              <a:rPr lang="en-US" altLang="zh-TW" sz="2600" b="1" dirty="0" smtClean="0">
                <a:latin typeface="Times New Roman" pitchFamily="18" charset="0"/>
                <a:cs typeface="Times New Roman" pitchFamily="18" charset="0"/>
              </a:rPr>
              <a:t>180~200mg/</a:t>
            </a:r>
            <a:r>
              <a:rPr lang="en-US" altLang="zh-TW" sz="2600" b="1" dirty="0" err="1" smtClean="0">
                <a:latin typeface="Times New Roman" pitchFamily="18" charset="0"/>
                <a:cs typeface="Times New Roman" pitchFamily="18" charset="0"/>
              </a:rPr>
              <a:t>dL</a:t>
            </a:r>
            <a:r>
              <a:rPr lang="zh-TW" altLang="en-US" sz="2600" b="1" dirty="0">
                <a:latin typeface="Times New Roman" pitchFamily="18" charset="0"/>
                <a:cs typeface="Times New Roman" pitchFamily="18" charset="0"/>
              </a:rPr>
              <a:t>與</a:t>
            </a:r>
            <a:r>
              <a:rPr lang="en-US" altLang="zh-TW" sz="2600" b="1" dirty="0" smtClean="0">
                <a:latin typeface="Times New Roman" panose="02020603050405020304" pitchFamily="18" charset="0"/>
                <a:ea typeface="標楷體"/>
                <a:cs typeface="Times New Roman" panose="02020603050405020304" pitchFamily="18" charset="0"/>
              </a:rPr>
              <a:t>HbA1c&lt;7% </a:t>
            </a:r>
            <a:r>
              <a:rPr lang="zh-TW" altLang="en-US" sz="2600" b="1" dirty="0" smtClean="0">
                <a:latin typeface="標楷體" pitchFamily="65" charset="-120"/>
              </a:rPr>
              <a:t>。</a:t>
            </a:r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Clr>
                <a:srgbClr val="FF0000"/>
              </a:buClr>
              <a:buFont typeface="Wingdings" pitchFamily="2" charset="2"/>
              <a:buChar char="u"/>
              <a:defRPr/>
            </a:pPr>
            <a:r>
              <a:rPr lang="zh-TW" altLang="en-US" sz="2800" b="1" dirty="0" smtClean="0">
                <a:solidFill>
                  <a:srgbClr val="0000FF"/>
                </a:solidFill>
                <a:latin typeface="Times New Roman" pitchFamily="18" charset="0"/>
              </a:rPr>
              <a:t>須監測 項目</a:t>
            </a:r>
            <a:r>
              <a:rPr lang="en-US" altLang="zh-TW" sz="2800" b="1" dirty="0" smtClean="0">
                <a:solidFill>
                  <a:srgbClr val="0000FF"/>
                </a:solidFill>
                <a:latin typeface="Times New Roman" pitchFamily="18" charset="0"/>
              </a:rPr>
              <a:t>:</a:t>
            </a:r>
          </a:p>
          <a:p>
            <a:pPr eaLnBrk="1" hangingPunct="1">
              <a:spcBef>
                <a:spcPct val="0"/>
              </a:spcBef>
              <a:buClr>
                <a:schemeClr val="tx1"/>
              </a:buClr>
              <a:buFontTx/>
              <a:buNone/>
              <a:defRPr/>
            </a:pPr>
            <a:r>
              <a:rPr lang="zh-TW" altLang="en-US" sz="2800" b="1" dirty="0" smtClean="0">
                <a:latin typeface="Times New Roman" pitchFamily="18" charset="0"/>
              </a:rPr>
              <a:t>    </a:t>
            </a:r>
            <a:r>
              <a:rPr lang="en-US" altLang="zh-TW" sz="2600" b="1" dirty="0" err="1" smtClean="0">
                <a:latin typeface="Times New Roman" pitchFamily="18" charset="0"/>
              </a:rPr>
              <a:t>Glu</a:t>
            </a:r>
            <a:r>
              <a:rPr lang="en-US" altLang="zh-TW" sz="2600" b="1" dirty="0" smtClean="0">
                <a:latin typeface="Times New Roman" pitchFamily="18" charset="0"/>
              </a:rPr>
              <a:t>-AC(3~7</a:t>
            </a:r>
            <a:r>
              <a:rPr lang="zh-TW" altLang="en-US" sz="2600" b="1" dirty="0" smtClean="0">
                <a:latin typeface="Times New Roman" pitchFamily="18" charset="0"/>
              </a:rPr>
              <a:t>天測量一次</a:t>
            </a:r>
            <a:r>
              <a:rPr lang="en-US" altLang="zh-TW" sz="2600" b="1" dirty="0" smtClean="0">
                <a:latin typeface="Times New Roman" pitchFamily="18" charset="0"/>
              </a:rPr>
              <a:t>)</a:t>
            </a:r>
            <a:r>
              <a:rPr lang="zh-TW" altLang="en-US" sz="2600" b="1" dirty="0" smtClean="0">
                <a:latin typeface="Times New Roman" pitchFamily="18" charset="0"/>
              </a:rPr>
              <a:t>、</a:t>
            </a:r>
            <a:r>
              <a:rPr lang="en-US" altLang="zh-TW" sz="2600" b="1" dirty="0" smtClean="0">
                <a:latin typeface="Times New Roman" pitchFamily="18" charset="0"/>
              </a:rPr>
              <a:t>HbA1c(</a:t>
            </a:r>
            <a:r>
              <a:rPr lang="zh-TW" altLang="en-US" sz="2600" b="1" dirty="0" smtClean="0">
                <a:latin typeface="Times New Roman" pitchFamily="18" charset="0"/>
              </a:rPr>
              <a:t>每</a:t>
            </a:r>
            <a:r>
              <a:rPr lang="en-US" altLang="zh-TW" sz="2600" b="1" dirty="0" smtClean="0">
                <a:latin typeface="Times New Roman" pitchFamily="18" charset="0"/>
              </a:rPr>
              <a:t>3</a:t>
            </a:r>
            <a:r>
              <a:rPr lang="zh-TW" altLang="en-US" sz="2600" b="1" dirty="0" smtClean="0">
                <a:latin typeface="Times New Roman" pitchFamily="18" charset="0"/>
              </a:rPr>
              <a:t>個月</a:t>
            </a:r>
            <a:r>
              <a:rPr lang="en-US" altLang="zh-TW" sz="2600" b="1" dirty="0" smtClean="0">
                <a:latin typeface="Times New Roman" pitchFamily="18" charset="0"/>
              </a:rPr>
              <a:t>)</a:t>
            </a:r>
            <a:r>
              <a:rPr lang="zh-TW" altLang="en-US" sz="2600" b="1" dirty="0" smtClean="0">
                <a:latin typeface="Times New Roman" pitchFamily="18" charset="0"/>
              </a:rPr>
              <a:t>。</a:t>
            </a:r>
          </a:p>
          <a:p>
            <a:pPr eaLnBrk="1" hangingPunct="1">
              <a:spcBef>
                <a:spcPct val="0"/>
              </a:spcBef>
              <a:buClr>
                <a:srgbClr val="FF0000"/>
              </a:buClr>
              <a:buFont typeface="Wingdings" pitchFamily="2" charset="2"/>
              <a:buChar char="u"/>
              <a:defRPr/>
            </a:pPr>
            <a:r>
              <a:rPr lang="zh-TW" altLang="en-US" sz="2800" b="1" dirty="0" smtClean="0">
                <a:solidFill>
                  <a:srgbClr val="0000FF"/>
                </a:solidFill>
                <a:latin typeface="Times New Roman" pitchFamily="18" charset="0"/>
              </a:rPr>
              <a:t>照護人員教育 </a:t>
            </a:r>
            <a:r>
              <a:rPr lang="en-US" altLang="zh-TW" sz="2800" b="1" dirty="0" smtClean="0">
                <a:solidFill>
                  <a:srgbClr val="0000FF"/>
                </a:solidFill>
                <a:latin typeface="標楷體" pitchFamily="65" charset="-120"/>
              </a:rPr>
              <a:t>:</a:t>
            </a:r>
          </a:p>
          <a:p>
            <a:pPr marL="0" indent="0" eaLnBrk="1" hangingPunct="1">
              <a:spcBef>
                <a:spcPct val="0"/>
              </a:spcBef>
              <a:buClr>
                <a:srgbClr val="FF0000"/>
              </a:buClr>
              <a:buFontTx/>
              <a:buNone/>
              <a:defRPr/>
            </a:pPr>
            <a:r>
              <a:rPr lang="zh-TW" altLang="en-US" sz="26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zh-TW" sz="26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0052</a:t>
            </a:r>
            <a:r>
              <a:rPr lang="zh-TW" altLang="en-US" sz="2600" b="1" dirty="0" smtClean="0">
                <a:solidFill>
                  <a:srgbClr val="00B050"/>
                </a:solidFill>
                <a:latin typeface="標楷體" pitchFamily="65" charset="-120"/>
              </a:rPr>
              <a:t>用藥知識</a:t>
            </a:r>
            <a:r>
              <a:rPr lang="en-US" altLang="zh-TW" sz="2600" b="1" dirty="0" smtClean="0">
                <a:solidFill>
                  <a:srgbClr val="00B050"/>
                </a:solidFill>
                <a:latin typeface="標楷體" pitchFamily="65" charset="-120"/>
              </a:rPr>
              <a:t>:</a:t>
            </a:r>
            <a:r>
              <a:rPr lang="zh-TW" altLang="en-US" sz="2400" b="1" dirty="0" smtClean="0">
                <a:latin typeface="標楷體" pitchFamily="65" charset="-120"/>
              </a:rPr>
              <a:t>高血糖可能症狀</a:t>
            </a:r>
            <a:r>
              <a:rPr lang="en-US" altLang="zh-TW" sz="2400" b="1" dirty="0" smtClean="0">
                <a:latin typeface="標楷體" pitchFamily="65" charset="-120"/>
              </a:rPr>
              <a:t>:</a:t>
            </a:r>
            <a:r>
              <a:rPr lang="zh-TW" altLang="en-US" sz="2400" b="1" dirty="0" smtClean="0">
                <a:latin typeface="標楷體" pitchFamily="65" charset="-120"/>
              </a:rPr>
              <a:t>口渴口乾、多尿、噁心嘔 吐、心跳快速、神智不清、呼吸深而快、呼氣有水果味等</a:t>
            </a:r>
            <a:r>
              <a:rPr lang="zh-TW" altLang="en-US" sz="2400" b="1" dirty="0" smtClean="0">
                <a:latin typeface="標楷體"/>
                <a:ea typeface="標楷體"/>
              </a:rPr>
              <a:t>，</a:t>
            </a:r>
            <a:r>
              <a:rPr lang="zh-TW" altLang="en-US" sz="2400" b="1" dirty="0" smtClean="0">
                <a:latin typeface="標楷體" pitchFamily="65" charset="-120"/>
              </a:rPr>
              <a:t>請立即驗血糖，若能吞食，請多喝開水。低血糖症狀出現極度飢餓感、心悸、顫抖、冒冷汗等，初步處理</a:t>
            </a:r>
            <a:r>
              <a:rPr lang="en-US" altLang="zh-TW" sz="2400" b="1" dirty="0" smtClean="0">
                <a:latin typeface="標楷體" pitchFamily="65" charset="-120"/>
              </a:rPr>
              <a:t>(</a:t>
            </a:r>
            <a:r>
              <a:rPr lang="zh-TW" altLang="en-US" sz="2400" b="1" dirty="0" smtClean="0">
                <a:latin typeface="標楷體" pitchFamily="65" charset="-120"/>
              </a:rPr>
              <a:t>立即服用方糖</a:t>
            </a:r>
            <a:r>
              <a:rPr lang="en-US" altLang="zh-TW" sz="2400" b="1" dirty="0" smtClean="0">
                <a:latin typeface="標楷體" pitchFamily="65" charset="-120"/>
              </a:rPr>
              <a:t>3</a:t>
            </a:r>
            <a:r>
              <a:rPr lang="zh-TW" altLang="en-US" sz="2400" b="1" dirty="0" smtClean="0">
                <a:latin typeface="標楷體" pitchFamily="65" charset="-120"/>
              </a:rPr>
              <a:t>顆</a:t>
            </a:r>
            <a:r>
              <a:rPr lang="en-US" altLang="zh-TW" sz="2400" b="1" dirty="0" smtClean="0">
                <a:latin typeface="標楷體" pitchFamily="65" charset="-120"/>
              </a:rPr>
              <a:t>)</a:t>
            </a:r>
            <a:r>
              <a:rPr lang="zh-TW" altLang="en-US" sz="2400" b="1" dirty="0" smtClean="0">
                <a:latin typeface="標楷體" pitchFamily="65" charset="-120"/>
              </a:rPr>
              <a:t>。</a:t>
            </a:r>
            <a:endParaRPr lang="en-US" altLang="zh-TW" sz="2400" b="1" dirty="0" smtClean="0">
              <a:latin typeface="標楷體" pitchFamily="65" charset="-120"/>
            </a:endParaRPr>
          </a:p>
          <a:p>
            <a:pPr marL="0" indent="0" eaLnBrk="1" hangingPunct="1">
              <a:spcBef>
                <a:spcPct val="0"/>
              </a:spcBef>
              <a:buClr>
                <a:srgbClr val="FF0000"/>
              </a:buClr>
              <a:buFontTx/>
              <a:buNone/>
              <a:defRPr/>
            </a:pPr>
            <a:r>
              <a:rPr lang="zh-TW" altLang="en-US" sz="2800" b="1" dirty="0" smtClean="0">
                <a:solidFill>
                  <a:srgbClr val="0000FF"/>
                </a:solidFill>
                <a:latin typeface="標楷體" pitchFamily="65" charset="-120"/>
              </a:rPr>
              <a:t>   </a:t>
            </a:r>
            <a:endParaRPr lang="en-US" altLang="zh-TW" sz="2800" b="1" dirty="0" smtClean="0">
              <a:solidFill>
                <a:srgbClr val="0000FF"/>
              </a:solidFill>
              <a:latin typeface="標楷體" pitchFamily="65" charset="-120"/>
            </a:endParaRPr>
          </a:p>
          <a:p>
            <a:pPr eaLnBrk="1" hangingPunct="1">
              <a:spcBef>
                <a:spcPct val="0"/>
              </a:spcBef>
              <a:buClr>
                <a:schemeClr val="tx1"/>
              </a:buClr>
              <a:buFontTx/>
              <a:buNone/>
              <a:defRPr/>
            </a:pPr>
            <a:r>
              <a:rPr kumimoji="0" lang="en-US" altLang="zh-TW" sz="2800" b="1" dirty="0" smtClean="0">
                <a:latin typeface="Arial" charset="0"/>
              </a:rPr>
              <a:t>   </a:t>
            </a:r>
            <a:r>
              <a:rPr kumimoji="0" lang="zh-TW" altLang="en-US" sz="2800" b="1" dirty="0" smtClean="0">
                <a:latin typeface="Arial" charset="0"/>
              </a:rPr>
              <a:t> </a:t>
            </a:r>
            <a:endParaRPr kumimoji="0" lang="en-US" altLang="zh-TW" sz="2800" b="1" dirty="0" smtClean="0">
              <a:solidFill>
                <a:srgbClr val="006600"/>
              </a:solidFill>
              <a:latin typeface="標楷體" pitchFamily="65" charset="-120"/>
            </a:endParaRPr>
          </a:p>
          <a:p>
            <a:pPr eaLnBrk="1" hangingPunct="1">
              <a:spcBef>
                <a:spcPct val="0"/>
              </a:spcBef>
              <a:buClr>
                <a:schemeClr val="tx1"/>
              </a:buClr>
              <a:buFontTx/>
              <a:buNone/>
              <a:defRPr/>
            </a:pPr>
            <a:r>
              <a:rPr lang="zh-TW" altLang="en-US" dirty="0" smtClean="0">
                <a:latin typeface="Arial" charset="0"/>
                <a:ea typeface="新細明體" pitchFamily="18" charset="-120"/>
              </a:rPr>
              <a:t/>
            </a:r>
            <a:br>
              <a:rPr lang="zh-TW" altLang="en-US" dirty="0" smtClean="0">
                <a:latin typeface="Arial" charset="0"/>
                <a:ea typeface="新細明體" pitchFamily="18" charset="-120"/>
              </a:rPr>
            </a:br>
            <a:endParaRPr lang="zh-TW" altLang="en-US" b="1" dirty="0" smtClean="0">
              <a:solidFill>
                <a:srgbClr val="0000FF"/>
              </a:solidFill>
              <a:latin typeface="標楷體" pitchFamily="65" charset="-120"/>
            </a:endParaRPr>
          </a:p>
          <a:p>
            <a:pPr>
              <a:buFont typeface="Wingdings" pitchFamily="2" charset="2"/>
              <a:buChar char="Ø"/>
              <a:defRPr/>
            </a:pPr>
            <a:endParaRPr lang="en-US" altLang="zh-TW" sz="2400" b="1" dirty="0" smtClean="0">
              <a:latin typeface="Arial" charset="0"/>
            </a:endParaRPr>
          </a:p>
          <a:p>
            <a:pPr>
              <a:buClr>
                <a:srgbClr val="FF0000"/>
              </a:buClr>
              <a:buFontTx/>
              <a:buNone/>
              <a:defRPr/>
            </a:pPr>
            <a:endParaRPr lang="en-US" altLang="zh-TW" sz="2400" b="1" dirty="0" smtClean="0">
              <a:latin typeface="Arial" charset="0"/>
            </a:endParaRPr>
          </a:p>
        </p:txBody>
      </p:sp>
      <p:sp>
        <p:nvSpPr>
          <p:cNvPr id="4" name="標題 1"/>
          <p:cNvSpPr txBox="1">
            <a:spLocks/>
          </p:cNvSpPr>
          <p:nvPr/>
        </p:nvSpPr>
        <p:spPr bwMode="auto">
          <a:xfrm>
            <a:off x="-107950" y="-100013"/>
            <a:ext cx="8229600" cy="908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zh-TW" altLang="en-US" sz="4000" b="1" kern="0">
                <a:solidFill>
                  <a:srgbClr val="990000"/>
                </a:solidFill>
                <a:latin typeface="標楷體" pitchFamily="65" charset="-120"/>
                <a:ea typeface="+mj-ea"/>
                <a:cs typeface="+mj-cs"/>
              </a:rPr>
              <a:t>醫療問題四</a:t>
            </a:r>
            <a:r>
              <a:rPr lang="en-US" altLang="zh-TW" sz="4000" b="1" kern="0">
                <a:solidFill>
                  <a:srgbClr val="990000"/>
                </a:solidFill>
                <a:latin typeface="標楷體" pitchFamily="65" charset="-120"/>
                <a:ea typeface="+mj-ea"/>
                <a:cs typeface="+mj-cs"/>
              </a:rPr>
              <a:t>:</a:t>
            </a:r>
            <a:r>
              <a:rPr lang="zh-TW" altLang="en-US" sz="4000" b="1" dirty="0">
                <a:solidFill>
                  <a:srgbClr val="990000"/>
                </a:solidFill>
                <a:latin typeface="+mn-ea"/>
                <a:ea typeface="+mn-ea"/>
              </a:rPr>
              <a:t>糖尿病</a:t>
            </a:r>
            <a:r>
              <a:rPr lang="zh-TW" altLang="en-US" sz="4000" b="1" kern="0" dirty="0">
                <a:solidFill>
                  <a:srgbClr val="990000"/>
                </a:solidFill>
                <a:latin typeface="標楷體" pitchFamily="65" charset="-120"/>
                <a:ea typeface="+mj-ea"/>
                <a:cs typeface="+mj-cs"/>
              </a:rPr>
              <a:t>照護計畫</a:t>
            </a:r>
            <a:r>
              <a:rPr lang="en-US" altLang="zh-TW" sz="2000" b="1" kern="0" dirty="0">
                <a:solidFill>
                  <a:srgbClr val="990000"/>
                </a:solidFill>
                <a:latin typeface="標楷體" pitchFamily="65" charset="-120"/>
                <a:ea typeface="+mj-ea"/>
                <a:cs typeface="+mj-cs"/>
              </a:rPr>
              <a:t>2/2</a:t>
            </a: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7473950" y="0"/>
            <a:ext cx="1670050" cy="584200"/>
          </a:xfrm>
          <a:prstGeom prst="rect">
            <a:avLst/>
          </a:prstGeom>
          <a:solidFill>
            <a:srgbClr val="BBE0E3"/>
          </a:solidFill>
          <a:ln>
            <a:noFill/>
          </a:ln>
          <a:effectLst/>
          <a:extLst/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 smtClean="0">
                <a:solidFill>
                  <a:srgbClr val="000000">
                    <a:lumMod val="95000"/>
                    <a:lumOff val="5000"/>
                  </a:srgbClr>
                </a:solidFill>
                <a:latin typeface="Times New Roman" pitchFamily="18" charset="0"/>
                <a:ea typeface="標楷體" pitchFamily="65" charset="-120"/>
              </a:rPr>
              <a:t>第一次訪視</a:t>
            </a:r>
            <a:endParaRPr lang="en-US" altLang="zh-TW" sz="1600" kern="0" dirty="0" smtClean="0">
              <a:solidFill>
                <a:srgbClr val="000000">
                  <a:lumMod val="95000"/>
                  <a:lumOff val="5000"/>
                </a:srgbClr>
              </a:solidFill>
              <a:latin typeface="Times New Roman" pitchFamily="18" charset="0"/>
              <a:ea typeface="標楷體" pitchFamily="65" charset="-12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sz="1600" kern="0" dirty="0" smtClean="0">
                <a:solidFill>
                  <a:srgbClr val="000000">
                    <a:lumMod val="95000"/>
                    <a:lumOff val="5000"/>
                  </a:srgbClr>
                </a:solidFill>
                <a:latin typeface="Times New Roman" pitchFamily="18" charset="0"/>
                <a:ea typeface="標楷體" pitchFamily="65" charset="-120"/>
              </a:rPr>
              <a:t>10</a:t>
            </a:r>
            <a:r>
              <a:rPr lang="zh-TW" altLang="en-US" sz="1600" kern="0" dirty="0" smtClean="0">
                <a:solidFill>
                  <a:srgbClr val="000000">
                    <a:lumMod val="95000"/>
                    <a:lumOff val="5000"/>
                  </a:srgbClr>
                </a:solidFill>
                <a:latin typeface="Times New Roman" pitchFamily="18" charset="0"/>
                <a:ea typeface="標楷體" pitchFamily="65" charset="-120"/>
              </a:rPr>
              <a:t>月</a:t>
            </a:r>
            <a:r>
              <a:rPr lang="en-US" altLang="zh-TW" sz="1600" kern="0" dirty="0" smtClean="0">
                <a:solidFill>
                  <a:srgbClr val="000000">
                    <a:lumMod val="95000"/>
                    <a:lumOff val="5000"/>
                  </a:srgbClr>
                </a:solidFill>
                <a:latin typeface="Times New Roman" pitchFamily="18" charset="0"/>
                <a:ea typeface="標楷體" pitchFamily="65" charset="-120"/>
              </a:rPr>
              <a:t>16</a:t>
            </a:r>
            <a:r>
              <a:rPr lang="zh-TW" altLang="en-US" sz="1600" kern="0" dirty="0" smtClean="0">
                <a:solidFill>
                  <a:srgbClr val="000000">
                    <a:lumMod val="95000"/>
                    <a:lumOff val="5000"/>
                  </a:srgbClr>
                </a:solidFill>
                <a:latin typeface="Times New Roman" pitchFamily="18" charset="0"/>
                <a:ea typeface="標楷體" pitchFamily="65" charset="-120"/>
              </a:rPr>
              <a:t>日</a:t>
            </a:r>
            <a:r>
              <a:rPr lang="en-US" altLang="zh-TW" sz="1600" kern="0" dirty="0" smtClean="0">
                <a:solidFill>
                  <a:srgbClr val="000000">
                    <a:lumMod val="95000"/>
                    <a:lumOff val="5000"/>
                  </a:srgbClr>
                </a:solidFill>
                <a:latin typeface="Times New Roman" pitchFamily="18" charset="0"/>
                <a:ea typeface="標楷體" pitchFamily="65" charset="-120"/>
              </a:rPr>
              <a:t>15:00</a:t>
            </a:r>
            <a:endParaRPr lang="zh-TW" altLang="en-US" sz="1600" kern="0" dirty="0" smtClean="0">
              <a:solidFill>
                <a:srgbClr val="000000">
                  <a:lumMod val="95000"/>
                  <a:lumOff val="5000"/>
                </a:srgbClr>
              </a:solidFill>
              <a:latin typeface="Times New Roman" pitchFamily="18" charset="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3"/>
          <p:cNvSpPr>
            <a:spLocks noGrp="1" noChangeArrowheads="1"/>
          </p:cNvSpPr>
          <p:nvPr>
            <p:ph idx="1"/>
          </p:nvPr>
        </p:nvSpPr>
        <p:spPr>
          <a:xfrm>
            <a:off x="323850" y="476250"/>
            <a:ext cx="8229600" cy="5256213"/>
          </a:xfrm>
        </p:spPr>
        <p:txBody>
          <a:bodyPr/>
          <a:lstStyle/>
          <a:p>
            <a:pPr eaLnBrk="1" hangingPunct="1">
              <a:lnSpc>
                <a:spcPct val="105000"/>
              </a:lnSpc>
              <a:spcBef>
                <a:spcPct val="5000"/>
              </a:spcBef>
              <a:buClr>
                <a:srgbClr val="FF0000"/>
              </a:buClr>
              <a:buFont typeface="Wingdings" pitchFamily="2" charset="2"/>
              <a:buChar char="u"/>
              <a:defRPr/>
            </a:pPr>
            <a:r>
              <a:rPr lang="zh-TW" altLang="en-US" sz="2800" b="1" dirty="0" smtClean="0">
                <a:solidFill>
                  <a:srgbClr val="0000FF"/>
                </a:solidFill>
              </a:rPr>
              <a:t>醫師回應情形</a:t>
            </a:r>
            <a:r>
              <a:rPr lang="en-US" altLang="zh-TW" sz="2800" b="1" dirty="0" smtClean="0">
                <a:solidFill>
                  <a:srgbClr val="000000"/>
                </a:solidFill>
              </a:rPr>
              <a:t>: </a:t>
            </a:r>
          </a:p>
          <a:p>
            <a:pPr eaLnBrk="1" hangingPunct="1">
              <a:lnSpc>
                <a:spcPct val="105000"/>
              </a:lnSpc>
              <a:spcBef>
                <a:spcPct val="5000"/>
              </a:spcBef>
              <a:buClr>
                <a:srgbClr val="0000FF"/>
              </a:buClr>
              <a:buFontTx/>
              <a:buNone/>
              <a:defRPr/>
            </a:pPr>
            <a:r>
              <a:rPr lang="en-US" altLang="zh-TW" sz="2800" b="1" dirty="0" smtClean="0">
                <a:solidFill>
                  <a:srgbClr val="008000"/>
                </a:solidFill>
                <a:latin typeface="Times New Roman" pitchFamily="18" charset="0"/>
              </a:rPr>
              <a:t>    </a:t>
            </a:r>
            <a:r>
              <a:rPr lang="en-US" altLang="zh-TW" sz="26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1311 23</a:t>
            </a:r>
            <a:r>
              <a:rPr lang="zh-TW" altLang="zh-TW" sz="2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醫師接受</a:t>
            </a:r>
            <a:r>
              <a:rPr lang="zh-TW" altLang="en-US" sz="2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藥師</a:t>
            </a:r>
            <a:r>
              <a:rPr lang="zh-TW" altLang="zh-TW" sz="2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意見</a:t>
            </a:r>
            <a:r>
              <a:rPr lang="zh-TW" altLang="en-US" sz="26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：</a:t>
            </a:r>
            <a:endParaRPr lang="en-US" altLang="zh-TW" sz="2600" b="1" dirty="0" smtClean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105000"/>
              </a:lnSpc>
              <a:spcBef>
                <a:spcPct val="5000"/>
              </a:spcBef>
              <a:buClr>
                <a:srgbClr val="0000FF"/>
              </a:buClr>
              <a:buFontTx/>
              <a:buNone/>
              <a:defRPr/>
            </a:pPr>
            <a:r>
              <a:rPr lang="zh-TW" altLang="en-US" sz="26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zh-TW" altLang="en-US" sz="2600" b="1" dirty="0" smtClean="0">
                <a:latin typeface="+mn-ea"/>
                <a:cs typeface="Times New Roman" pitchFamily="18" charset="0"/>
              </a:rPr>
              <a:t>醫師接受藥師建議</a:t>
            </a:r>
            <a:r>
              <a:rPr lang="zh-TW" altLang="en-US" sz="2600" b="1" smtClean="0">
                <a:latin typeface="+mn-ea"/>
              </a:rPr>
              <a:t>增加</a:t>
            </a:r>
            <a:r>
              <a:rPr lang="en-US" altLang="zh-TW" sz="2600" b="1" smtClean="0">
                <a:latin typeface="Times New Roman" pitchFamily="18" charset="0"/>
                <a:cs typeface="Times New Roman" pitchFamily="18" charset="0"/>
              </a:rPr>
              <a:t>Repaglinide</a:t>
            </a:r>
            <a:r>
              <a:rPr lang="zh-TW" altLang="en-US" sz="2600" b="1" smtClean="0">
                <a:latin typeface="Times New Roman" pitchFamily="18" charset="0"/>
                <a:cs typeface="Times New Roman" pitchFamily="18" charset="0"/>
              </a:rPr>
              <a:t>用藥，並</a:t>
            </a:r>
            <a:r>
              <a:rPr lang="zh-TW" altLang="en-US" sz="2600" b="1" dirty="0" smtClean="0">
                <a:latin typeface="Times New Roman" pitchFamily="18" charset="0"/>
                <a:cs typeface="Times New Roman" pitchFamily="18" charset="0"/>
              </a:rPr>
              <a:t>開立下次抽血檢驗血糖與</a:t>
            </a:r>
            <a:r>
              <a:rPr lang="en-US" altLang="zh-TW" sz="2600" b="1" dirty="0" smtClean="0">
                <a:latin typeface="Times New Roman" pitchFamily="18" charset="0"/>
                <a:cs typeface="Times New Roman" pitchFamily="18" charset="0"/>
              </a:rPr>
              <a:t>HbA1c</a:t>
            </a:r>
            <a:r>
              <a:rPr lang="zh-TW" altLang="en-US" sz="2600" b="1" dirty="0" smtClean="0">
                <a:latin typeface="Times New Roman" pitchFamily="18" charset="0"/>
                <a:cs typeface="Times New Roman" pitchFamily="18" charset="0"/>
              </a:rPr>
              <a:t>值。 </a:t>
            </a:r>
          </a:p>
          <a:p>
            <a:pPr eaLnBrk="1" hangingPunct="1">
              <a:lnSpc>
                <a:spcPct val="105000"/>
              </a:lnSpc>
              <a:spcBef>
                <a:spcPts val="600"/>
              </a:spcBef>
              <a:buClr>
                <a:srgbClr val="FF0000"/>
              </a:buClr>
              <a:buFont typeface="Wingdings" pitchFamily="2" charset="2"/>
              <a:buChar char="u"/>
              <a:defRPr/>
            </a:pPr>
            <a:r>
              <a:rPr lang="zh-TW" altLang="en-US" sz="2800" b="1" dirty="0">
                <a:solidFill>
                  <a:srgbClr val="0000FF"/>
                </a:solidFill>
              </a:rPr>
              <a:t>護理</a:t>
            </a:r>
            <a:r>
              <a:rPr lang="zh-TW" altLang="en-US" sz="2800" b="1" dirty="0" smtClean="0">
                <a:solidFill>
                  <a:srgbClr val="0000FF"/>
                </a:solidFill>
              </a:rPr>
              <a:t>人員行為改變情形</a:t>
            </a:r>
            <a:r>
              <a:rPr lang="en-US" altLang="zh-TW" sz="2800" b="1" dirty="0" smtClean="0">
                <a:solidFill>
                  <a:srgbClr val="000000"/>
                </a:solidFill>
              </a:rPr>
              <a:t>:</a:t>
            </a:r>
          </a:p>
          <a:p>
            <a:pPr eaLnBrk="1" hangingPunct="1">
              <a:lnSpc>
                <a:spcPct val="105000"/>
              </a:lnSpc>
              <a:spcBef>
                <a:spcPct val="5000"/>
              </a:spcBef>
              <a:buClr>
                <a:srgbClr val="0000FF"/>
              </a:buClr>
              <a:buFontTx/>
              <a:buNone/>
              <a:defRPr/>
            </a:pPr>
            <a:r>
              <a:rPr lang="zh-TW" altLang="en-US" sz="2800" b="1" dirty="0" smtClean="0"/>
              <a:t>  </a:t>
            </a:r>
            <a:r>
              <a:rPr lang="en-US" altLang="zh-TW" sz="26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0052</a:t>
            </a:r>
            <a:r>
              <a:rPr lang="zh-TW" altLang="en-US" sz="26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26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57</a:t>
            </a:r>
            <a:r>
              <a:rPr lang="zh-TW" altLang="en-US" sz="26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具有較正確用藥知識</a:t>
            </a:r>
            <a:r>
              <a:rPr lang="en-US" altLang="zh-TW" sz="26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zh-TW" altLang="en-US" sz="2600" b="1" smtClean="0"/>
              <a:t>護理人員已瞭解</a:t>
            </a:r>
            <a:r>
              <a:rPr lang="zh-TW" altLang="en-US" sz="2600" b="1" dirty="0" smtClean="0"/>
              <a:t>給藥時</a:t>
            </a:r>
            <a:r>
              <a:rPr lang="zh-TW" altLang="en-US" sz="2600" b="1" dirty="0" smtClean="0">
                <a:latin typeface="標楷體"/>
                <a:ea typeface="標楷體"/>
              </a:rPr>
              <a:t>，觀察出現</a:t>
            </a:r>
            <a:r>
              <a:rPr lang="zh-TW" altLang="en-US" sz="2600" b="1" dirty="0" smtClean="0"/>
              <a:t>高低血糖症狀</a:t>
            </a:r>
            <a:r>
              <a:rPr lang="zh-TW" altLang="en-US" sz="2600" b="1" dirty="0" smtClean="0">
                <a:latin typeface="標楷體"/>
                <a:ea typeface="標楷體"/>
              </a:rPr>
              <a:t>與及時處理方式</a:t>
            </a:r>
            <a:r>
              <a:rPr lang="zh-TW" altLang="en-US" sz="2600" b="1" dirty="0" smtClean="0"/>
              <a:t>。</a:t>
            </a:r>
          </a:p>
          <a:p>
            <a:pPr eaLnBrk="1" hangingPunct="1">
              <a:lnSpc>
                <a:spcPct val="105000"/>
              </a:lnSpc>
              <a:spcBef>
                <a:spcPts val="600"/>
              </a:spcBef>
              <a:buClr>
                <a:srgbClr val="FF0000"/>
              </a:buClr>
              <a:buFont typeface="Wingdings" pitchFamily="2" charset="2"/>
              <a:buChar char="u"/>
              <a:defRPr/>
            </a:pPr>
            <a:r>
              <a:rPr lang="zh-TW" altLang="en-US" sz="2800" b="1" dirty="0" smtClean="0">
                <a:solidFill>
                  <a:srgbClr val="0000FF"/>
                </a:solidFill>
              </a:rPr>
              <a:t>糖尿病控制情形</a:t>
            </a:r>
            <a:r>
              <a:rPr lang="zh-TW" altLang="en-US" sz="2800" b="1" dirty="0" smtClean="0"/>
              <a:t>：</a:t>
            </a:r>
            <a:endParaRPr lang="en-US" altLang="zh-TW" sz="2800" b="1" dirty="0" smtClean="0"/>
          </a:p>
          <a:p>
            <a:pPr eaLnBrk="1" hangingPunct="1">
              <a:lnSpc>
                <a:spcPct val="105000"/>
              </a:lnSpc>
              <a:spcBef>
                <a:spcPts val="600"/>
              </a:spcBef>
              <a:buClr>
                <a:srgbClr val="0000FF"/>
              </a:buClr>
              <a:buFontTx/>
              <a:buNone/>
              <a:defRPr/>
            </a:pPr>
            <a:r>
              <a:rPr lang="zh-TW" altLang="en-US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altLang="zh-TW" sz="2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(5)</a:t>
            </a:r>
            <a:r>
              <a:rPr lang="zh-TW" altLang="en-US" sz="2600" b="1" dirty="0" smtClean="0">
                <a:latin typeface="Times New Roman" pitchFamily="18" charset="0"/>
                <a:cs typeface="Times New Roman" pitchFamily="18" charset="0"/>
              </a:rPr>
              <a:t>個案近期飯前血糖值些微</a:t>
            </a:r>
            <a:r>
              <a:rPr lang="zh-TW" altLang="en-US" sz="2600" b="1" smtClean="0">
                <a:latin typeface="Times New Roman" pitchFamily="18" charset="0"/>
                <a:cs typeface="Times New Roman" pitchFamily="18" charset="0"/>
              </a:rPr>
              <a:t>平穩，飯前血糖</a:t>
            </a:r>
            <a:r>
              <a:rPr lang="zh-TW" altLang="en-US" sz="2600" b="1">
                <a:latin typeface="Times New Roman" pitchFamily="18" charset="0"/>
                <a:cs typeface="Times New Roman" pitchFamily="18" charset="0"/>
              </a:rPr>
              <a:t>平均值</a:t>
            </a:r>
            <a:r>
              <a:rPr lang="en-US" altLang="zh-TW" sz="2600" b="1" smtClean="0">
                <a:latin typeface="Times New Roman" pitchFamily="18" charset="0"/>
                <a:cs typeface="Times New Roman" pitchFamily="18" charset="0"/>
              </a:rPr>
              <a:t>&gt;</a:t>
            </a:r>
            <a:r>
              <a:rPr lang="en-US" altLang="zh-TW" sz="2600" b="1">
                <a:latin typeface="Times New Roman" pitchFamily="18" charset="0"/>
                <a:cs typeface="Times New Roman" pitchFamily="18" charset="0"/>
              </a:rPr>
              <a:t>200 </a:t>
            </a:r>
            <a:r>
              <a:rPr lang="en-US" altLang="zh-TW" sz="2600" b="1" smtClean="0">
                <a:latin typeface="Times New Roman" pitchFamily="18" charset="0"/>
                <a:cs typeface="Times New Roman" pitchFamily="18" charset="0"/>
              </a:rPr>
              <a:t>mg/dL</a:t>
            </a:r>
            <a:r>
              <a:rPr lang="zh-TW" altLang="en-US" sz="2600" b="1" smtClean="0">
                <a:latin typeface="Times New Roman" pitchFamily="18" charset="0"/>
                <a:cs typeface="Times New Roman" pitchFamily="18" charset="0"/>
              </a:rPr>
              <a:t>上下</a:t>
            </a:r>
            <a:r>
              <a:rPr lang="zh-TW" altLang="en-US" sz="2600" b="1" smtClean="0">
                <a:latin typeface="標楷體"/>
                <a:ea typeface="標楷體"/>
                <a:cs typeface="Times New Roman" pitchFamily="18" charset="0"/>
              </a:rPr>
              <a:t>，</a:t>
            </a:r>
            <a:r>
              <a:rPr lang="zh-TW" altLang="en-US" sz="2600" b="1" smtClean="0">
                <a:latin typeface="Times New Roman" pitchFamily="18" charset="0"/>
                <a:cs typeface="Times New Roman" pitchFamily="18" charset="0"/>
              </a:rPr>
              <a:t>目前</a:t>
            </a:r>
            <a:r>
              <a:rPr lang="zh-TW" altLang="en-US" sz="2600" b="1" dirty="0" smtClean="0">
                <a:latin typeface="Times New Roman" pitchFamily="18" charset="0"/>
                <a:cs typeface="Times New Roman" pitchFamily="18" charset="0"/>
              </a:rPr>
              <a:t>沒有出現飯前血糖有</a:t>
            </a:r>
            <a:r>
              <a:rPr lang="en-US" altLang="zh-TW" sz="2600" b="1" dirty="0" smtClean="0">
                <a:latin typeface="Times New Roman" pitchFamily="18" charset="0"/>
                <a:cs typeface="Times New Roman" pitchFamily="18" charset="0"/>
              </a:rPr>
              <a:t>300 mg/</a:t>
            </a:r>
            <a:r>
              <a:rPr lang="en-US" altLang="zh-TW" sz="2600" b="1" dirty="0" err="1" smtClean="0">
                <a:latin typeface="Times New Roman" pitchFamily="18" charset="0"/>
                <a:cs typeface="Times New Roman" pitchFamily="18" charset="0"/>
              </a:rPr>
              <a:t>dL</a:t>
            </a:r>
            <a:r>
              <a:rPr lang="zh-TW" altLang="en-US" sz="2600" b="1" dirty="0" smtClean="0">
                <a:latin typeface="Times New Roman" pitchFamily="18" charset="0"/>
                <a:cs typeface="Times New Roman" pitchFamily="18" charset="0"/>
              </a:rPr>
              <a:t>且減少飯前血糖</a:t>
            </a:r>
            <a:r>
              <a:rPr lang="en-US" altLang="zh-TW" sz="2600" b="1" dirty="0" smtClean="0">
                <a:latin typeface="Times New Roman" pitchFamily="18" charset="0"/>
                <a:cs typeface="Times New Roman" pitchFamily="18" charset="0"/>
              </a:rPr>
              <a:t>&gt;200 mg/</a:t>
            </a:r>
            <a:r>
              <a:rPr lang="en-US" altLang="zh-TW" sz="2600" b="1" dirty="0" err="1" smtClean="0">
                <a:latin typeface="Times New Roman" pitchFamily="18" charset="0"/>
                <a:cs typeface="Times New Roman" pitchFamily="18" charset="0"/>
              </a:rPr>
              <a:t>dL</a:t>
            </a:r>
            <a:r>
              <a:rPr lang="zh-TW" altLang="en-US" sz="2600" b="1" dirty="0" smtClean="0">
                <a:latin typeface="Times New Roman" pitchFamily="18" charset="0"/>
                <a:cs typeface="Times New Roman" pitchFamily="18" charset="0"/>
              </a:rPr>
              <a:t>次數，仍需</a:t>
            </a:r>
            <a:r>
              <a:rPr lang="zh-TW" altLang="en-US" sz="2600" b="1" dirty="0" smtClean="0"/>
              <a:t>持續監測血糖值 。</a:t>
            </a:r>
            <a:endParaRPr lang="en-US" altLang="zh-TW" sz="2600" b="1" dirty="0" smtClean="0"/>
          </a:p>
          <a:p>
            <a:pPr eaLnBrk="1" hangingPunct="1">
              <a:lnSpc>
                <a:spcPct val="105000"/>
              </a:lnSpc>
              <a:spcBef>
                <a:spcPts val="600"/>
              </a:spcBef>
              <a:buClr>
                <a:srgbClr val="FF0000"/>
              </a:buClr>
              <a:buFont typeface="Wingdings" pitchFamily="2" charset="2"/>
              <a:buChar char="u"/>
              <a:defRPr/>
            </a:pPr>
            <a:r>
              <a:rPr lang="zh-TW" altLang="en-US" sz="2600" b="1" dirty="0" smtClean="0">
                <a:solidFill>
                  <a:srgbClr val="0000FF"/>
                </a:solidFill>
              </a:rPr>
              <a:t>藥品副作用出現情形</a:t>
            </a:r>
            <a:r>
              <a:rPr lang="zh-TW" altLang="en-US" sz="2600" b="1" dirty="0" smtClean="0"/>
              <a:t>：無</a:t>
            </a:r>
            <a:endParaRPr lang="en-US" altLang="zh-TW" sz="2600" b="1" dirty="0" smtClean="0"/>
          </a:p>
          <a:p>
            <a:pPr eaLnBrk="1" hangingPunct="1">
              <a:lnSpc>
                <a:spcPct val="105000"/>
              </a:lnSpc>
              <a:spcBef>
                <a:spcPct val="5000"/>
              </a:spcBef>
              <a:buClr>
                <a:srgbClr val="FF0000"/>
              </a:buClr>
              <a:buFont typeface="Arial" pitchFamily="34" charset="0"/>
              <a:buChar char="•"/>
              <a:defRPr/>
            </a:pPr>
            <a:r>
              <a:rPr lang="zh-TW" altLang="en-US" sz="2600" b="1" dirty="0" smtClean="0">
                <a:latin typeface="Arial" charset="0"/>
                <a:cs typeface="Arial" charset="0"/>
              </a:rPr>
              <a:t> </a:t>
            </a:r>
            <a:r>
              <a:rPr lang="zh-TW" altLang="en-US" sz="2600" b="1" dirty="0" smtClean="0">
                <a:solidFill>
                  <a:srgbClr val="FF0000"/>
                </a:solidFill>
              </a:rPr>
              <a:t>沒發現新問題</a:t>
            </a:r>
          </a:p>
          <a:p>
            <a:pPr eaLnBrk="1" hangingPunct="1">
              <a:lnSpc>
                <a:spcPct val="105000"/>
              </a:lnSpc>
              <a:spcBef>
                <a:spcPct val="5000"/>
              </a:spcBef>
              <a:buClr>
                <a:srgbClr val="0000FF"/>
              </a:buClr>
              <a:buFontTx/>
              <a:buNone/>
              <a:defRPr/>
            </a:pPr>
            <a:endParaRPr lang="zh-TW" altLang="en-US" sz="2400" b="1" dirty="0" smtClean="0">
              <a:solidFill>
                <a:srgbClr val="000000"/>
              </a:solidFill>
            </a:endParaRPr>
          </a:p>
        </p:txBody>
      </p:sp>
      <p:sp>
        <p:nvSpPr>
          <p:cNvPr id="34819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Constantia" pitchFamily="18" charset="0"/>
                <a:ea typeface="標楷體" pitchFamily="65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Constantia" pitchFamily="18" charset="0"/>
                <a:ea typeface="標楷體" pitchFamily="65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Constantia" pitchFamily="18" charset="0"/>
                <a:ea typeface="標楷體" pitchFamily="65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Constantia" pitchFamily="18" charset="0"/>
                <a:ea typeface="標楷體" pitchFamily="65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Constantia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nstantia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nstantia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nstantia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nstantia" pitchFamily="18" charset="0"/>
                <a:ea typeface="標楷體" pitchFamily="65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FFF89B1E-2F07-43F9-A6D1-55B5D4E00652}" type="slidenum">
              <a:rPr lang="en-US" altLang="zh-TW" sz="1400" smtClean="0">
                <a:latin typeface="Arial" charset="0"/>
                <a:ea typeface="新細明體" charset="-120"/>
              </a:rPr>
              <a:pPr eaLnBrk="1" hangingPunct="1">
                <a:spcBef>
                  <a:spcPct val="0"/>
                </a:spcBef>
                <a:buFontTx/>
                <a:buNone/>
              </a:pPr>
              <a:t>35</a:t>
            </a:fld>
            <a:endParaRPr lang="en-US" altLang="zh-TW" sz="1400" smtClean="0">
              <a:latin typeface="Arial" charset="0"/>
              <a:ea typeface="新細明體" charset="-120"/>
            </a:endParaRPr>
          </a:p>
        </p:txBody>
      </p:sp>
      <p:sp>
        <p:nvSpPr>
          <p:cNvPr id="7" name="標題 1"/>
          <p:cNvSpPr txBox="1">
            <a:spLocks/>
          </p:cNvSpPr>
          <p:nvPr/>
        </p:nvSpPr>
        <p:spPr bwMode="auto">
          <a:xfrm>
            <a:off x="-33338" y="-171450"/>
            <a:ext cx="8229601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zh-TW" altLang="en-US" sz="4000" b="1" kern="0" dirty="0">
                <a:solidFill>
                  <a:srgbClr val="990000"/>
                </a:solidFill>
                <a:latin typeface="標楷體" pitchFamily="65" charset="-120"/>
                <a:ea typeface="+mj-ea"/>
                <a:cs typeface="+mj-cs"/>
              </a:rPr>
              <a:t>醫療問題四</a:t>
            </a:r>
            <a:r>
              <a:rPr lang="en-US" altLang="zh-TW" sz="4000" b="1" kern="0" dirty="0">
                <a:solidFill>
                  <a:srgbClr val="990000"/>
                </a:solidFill>
                <a:latin typeface="標楷體" pitchFamily="65" charset="-120"/>
                <a:ea typeface="+mj-ea"/>
                <a:cs typeface="+mj-cs"/>
              </a:rPr>
              <a:t>:</a:t>
            </a:r>
            <a:r>
              <a:rPr lang="zh-TW" altLang="en-US" sz="4000" b="1" kern="0" dirty="0">
                <a:solidFill>
                  <a:srgbClr val="990000"/>
                </a:solidFill>
                <a:latin typeface="+mn-ea"/>
                <a:ea typeface="+mn-ea"/>
                <a:cs typeface="+mj-cs"/>
              </a:rPr>
              <a:t>糖尿病</a:t>
            </a:r>
            <a:r>
              <a:rPr lang="zh-TW" altLang="en-US" sz="4000" b="1" kern="0" dirty="0">
                <a:solidFill>
                  <a:srgbClr val="990000"/>
                </a:solidFill>
                <a:latin typeface="標楷體" pitchFamily="65" charset="-120"/>
                <a:ea typeface="+mj-ea"/>
                <a:cs typeface="+mj-cs"/>
              </a:rPr>
              <a:t> </a:t>
            </a:r>
            <a:r>
              <a:rPr lang="zh-TW" altLang="en-US" sz="4000" b="1" dirty="0">
                <a:solidFill>
                  <a:srgbClr val="990000"/>
                </a:solidFill>
                <a:latin typeface="+mn-ea"/>
                <a:ea typeface="+mn-ea"/>
              </a:rPr>
              <a:t>追蹤</a:t>
            </a:r>
            <a:endParaRPr lang="en-US" altLang="zh-TW" sz="2000" b="1" kern="0" dirty="0">
              <a:solidFill>
                <a:srgbClr val="990000"/>
              </a:solidFill>
              <a:latin typeface="+mn-ea"/>
              <a:ea typeface="+mn-ea"/>
              <a:cs typeface="+mj-cs"/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7473950" y="0"/>
            <a:ext cx="1670050" cy="584200"/>
          </a:xfrm>
          <a:prstGeom prst="rect">
            <a:avLst/>
          </a:prstGeom>
          <a:solidFill>
            <a:srgbClr val="BBE0E3"/>
          </a:solidFill>
          <a:ln>
            <a:noFill/>
          </a:ln>
          <a:effectLst/>
          <a:extLst/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 smtClean="0">
                <a:solidFill>
                  <a:srgbClr val="000000">
                    <a:lumMod val="95000"/>
                    <a:lumOff val="5000"/>
                  </a:srgbClr>
                </a:solidFill>
                <a:latin typeface="Times New Roman" pitchFamily="18" charset="0"/>
                <a:ea typeface="標楷體" pitchFamily="65" charset="-120"/>
              </a:rPr>
              <a:t>第二次訪視</a:t>
            </a:r>
            <a:endParaRPr lang="en-US" altLang="zh-TW" sz="1600" kern="0" dirty="0" smtClean="0">
              <a:solidFill>
                <a:srgbClr val="000000">
                  <a:lumMod val="95000"/>
                  <a:lumOff val="5000"/>
                </a:srgbClr>
              </a:solidFill>
              <a:latin typeface="Times New Roman" pitchFamily="18" charset="0"/>
              <a:ea typeface="標楷體" pitchFamily="65" charset="-12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sz="1600" kern="0" dirty="0" smtClean="0">
                <a:solidFill>
                  <a:srgbClr val="000000">
                    <a:lumMod val="95000"/>
                    <a:lumOff val="5000"/>
                  </a:srgbClr>
                </a:solidFill>
                <a:latin typeface="Times New Roman" pitchFamily="18" charset="0"/>
                <a:ea typeface="標楷體" pitchFamily="65" charset="-120"/>
              </a:rPr>
              <a:t>11</a:t>
            </a:r>
            <a:r>
              <a:rPr lang="zh-TW" altLang="en-US" sz="1600" kern="0" dirty="0" smtClean="0">
                <a:solidFill>
                  <a:srgbClr val="000000">
                    <a:lumMod val="95000"/>
                    <a:lumOff val="5000"/>
                  </a:srgbClr>
                </a:solidFill>
                <a:latin typeface="Times New Roman" pitchFamily="18" charset="0"/>
                <a:ea typeface="標楷體" pitchFamily="65" charset="-120"/>
              </a:rPr>
              <a:t>月</a:t>
            </a:r>
            <a:r>
              <a:rPr lang="en-US" altLang="zh-TW" sz="1600" kern="0" dirty="0" smtClean="0">
                <a:solidFill>
                  <a:srgbClr val="000000">
                    <a:lumMod val="95000"/>
                    <a:lumOff val="5000"/>
                  </a:srgbClr>
                </a:solidFill>
                <a:latin typeface="Times New Roman" pitchFamily="18" charset="0"/>
                <a:ea typeface="標楷體" pitchFamily="65" charset="-120"/>
              </a:rPr>
              <a:t>20</a:t>
            </a:r>
            <a:r>
              <a:rPr lang="zh-TW" altLang="en-US" sz="1600" kern="0" dirty="0" smtClean="0">
                <a:solidFill>
                  <a:srgbClr val="000000">
                    <a:lumMod val="95000"/>
                    <a:lumOff val="5000"/>
                  </a:srgbClr>
                </a:solidFill>
                <a:latin typeface="Times New Roman" pitchFamily="18" charset="0"/>
                <a:ea typeface="標楷體" pitchFamily="65" charset="-120"/>
              </a:rPr>
              <a:t>日</a:t>
            </a:r>
            <a:r>
              <a:rPr lang="en-US" altLang="zh-TW" sz="1600" kern="0" dirty="0" smtClean="0">
                <a:solidFill>
                  <a:srgbClr val="000000">
                    <a:lumMod val="95000"/>
                    <a:lumOff val="5000"/>
                  </a:srgbClr>
                </a:solidFill>
                <a:latin typeface="Times New Roman" pitchFamily="18" charset="0"/>
                <a:ea typeface="標楷體" pitchFamily="65" charset="-120"/>
              </a:rPr>
              <a:t>15:00</a:t>
            </a:r>
            <a:endParaRPr lang="zh-TW" altLang="en-US" sz="1600" kern="0" dirty="0" smtClean="0">
              <a:solidFill>
                <a:srgbClr val="000000">
                  <a:lumMod val="95000"/>
                  <a:lumOff val="5000"/>
                </a:srgbClr>
              </a:solidFill>
              <a:latin typeface="Times New Roman" pitchFamily="18" charset="0"/>
              <a:ea typeface="標楷體" pitchFamily="65" charset="-12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投影片編號版面配置區 1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Constantia" pitchFamily="18" charset="0"/>
                <a:ea typeface="標楷體" pitchFamily="65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Constantia" pitchFamily="18" charset="0"/>
                <a:ea typeface="標楷體" pitchFamily="65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Constantia" pitchFamily="18" charset="0"/>
                <a:ea typeface="標楷體" pitchFamily="65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Constantia" pitchFamily="18" charset="0"/>
                <a:ea typeface="標楷體" pitchFamily="65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Constantia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nstantia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nstantia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nstantia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nstantia" pitchFamily="18" charset="0"/>
                <a:ea typeface="標楷體" pitchFamily="65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EC505892-5B2E-49E5-95FF-185910460B0E}" type="slidenum">
              <a:rPr lang="en-US" altLang="zh-TW" sz="1400" smtClean="0">
                <a:latin typeface="Arial" charset="0"/>
                <a:ea typeface="新細明體" charset="-120"/>
              </a:rPr>
              <a:pPr eaLnBrk="1" hangingPunct="1">
                <a:spcBef>
                  <a:spcPct val="0"/>
                </a:spcBef>
                <a:buFontTx/>
                <a:buNone/>
              </a:pPr>
              <a:t>36</a:t>
            </a:fld>
            <a:endParaRPr lang="en-US" altLang="zh-TW" sz="1400" smtClean="0">
              <a:latin typeface="Arial" charset="0"/>
              <a:ea typeface="新細明體" charset="-120"/>
            </a:endParaRPr>
          </a:p>
        </p:txBody>
      </p:sp>
      <p:graphicFrame>
        <p:nvGraphicFramePr>
          <p:cNvPr id="3" name="Group 3"/>
          <p:cNvGraphicFramePr>
            <a:graphicFrameLocks noGrp="1"/>
          </p:cNvGraphicFramePr>
          <p:nvPr/>
        </p:nvGraphicFramePr>
        <p:xfrm>
          <a:off x="285750" y="1214438"/>
          <a:ext cx="8501064" cy="2949574"/>
        </p:xfrm>
        <a:graphic>
          <a:graphicData uri="http://schemas.openxmlformats.org/drawingml/2006/table">
            <a:tbl>
              <a:tblPr/>
              <a:tblGrid>
                <a:gridCol w="761639"/>
                <a:gridCol w="881424"/>
                <a:gridCol w="928688"/>
                <a:gridCol w="857250"/>
                <a:gridCol w="857250"/>
                <a:gridCol w="785813"/>
                <a:gridCol w="857250"/>
                <a:gridCol w="857250"/>
                <a:gridCol w="857250"/>
                <a:gridCol w="857250"/>
              </a:tblGrid>
              <a:tr h="78045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日期</a:t>
                      </a:r>
                      <a:endParaRPr kumimoji="1" lang="zh-TW" altLang="zh-TW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89996" marR="89996" marT="46816" marB="46816" anchor="ctr" anchorCtr="1" horzOverflow="overflow">
                    <a:lnL>
                      <a:noFill/>
                    </a:lnL>
                    <a:lnR w="2857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6A8486"/>
                        </a:gs>
                        <a:gs pos="50000">
                          <a:srgbClr val="9ABEC1"/>
                        </a:gs>
                        <a:gs pos="100000">
                          <a:srgbClr val="B8E3E6"/>
                        </a:gs>
                      </a:gsLst>
                      <a:lin ang="81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10/13</a:t>
                      </a:r>
                    </a:p>
                  </a:txBody>
                  <a:tcPr marL="89996" marR="89996" marT="46816" marB="46816" anchor="ctr" anchorCtr="1" horzOverflow="overflow">
                    <a:lnL w="2857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6A8486"/>
                        </a:gs>
                        <a:gs pos="50000">
                          <a:srgbClr val="9ABEC1"/>
                        </a:gs>
                        <a:gs pos="100000">
                          <a:srgbClr val="B8E3E6"/>
                        </a:gs>
                      </a:gsLst>
                      <a:lin ang="81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10/24</a:t>
                      </a:r>
                    </a:p>
                  </a:txBody>
                  <a:tcPr marL="89996" marR="89996" marT="46816" marB="46816" anchor="ctr" anchorCtr="1" horzOverflow="overflow">
                    <a:lnL w="2857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6A8486"/>
                        </a:gs>
                        <a:gs pos="50000">
                          <a:srgbClr val="9ABEC1"/>
                        </a:gs>
                        <a:gs pos="100000">
                          <a:srgbClr val="B8E3E6"/>
                        </a:gs>
                      </a:gsLst>
                      <a:lin ang="81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10/27</a:t>
                      </a:r>
                    </a:p>
                  </a:txBody>
                  <a:tcPr marL="89996" marR="89996" marT="46816" marB="46816" anchor="ctr" anchorCtr="1" horzOverflow="overflow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6A8486"/>
                        </a:gs>
                        <a:gs pos="50000">
                          <a:srgbClr val="9ABEC1"/>
                        </a:gs>
                        <a:gs pos="100000">
                          <a:srgbClr val="B8E3E6"/>
                        </a:gs>
                      </a:gsLst>
                      <a:lin ang="81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11/1</a:t>
                      </a:r>
                    </a:p>
                  </a:txBody>
                  <a:tcPr marL="89996" marR="89996" marT="46816" marB="46816" anchor="ctr" anchorCtr="1" horzOverflow="overflow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6A8486"/>
                        </a:gs>
                        <a:gs pos="50000">
                          <a:srgbClr val="9ABEC1"/>
                        </a:gs>
                        <a:gs pos="100000">
                          <a:srgbClr val="B8E3E6"/>
                        </a:gs>
                      </a:gsLst>
                      <a:lin ang="81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11/4</a:t>
                      </a:r>
                    </a:p>
                  </a:txBody>
                  <a:tcPr marL="89996" marR="89996" marT="46816" marB="46816" anchor="ctr" anchorCtr="1" horzOverflow="overflow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6A8486"/>
                        </a:gs>
                        <a:gs pos="50000">
                          <a:srgbClr val="9ABEC1"/>
                        </a:gs>
                        <a:gs pos="100000">
                          <a:srgbClr val="B8E3E6"/>
                        </a:gs>
                      </a:gsLst>
                      <a:lin ang="81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11/8</a:t>
                      </a:r>
                      <a:endParaRPr kumimoji="1" lang="zh-TW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marL="89996" marR="89996" marT="46816" marB="46816" anchor="ctr" anchorCtr="1" horzOverflow="overflow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6A8486"/>
                        </a:gs>
                        <a:gs pos="50000">
                          <a:srgbClr val="9ABEC1"/>
                        </a:gs>
                        <a:gs pos="100000">
                          <a:srgbClr val="B8E3E6"/>
                        </a:gs>
                      </a:gsLst>
                      <a:lin ang="81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11/11</a:t>
                      </a:r>
                    </a:p>
                  </a:txBody>
                  <a:tcPr marL="89996" marR="89996" marT="46816" marB="46816" anchor="ctr" anchorCtr="1" horzOverflow="overflow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6A8486"/>
                        </a:gs>
                        <a:gs pos="50000">
                          <a:srgbClr val="9ABEC1"/>
                        </a:gs>
                        <a:gs pos="100000">
                          <a:srgbClr val="B8E3E6"/>
                        </a:gs>
                      </a:gsLst>
                      <a:lin ang="81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11/15</a:t>
                      </a:r>
                    </a:p>
                  </a:txBody>
                  <a:tcPr marL="89996" marR="89996" marT="46816" marB="46816" anchor="ctr" anchorCtr="1" horzOverflow="overflow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6A8486"/>
                        </a:gs>
                        <a:gs pos="50000">
                          <a:srgbClr val="9ABEC1"/>
                        </a:gs>
                        <a:gs pos="100000">
                          <a:srgbClr val="B8E3E6"/>
                        </a:gs>
                      </a:gsLst>
                      <a:lin ang="81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11/18</a:t>
                      </a:r>
                    </a:p>
                  </a:txBody>
                  <a:tcPr marL="89996" marR="89996" marT="46816" marB="46816" anchor="ctr" anchorCtr="1" horzOverflow="overflow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6A8486"/>
                        </a:gs>
                        <a:gs pos="50000">
                          <a:srgbClr val="9ABEC1"/>
                        </a:gs>
                        <a:gs pos="100000">
                          <a:srgbClr val="B8E3E6"/>
                        </a:gs>
                      </a:gsLst>
                      <a:lin ang="8100000" scaled="1"/>
                    </a:gradFill>
                  </a:tcPr>
                </a:tc>
              </a:tr>
              <a:tr h="96151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6AM.</a:t>
                      </a:r>
                    </a:p>
                  </a:txBody>
                  <a:tcPr marL="89996" marR="89996" marT="46816" marB="46816" anchor="ctr" anchorCtr="1" horzOverflow="overflow">
                    <a:lnL>
                      <a:noFill/>
                    </a:lnL>
                    <a:lnR w="2857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6A8486"/>
                        </a:gs>
                        <a:gs pos="50000">
                          <a:srgbClr val="9ABEC1"/>
                        </a:gs>
                        <a:gs pos="100000">
                          <a:srgbClr val="B8E3E6"/>
                        </a:gs>
                      </a:gsLst>
                      <a:lin ang="81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192</a:t>
                      </a:r>
                    </a:p>
                  </a:txBody>
                  <a:tcPr marL="89996" marR="89996" marT="46816" marB="46816" anchor="ctr" anchorCtr="1" horzOverflow="overflow">
                    <a:lnL w="2857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6A8486"/>
                        </a:gs>
                        <a:gs pos="50000">
                          <a:srgbClr val="9ABEC1"/>
                        </a:gs>
                        <a:gs pos="100000">
                          <a:srgbClr val="B8E3E6"/>
                        </a:gs>
                      </a:gsLst>
                      <a:lin ang="81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245</a:t>
                      </a:r>
                    </a:p>
                  </a:txBody>
                  <a:tcPr marL="89996" marR="89996" marT="46816" marB="46816" anchor="ctr" anchorCtr="1" horzOverflow="overflow">
                    <a:lnL w="2857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6A8486"/>
                        </a:gs>
                        <a:gs pos="50000">
                          <a:srgbClr val="9ABEC1"/>
                        </a:gs>
                        <a:gs pos="100000">
                          <a:srgbClr val="B8E3E6"/>
                        </a:gs>
                      </a:gsLst>
                      <a:lin ang="81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222</a:t>
                      </a:r>
                    </a:p>
                  </a:txBody>
                  <a:tcPr marL="89996" marR="89996" marT="46816" marB="46816" anchor="ctr" anchorCtr="1" horzOverflow="overflow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6A8486"/>
                        </a:gs>
                        <a:gs pos="50000">
                          <a:srgbClr val="9ABEC1"/>
                        </a:gs>
                        <a:gs pos="100000">
                          <a:srgbClr val="B8E3E6"/>
                        </a:gs>
                      </a:gsLst>
                      <a:lin ang="81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168</a:t>
                      </a:r>
                    </a:p>
                  </a:txBody>
                  <a:tcPr marL="89996" marR="89996" marT="46816" marB="46816" anchor="ctr" anchorCtr="1" horzOverflow="overflow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6A8486"/>
                        </a:gs>
                        <a:gs pos="50000">
                          <a:srgbClr val="9ABEC1"/>
                        </a:gs>
                        <a:gs pos="100000">
                          <a:srgbClr val="B8E3E6"/>
                        </a:gs>
                      </a:gsLst>
                      <a:lin ang="81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150</a:t>
                      </a:r>
                    </a:p>
                  </a:txBody>
                  <a:tcPr marL="89996" marR="89996" marT="46816" marB="46816" anchor="ctr" anchorCtr="1" horzOverflow="overflow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6A8486"/>
                        </a:gs>
                        <a:gs pos="50000">
                          <a:srgbClr val="9ABEC1"/>
                        </a:gs>
                        <a:gs pos="100000">
                          <a:srgbClr val="B8E3E6"/>
                        </a:gs>
                      </a:gsLst>
                      <a:lin ang="81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159</a:t>
                      </a:r>
                    </a:p>
                  </a:txBody>
                  <a:tcPr marL="89996" marR="89996" marT="46816" marB="46816" anchor="ctr" anchorCtr="1" horzOverflow="overflow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6A8486"/>
                        </a:gs>
                        <a:gs pos="50000">
                          <a:srgbClr val="9ABEC1"/>
                        </a:gs>
                        <a:gs pos="100000">
                          <a:srgbClr val="B8E3E6"/>
                        </a:gs>
                      </a:gsLst>
                      <a:lin ang="81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188</a:t>
                      </a:r>
                    </a:p>
                  </a:txBody>
                  <a:tcPr marL="89996" marR="89996" marT="46816" marB="46816" anchor="ctr" anchorCtr="1" horzOverflow="overflow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6A8486"/>
                        </a:gs>
                        <a:gs pos="50000">
                          <a:srgbClr val="9ABEC1"/>
                        </a:gs>
                        <a:gs pos="100000">
                          <a:srgbClr val="B8E3E6"/>
                        </a:gs>
                      </a:gsLst>
                      <a:lin ang="81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111</a:t>
                      </a:r>
                      <a:endParaRPr kumimoji="1" lang="en-US" altLang="zh-TW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marL="89996" marR="89996" marT="46816" marB="46816" anchor="ctr" anchorCtr="1" horzOverflow="overflow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6A8486"/>
                        </a:gs>
                        <a:gs pos="50000">
                          <a:srgbClr val="9ABEC1"/>
                        </a:gs>
                        <a:gs pos="100000">
                          <a:srgbClr val="B8E3E6"/>
                        </a:gs>
                      </a:gsLst>
                      <a:lin ang="81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168</a:t>
                      </a:r>
                      <a:endParaRPr kumimoji="1" lang="en-US" altLang="zh-TW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marL="89996" marR="89996" marT="46816" marB="46816" anchor="ctr" anchorCtr="1" horzOverflow="overflow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6A8486"/>
                        </a:gs>
                        <a:gs pos="50000">
                          <a:srgbClr val="9ABEC1"/>
                        </a:gs>
                        <a:gs pos="100000">
                          <a:srgbClr val="B8E3E6"/>
                        </a:gs>
                      </a:gsLst>
                      <a:lin ang="8100000" scaled="1"/>
                    </a:gradFill>
                  </a:tcPr>
                </a:tc>
              </a:tr>
              <a:tr h="120760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4PM. </a:t>
                      </a:r>
                    </a:p>
                  </a:txBody>
                  <a:tcPr marL="89996" marR="89996" marT="46816" marB="46816" anchor="ctr" anchorCtr="1" horzOverflow="overflow">
                    <a:lnL>
                      <a:noFill/>
                    </a:lnL>
                    <a:lnR w="2857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6A8486"/>
                        </a:gs>
                        <a:gs pos="50000">
                          <a:srgbClr val="9ABEC1"/>
                        </a:gs>
                        <a:gs pos="100000">
                          <a:srgbClr val="B8E3E6"/>
                        </a:gs>
                      </a:gsLst>
                      <a:lin ang="81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240</a:t>
                      </a:r>
                      <a:endParaRPr kumimoji="1" lang="zh-TW" altLang="zh-TW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marL="89996" marR="89996" marT="46816" marB="46816" anchor="ctr" anchorCtr="1" horzOverflow="overflow">
                    <a:lnL w="2857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6A8486"/>
                        </a:gs>
                        <a:gs pos="50000">
                          <a:srgbClr val="9ABEC1"/>
                        </a:gs>
                        <a:gs pos="100000">
                          <a:srgbClr val="B8E3E6"/>
                        </a:gs>
                      </a:gsLst>
                      <a:lin ang="81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215</a:t>
                      </a:r>
                    </a:p>
                  </a:txBody>
                  <a:tcPr marL="89996" marR="89996" marT="46816" marB="46816" anchor="ctr" anchorCtr="1" horzOverflow="overflow">
                    <a:lnL w="2857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6A8486"/>
                        </a:gs>
                        <a:gs pos="50000">
                          <a:srgbClr val="9ABEC1"/>
                        </a:gs>
                        <a:gs pos="100000">
                          <a:srgbClr val="B8E3E6"/>
                        </a:gs>
                      </a:gsLst>
                      <a:lin ang="81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245</a:t>
                      </a:r>
                    </a:p>
                  </a:txBody>
                  <a:tcPr marL="89996" marR="89996" marT="46816" marB="46816" anchor="ctr" anchorCtr="1" horzOverflow="overflow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6A8486"/>
                        </a:gs>
                        <a:gs pos="50000">
                          <a:srgbClr val="9ABEC1"/>
                        </a:gs>
                        <a:gs pos="100000">
                          <a:srgbClr val="B8E3E6"/>
                        </a:gs>
                      </a:gsLst>
                      <a:lin ang="81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173</a:t>
                      </a:r>
                    </a:p>
                  </a:txBody>
                  <a:tcPr marL="89996" marR="89996" marT="46816" marB="46816" anchor="ctr" anchorCtr="1" horzOverflow="overflow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6A8486"/>
                        </a:gs>
                        <a:gs pos="50000">
                          <a:srgbClr val="9ABEC1"/>
                        </a:gs>
                        <a:gs pos="100000">
                          <a:srgbClr val="B8E3E6"/>
                        </a:gs>
                      </a:gsLst>
                      <a:lin ang="81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254</a:t>
                      </a:r>
                      <a:endParaRPr kumimoji="1" lang="zh-TW" altLang="zh-TW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marL="89996" marR="89996" marT="46816" marB="46816" anchor="ctr" anchorCtr="1" horzOverflow="overflow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6A8486"/>
                        </a:gs>
                        <a:gs pos="50000">
                          <a:srgbClr val="9ABEC1"/>
                        </a:gs>
                        <a:gs pos="100000">
                          <a:srgbClr val="B8E3E6"/>
                        </a:gs>
                      </a:gsLst>
                      <a:lin ang="81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183</a:t>
                      </a:r>
                      <a:endParaRPr kumimoji="1" lang="zh-TW" altLang="zh-TW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marL="89996" marR="89996" marT="46816" marB="46816" anchor="ctr" anchorCtr="1" horzOverflow="overflow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6A8486"/>
                        </a:gs>
                        <a:gs pos="50000">
                          <a:srgbClr val="9ABEC1"/>
                        </a:gs>
                        <a:gs pos="100000">
                          <a:srgbClr val="B8E3E6"/>
                        </a:gs>
                      </a:gsLst>
                      <a:lin ang="81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202</a:t>
                      </a:r>
                      <a:endParaRPr kumimoji="1" lang="zh-TW" altLang="zh-TW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marL="89996" marR="89996" marT="46816" marB="46816" anchor="ctr" anchorCtr="1" horzOverflow="overflow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6A8486"/>
                        </a:gs>
                        <a:gs pos="50000">
                          <a:srgbClr val="9ABEC1"/>
                        </a:gs>
                        <a:gs pos="100000">
                          <a:srgbClr val="B8E3E6"/>
                        </a:gs>
                      </a:gsLst>
                      <a:lin ang="81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215</a:t>
                      </a:r>
                      <a:endParaRPr kumimoji="1" lang="zh-TW" altLang="zh-TW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marL="89996" marR="89996" marT="46816" marB="46816" anchor="ctr" anchorCtr="1" horzOverflow="overflow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6A8486"/>
                        </a:gs>
                        <a:gs pos="50000">
                          <a:srgbClr val="9ABEC1"/>
                        </a:gs>
                        <a:gs pos="100000">
                          <a:srgbClr val="B8E3E6"/>
                        </a:gs>
                      </a:gsLst>
                      <a:lin ang="81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213</a:t>
                      </a:r>
                      <a:endParaRPr kumimoji="1" lang="zh-TW" altLang="zh-TW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marL="89996" marR="89996" marT="46816" marB="46816" anchor="ctr" anchorCtr="1" horzOverflow="overflow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6A8486"/>
                        </a:gs>
                        <a:gs pos="50000">
                          <a:srgbClr val="9ABEC1"/>
                        </a:gs>
                        <a:gs pos="100000">
                          <a:srgbClr val="B8E3E6"/>
                        </a:gs>
                      </a:gsLst>
                      <a:lin ang="8100000" scaled="1"/>
                    </a:gradFill>
                  </a:tcPr>
                </a:tc>
              </a:tr>
            </a:tbl>
          </a:graphicData>
        </a:graphic>
      </p:graphicFrame>
      <p:sp>
        <p:nvSpPr>
          <p:cNvPr id="5" name="Rectangle 52"/>
          <p:cNvSpPr>
            <a:spLocks noChangeArrowheads="1"/>
          </p:cNvSpPr>
          <p:nvPr/>
        </p:nvSpPr>
        <p:spPr bwMode="auto">
          <a:xfrm>
            <a:off x="285750" y="571500"/>
            <a:ext cx="30956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zh-TW" altLang="en-US" sz="3600" b="1" dirty="0">
                <a:solidFill>
                  <a:srgbClr val="660066"/>
                </a:solidFill>
                <a:latin typeface="+mn-ea"/>
                <a:ea typeface="+mn-ea"/>
              </a:rPr>
              <a:t>血糖記錄值</a:t>
            </a:r>
            <a:r>
              <a:rPr lang="en-US" altLang="zh-TW" sz="3600" b="1" dirty="0">
                <a:solidFill>
                  <a:srgbClr val="660066"/>
                </a:solidFill>
                <a:latin typeface="+mn-ea"/>
                <a:ea typeface="+mn-ea"/>
              </a:rPr>
              <a:t>:</a:t>
            </a:r>
            <a:endParaRPr lang="zh-TW" altLang="en-US" sz="3600" b="1" dirty="0">
              <a:solidFill>
                <a:srgbClr val="660066"/>
              </a:solidFill>
              <a:latin typeface="+mn-ea"/>
              <a:ea typeface="+mn-ea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7473950" y="0"/>
            <a:ext cx="1670050" cy="584200"/>
          </a:xfrm>
          <a:prstGeom prst="rect">
            <a:avLst/>
          </a:prstGeom>
          <a:solidFill>
            <a:srgbClr val="BBE0E3"/>
          </a:solidFill>
          <a:ln>
            <a:noFill/>
          </a:ln>
          <a:effectLst/>
          <a:extLst/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 smtClean="0">
                <a:solidFill>
                  <a:srgbClr val="000000">
                    <a:lumMod val="95000"/>
                    <a:lumOff val="5000"/>
                  </a:srgbClr>
                </a:solidFill>
                <a:latin typeface="Times New Roman" pitchFamily="18" charset="0"/>
                <a:ea typeface="標楷體" pitchFamily="65" charset="-120"/>
              </a:rPr>
              <a:t>第二次訪視</a:t>
            </a:r>
            <a:endParaRPr lang="en-US" altLang="zh-TW" sz="1600" kern="0" dirty="0" smtClean="0">
              <a:solidFill>
                <a:srgbClr val="000000">
                  <a:lumMod val="95000"/>
                  <a:lumOff val="5000"/>
                </a:srgbClr>
              </a:solidFill>
              <a:latin typeface="Times New Roman" pitchFamily="18" charset="0"/>
              <a:ea typeface="標楷體" pitchFamily="65" charset="-12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sz="1600" kern="0" dirty="0" smtClean="0">
                <a:solidFill>
                  <a:srgbClr val="000000">
                    <a:lumMod val="95000"/>
                    <a:lumOff val="5000"/>
                  </a:srgbClr>
                </a:solidFill>
                <a:latin typeface="Times New Roman" pitchFamily="18" charset="0"/>
                <a:ea typeface="標楷體" pitchFamily="65" charset="-120"/>
              </a:rPr>
              <a:t>11</a:t>
            </a:r>
            <a:r>
              <a:rPr lang="zh-TW" altLang="en-US" sz="1600" kern="0" dirty="0" smtClean="0">
                <a:solidFill>
                  <a:srgbClr val="000000">
                    <a:lumMod val="95000"/>
                    <a:lumOff val="5000"/>
                  </a:srgbClr>
                </a:solidFill>
                <a:latin typeface="Times New Roman" pitchFamily="18" charset="0"/>
                <a:ea typeface="標楷體" pitchFamily="65" charset="-120"/>
              </a:rPr>
              <a:t>月</a:t>
            </a:r>
            <a:r>
              <a:rPr lang="en-US" altLang="zh-TW" sz="1600" kern="0" dirty="0" smtClean="0">
                <a:solidFill>
                  <a:srgbClr val="000000">
                    <a:lumMod val="95000"/>
                    <a:lumOff val="5000"/>
                  </a:srgbClr>
                </a:solidFill>
                <a:latin typeface="Times New Roman" pitchFamily="18" charset="0"/>
                <a:ea typeface="標楷體" pitchFamily="65" charset="-120"/>
              </a:rPr>
              <a:t>20</a:t>
            </a:r>
            <a:r>
              <a:rPr lang="zh-TW" altLang="en-US" sz="1600" kern="0" dirty="0" smtClean="0">
                <a:solidFill>
                  <a:srgbClr val="000000">
                    <a:lumMod val="95000"/>
                    <a:lumOff val="5000"/>
                  </a:srgbClr>
                </a:solidFill>
                <a:latin typeface="Times New Roman" pitchFamily="18" charset="0"/>
                <a:ea typeface="標楷體" pitchFamily="65" charset="-120"/>
              </a:rPr>
              <a:t>日</a:t>
            </a:r>
            <a:r>
              <a:rPr lang="en-US" altLang="zh-TW" sz="1600" kern="0" dirty="0" smtClean="0">
                <a:solidFill>
                  <a:srgbClr val="000000">
                    <a:lumMod val="95000"/>
                    <a:lumOff val="5000"/>
                  </a:srgbClr>
                </a:solidFill>
                <a:latin typeface="Times New Roman" pitchFamily="18" charset="0"/>
                <a:ea typeface="標楷體" pitchFamily="65" charset="-120"/>
              </a:rPr>
              <a:t>15:00</a:t>
            </a:r>
            <a:endParaRPr lang="zh-TW" altLang="en-US" sz="1600" kern="0" dirty="0" smtClean="0">
              <a:solidFill>
                <a:srgbClr val="000000">
                  <a:lumMod val="95000"/>
                  <a:lumOff val="5000"/>
                </a:srgbClr>
              </a:solidFill>
              <a:latin typeface="Times New Roman" pitchFamily="18" charset="0"/>
              <a:ea typeface="標楷體" pitchFamily="65" charset="-120"/>
            </a:endParaRPr>
          </a:p>
        </p:txBody>
      </p:sp>
      <p:graphicFrame>
        <p:nvGraphicFramePr>
          <p:cNvPr id="35890" name="圖表 8"/>
          <p:cNvGraphicFramePr>
            <a:graphicFrameLocks/>
          </p:cNvGraphicFramePr>
          <p:nvPr/>
        </p:nvGraphicFramePr>
        <p:xfrm>
          <a:off x="214313" y="3786188"/>
          <a:ext cx="8429625" cy="3071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02" r:id="rId3" imgW="8431499" imgH="3072650" progId="Excel.Chart.8">
                  <p:embed/>
                </p:oleObj>
              </mc:Choice>
              <mc:Fallback>
                <p:oleObj r:id="rId3" imgW="8431499" imgH="3072650" progId="Excel.Chart.8">
                  <p:embed/>
                  <p:pic>
                    <p:nvPicPr>
                      <p:cNvPr id="0" name="圖表 8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313" y="3786188"/>
                        <a:ext cx="8429625" cy="3071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8" name="直線接點 7"/>
          <p:cNvCxnSpPr/>
          <p:nvPr/>
        </p:nvCxnSpPr>
        <p:spPr>
          <a:xfrm>
            <a:off x="1357313" y="5357813"/>
            <a:ext cx="5857875" cy="1587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標題 1"/>
          <p:cNvSpPr>
            <a:spLocks noGrp="1"/>
          </p:cNvSpPr>
          <p:nvPr>
            <p:ph type="title"/>
          </p:nvPr>
        </p:nvSpPr>
        <p:spPr>
          <a:xfrm>
            <a:off x="-34925" y="-171450"/>
            <a:ext cx="8229600" cy="1143000"/>
          </a:xfrm>
        </p:spPr>
        <p:txBody>
          <a:bodyPr/>
          <a:lstStyle/>
          <a:p>
            <a:r>
              <a:rPr lang="zh-TW" altLang="en-US" sz="3600" b="1" smtClean="0">
                <a:solidFill>
                  <a:srgbClr val="990000"/>
                </a:solidFill>
              </a:rPr>
              <a:t>醫療問題五</a:t>
            </a:r>
            <a:r>
              <a:rPr lang="en-US" altLang="zh-TW" sz="3600" b="1" smtClean="0">
                <a:solidFill>
                  <a:srgbClr val="990000"/>
                </a:solidFill>
              </a:rPr>
              <a:t>:</a:t>
            </a:r>
            <a:r>
              <a:rPr lang="zh-TW" altLang="en-US" sz="3600" b="1" smtClean="0">
                <a:solidFill>
                  <a:srgbClr val="990000"/>
                </a:solidFill>
              </a:rPr>
              <a:t>焦慮症 照護計畫</a:t>
            </a:r>
            <a:r>
              <a:rPr lang="en-US" altLang="zh-TW" sz="2000" b="1" smtClean="0">
                <a:solidFill>
                  <a:srgbClr val="990000"/>
                </a:solidFill>
              </a:rPr>
              <a:t>1/2</a:t>
            </a:r>
          </a:p>
        </p:txBody>
      </p:sp>
      <p:sp>
        <p:nvSpPr>
          <p:cNvPr id="36867" name="內容版面配置區 2"/>
          <p:cNvSpPr>
            <a:spLocks noGrp="1"/>
          </p:cNvSpPr>
          <p:nvPr>
            <p:ph idx="1"/>
          </p:nvPr>
        </p:nvSpPr>
        <p:spPr>
          <a:xfrm>
            <a:off x="319088" y="796925"/>
            <a:ext cx="8518525" cy="5975350"/>
          </a:xfrm>
        </p:spPr>
        <p:txBody>
          <a:bodyPr/>
          <a:lstStyle/>
          <a:p>
            <a:pPr>
              <a:buClr>
                <a:srgbClr val="FF0000"/>
              </a:buClr>
              <a:buFont typeface="Wingdings" pitchFamily="2" charset="2"/>
              <a:buChar char="u"/>
            </a:pPr>
            <a:r>
              <a:rPr lang="zh-TW" altLang="en-US" sz="2800" b="1" dirty="0" smtClean="0">
                <a:solidFill>
                  <a:srgbClr val="0000FF"/>
                </a:solidFill>
              </a:rPr>
              <a:t>疾病控制情形</a:t>
            </a:r>
            <a:r>
              <a:rPr lang="en-US" altLang="zh-TW" sz="2800" b="1" dirty="0" smtClean="0">
                <a:solidFill>
                  <a:srgbClr val="0000FF"/>
                </a:solidFill>
              </a:rPr>
              <a:t>:</a:t>
            </a:r>
          </a:p>
          <a:p>
            <a:pPr>
              <a:buFontTx/>
              <a:buNone/>
            </a:pPr>
            <a:r>
              <a:rPr lang="zh-TW" altLang="en-US" sz="2400" b="1" dirty="0" smtClean="0"/>
              <a:t>   </a:t>
            </a:r>
            <a:r>
              <a:rPr lang="en-US" altLang="zh-TW" sz="2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(5)</a:t>
            </a:r>
            <a:r>
              <a:rPr lang="zh-TW" altLang="en-US" sz="2600" b="1" dirty="0" smtClean="0"/>
              <a:t>因轉換居住護理之家，白天情緒常感到不安。</a:t>
            </a:r>
            <a:endParaRPr lang="en-US" altLang="zh-TW" sz="2600" b="1" dirty="0" smtClean="0"/>
          </a:p>
          <a:p>
            <a:pPr>
              <a:spcBef>
                <a:spcPct val="0"/>
              </a:spcBef>
              <a:buClr>
                <a:srgbClr val="FF0000"/>
              </a:buClr>
              <a:buFont typeface="Wingdings" pitchFamily="2" charset="2"/>
              <a:buChar char="u"/>
            </a:pPr>
            <a:r>
              <a:rPr lang="zh-TW" altLang="en-US" sz="2800" b="1" dirty="0" smtClean="0">
                <a:solidFill>
                  <a:srgbClr val="0000FF"/>
                </a:solidFill>
              </a:rPr>
              <a:t>目前藥物治療</a:t>
            </a:r>
            <a:r>
              <a:rPr lang="en-US" altLang="zh-TW" sz="2800" b="1" dirty="0" smtClean="0">
                <a:solidFill>
                  <a:srgbClr val="0000FF"/>
                </a:solidFill>
              </a:rPr>
              <a:t>:</a:t>
            </a:r>
          </a:p>
          <a:p>
            <a:pPr>
              <a:spcBef>
                <a:spcPct val="0"/>
              </a:spcBef>
              <a:buClr>
                <a:srgbClr val="FF0000"/>
              </a:buClr>
              <a:buFontTx/>
              <a:buNone/>
            </a:pPr>
            <a:r>
              <a:rPr lang="zh-TW" altLang="en-US" sz="2600" dirty="0" smtClean="0">
                <a:latin typeface="Arial" charset="0"/>
                <a:cs typeface="Arial" charset="0"/>
              </a:rPr>
              <a:t>      </a:t>
            </a:r>
            <a:r>
              <a:rPr lang="en-US" altLang="zh-TW" sz="2600" dirty="0" smtClean="0">
                <a:latin typeface="Arial" charset="0"/>
                <a:cs typeface="Arial" charset="0"/>
              </a:rPr>
              <a:t>-</a:t>
            </a:r>
            <a:r>
              <a:rPr lang="en-US" altLang="zh-TW" sz="2600" dirty="0" err="1" smtClean="0">
                <a:latin typeface="Times New Roman" pitchFamily="18" charset="0"/>
                <a:cs typeface="Times New Roman" pitchFamily="18" charset="0"/>
              </a:rPr>
              <a:t>Estazolam</a:t>
            </a:r>
            <a:r>
              <a:rPr lang="zh-TW" alt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TW" sz="2600" dirty="0" smtClean="0">
                <a:latin typeface="Times New Roman" pitchFamily="18" charset="0"/>
                <a:cs typeface="Times New Roman" pitchFamily="18" charset="0"/>
              </a:rPr>
              <a:t>2mg 0.5#H.S</a:t>
            </a:r>
          </a:p>
          <a:p>
            <a:pPr eaLnBrk="1" hangingPunct="1">
              <a:buFontTx/>
              <a:buNone/>
            </a:pPr>
            <a:r>
              <a:rPr lang="zh-TW" altLang="en-US" sz="26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altLang="zh-TW" sz="2600" dirty="0" smtClean="0">
                <a:latin typeface="Arial" charset="0"/>
                <a:cs typeface="Arial" charset="0"/>
              </a:rPr>
              <a:t>-</a:t>
            </a:r>
            <a:r>
              <a:rPr lang="en-US" altLang="zh-TW" sz="2600" dirty="0" smtClean="0">
                <a:latin typeface="Times New Roman" pitchFamily="18" charset="0"/>
                <a:cs typeface="Times New Roman" pitchFamily="18" charset="0"/>
              </a:rPr>
              <a:t>Alprazolam</a:t>
            </a:r>
            <a:r>
              <a:rPr lang="zh-TW" alt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TW" sz="2600" dirty="0" smtClean="0">
                <a:latin typeface="Times New Roman" pitchFamily="18" charset="0"/>
                <a:cs typeface="Times New Roman" pitchFamily="18" charset="0"/>
              </a:rPr>
              <a:t>0.5mg 1#QID</a:t>
            </a:r>
          </a:p>
          <a:p>
            <a:pPr eaLnBrk="1" hangingPunct="1">
              <a:buFontTx/>
              <a:buNone/>
            </a:pPr>
            <a:r>
              <a:rPr lang="zh-TW" altLang="en-US" sz="26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zh-TW" altLang="en-US" sz="2600" dirty="0" smtClean="0">
                <a:latin typeface="Arial" charset="0"/>
                <a:cs typeface="Arial" charset="0"/>
              </a:rPr>
              <a:t> </a:t>
            </a:r>
            <a:r>
              <a:rPr lang="en-US" altLang="zh-TW" sz="2600" dirty="0" smtClean="0">
                <a:latin typeface="Arial" charset="0"/>
                <a:cs typeface="Arial" charset="0"/>
              </a:rPr>
              <a:t>-</a:t>
            </a:r>
            <a:r>
              <a:rPr lang="en-US" altLang="zh-TW" sz="2600" dirty="0" smtClean="0">
                <a:latin typeface="Times New Roman" pitchFamily="18" charset="0"/>
                <a:cs typeface="Times New Roman" pitchFamily="18" charset="0"/>
              </a:rPr>
              <a:t>Quetiapine 100mg 0.5# BID</a:t>
            </a:r>
          </a:p>
          <a:p>
            <a:pPr eaLnBrk="1" hangingPunct="1">
              <a:buFontTx/>
              <a:buNone/>
            </a:pPr>
            <a:r>
              <a:rPr lang="zh-TW" altLang="en-US" sz="26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altLang="zh-TW" sz="2600" dirty="0" smtClean="0">
                <a:latin typeface="Arial" charset="0"/>
                <a:cs typeface="Arial" charset="0"/>
              </a:rPr>
              <a:t>-</a:t>
            </a:r>
            <a:r>
              <a:rPr lang="en-US" altLang="zh-TW" sz="2600" dirty="0" smtClean="0">
                <a:latin typeface="Times New Roman" pitchFamily="18" charset="0"/>
                <a:cs typeface="Times New Roman" pitchFamily="18" charset="0"/>
              </a:rPr>
              <a:t>Sertraline</a:t>
            </a:r>
            <a:r>
              <a:rPr lang="zh-TW" alt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TW" sz="2600" dirty="0" smtClean="0">
                <a:latin typeface="Times New Roman" pitchFamily="18" charset="0"/>
                <a:cs typeface="Times New Roman" pitchFamily="18" charset="0"/>
              </a:rPr>
              <a:t>50 mg 1# QD</a:t>
            </a:r>
            <a:endParaRPr lang="en-US" altLang="zh-TW" sz="26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5000"/>
              </a:lnSpc>
              <a:buClr>
                <a:srgbClr val="FF0000"/>
              </a:buClr>
              <a:buFont typeface="Wingdings" pitchFamily="2" charset="2"/>
              <a:buChar char="u"/>
            </a:pPr>
            <a:r>
              <a:rPr lang="zh-TW" altLang="en-US" sz="2800" b="1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>發現之藥物治療問題 </a:t>
            </a:r>
            <a:r>
              <a:rPr lang="en-US" altLang="zh-TW" sz="2800" b="1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>:</a:t>
            </a:r>
          </a:p>
          <a:p>
            <a:pPr>
              <a:buClr>
                <a:srgbClr val="FF0000"/>
              </a:buClr>
              <a:buFontTx/>
              <a:buNone/>
            </a:pPr>
            <a:r>
              <a:rPr lang="en-US" altLang="zh-TW" sz="2400" b="1" dirty="0" smtClean="0">
                <a:latin typeface="Arial" charset="0"/>
                <a:cs typeface="Arial" charset="0"/>
              </a:rPr>
              <a:t>    </a:t>
            </a:r>
            <a:r>
              <a:rPr lang="en-US" altLang="zh-TW" sz="2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AA22</a:t>
            </a:r>
            <a:r>
              <a:rPr lang="zh-TW" altLang="en-US" sz="2600" b="1" dirty="0" smtClean="0">
                <a:solidFill>
                  <a:srgbClr val="00B050"/>
                </a:solidFill>
                <a:latin typeface="Arial" charset="0"/>
                <a:cs typeface="Arial" charset="0"/>
              </a:rPr>
              <a:t>重覆用藥</a:t>
            </a:r>
            <a:r>
              <a:rPr lang="en-US" altLang="zh-TW" sz="2600" b="1" dirty="0" smtClean="0">
                <a:solidFill>
                  <a:srgbClr val="00B050"/>
                </a:solidFill>
                <a:latin typeface="Arial" charset="0"/>
                <a:cs typeface="Arial" charset="0"/>
              </a:rPr>
              <a:t>:</a:t>
            </a:r>
            <a:r>
              <a:rPr lang="en-US" altLang="zh-TW" sz="2600" dirty="0" smtClean="0">
                <a:solidFill>
                  <a:srgbClr val="00B050"/>
                </a:solidFill>
                <a:latin typeface="Arial" charset="0"/>
                <a:cs typeface="Arial" charset="0"/>
              </a:rPr>
              <a:t> </a:t>
            </a:r>
            <a:r>
              <a:rPr lang="zh-TW" altLang="en-US" sz="2600" b="1" dirty="0" smtClean="0">
                <a:latin typeface="Arial" charset="0"/>
                <a:cs typeface="Arial" charset="0"/>
              </a:rPr>
              <a:t>因</a:t>
            </a:r>
            <a:r>
              <a:rPr lang="en-US" altLang="zh-TW" sz="2600" b="1" dirty="0" err="1" smtClean="0">
                <a:latin typeface="Times New Roman" pitchFamily="18" charset="0"/>
                <a:cs typeface="Times New Roman" pitchFamily="18" charset="0"/>
              </a:rPr>
              <a:t>Estazolam</a:t>
            </a:r>
            <a:r>
              <a:rPr lang="zh-TW" altLang="en-US" sz="2600" b="1" dirty="0" smtClean="0">
                <a:latin typeface="Times New Roman" pitchFamily="18" charset="0"/>
                <a:cs typeface="Times New Roman" pitchFamily="18" charset="0"/>
              </a:rPr>
              <a:t>與</a:t>
            </a:r>
            <a:r>
              <a:rPr lang="en-US" altLang="zh-TW" sz="2600" b="1" dirty="0" smtClean="0">
                <a:latin typeface="Times New Roman" pitchFamily="18" charset="0"/>
                <a:cs typeface="Times New Roman" pitchFamily="18" charset="0"/>
              </a:rPr>
              <a:t>Alprazolam</a:t>
            </a:r>
            <a:r>
              <a:rPr lang="zh-TW" altLang="en-US" sz="2600" b="1" dirty="0" smtClean="0">
                <a:latin typeface="Times New Roman" pitchFamily="18" charset="0"/>
                <a:cs typeface="Times New Roman" pitchFamily="18" charset="0"/>
              </a:rPr>
              <a:t>同一種藥理分類</a:t>
            </a:r>
            <a:r>
              <a:rPr lang="zh-TW" altLang="en-US" sz="2600" b="1" dirty="0" smtClean="0">
                <a:cs typeface="Times New Roman" pitchFamily="18" charset="0"/>
              </a:rPr>
              <a:t>。</a:t>
            </a:r>
            <a:endParaRPr lang="en-US" altLang="zh-TW" sz="26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rgbClr val="FF0000"/>
              </a:buClr>
              <a:buFontTx/>
              <a:buNone/>
            </a:pPr>
            <a:r>
              <a:rPr lang="zh-TW" altLang="en-US" sz="2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altLang="zh-TW" sz="2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AA00</a:t>
            </a:r>
            <a:r>
              <a:rPr lang="zh-TW" altLang="en-US" sz="2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其他</a:t>
            </a:r>
            <a:r>
              <a:rPr lang="en-US" altLang="zh-TW" sz="2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zh-TW" altLang="en-US" sz="2600" b="1" dirty="0" smtClean="0">
                <a:latin typeface="Times New Roman" pitchFamily="18" charset="0"/>
                <a:cs typeface="Times New Roman" pitchFamily="18" charset="0"/>
              </a:rPr>
              <a:t>目前個案仍出現心理覺得不安</a:t>
            </a:r>
            <a:r>
              <a:rPr lang="zh-TW" altLang="en-US" sz="2600" b="1" dirty="0" smtClean="0">
                <a:cs typeface="Times New Roman" pitchFamily="18" charset="0"/>
              </a:rPr>
              <a:t>，當身邊無人時更感到不安顯得焦慮</a:t>
            </a:r>
            <a:r>
              <a:rPr lang="zh-TW" altLang="en-US" sz="2600" b="1" dirty="0" smtClean="0"/>
              <a:t>。</a:t>
            </a:r>
            <a:endParaRPr lang="en-US" altLang="zh-TW" sz="26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rgbClr val="FF0000"/>
              </a:buClr>
              <a:buFontTx/>
              <a:buNone/>
            </a:pPr>
            <a:r>
              <a:rPr lang="zh-TW" altLang="en-US" sz="2400" b="1" dirty="0" smtClean="0">
                <a:latin typeface="Arial" charset="0"/>
                <a:cs typeface="Arial" charset="0"/>
              </a:rPr>
              <a:t>    </a:t>
            </a:r>
            <a:endParaRPr lang="en-US" altLang="zh-TW" sz="2400" b="1" dirty="0" smtClean="0">
              <a:latin typeface="Arial" charset="0"/>
              <a:cs typeface="Arial" charset="0"/>
            </a:endParaRPr>
          </a:p>
          <a:p>
            <a:pPr>
              <a:buClr>
                <a:srgbClr val="FF0000"/>
              </a:buClr>
              <a:buFontTx/>
              <a:buNone/>
            </a:pPr>
            <a:r>
              <a:rPr lang="en-US" altLang="zh-TW" sz="2400" b="1" dirty="0" smtClean="0">
                <a:latin typeface="Arial" charset="0"/>
                <a:cs typeface="Arial" charset="0"/>
              </a:rPr>
              <a:t>    </a:t>
            </a:r>
          </a:p>
          <a:p>
            <a:pPr>
              <a:buClr>
                <a:srgbClr val="FF0000"/>
              </a:buClr>
              <a:buFontTx/>
              <a:buNone/>
            </a:pPr>
            <a:r>
              <a:rPr lang="en-US" altLang="zh-TW" sz="2400" b="1" dirty="0" smtClean="0">
                <a:latin typeface="Arial" charset="0"/>
                <a:cs typeface="Arial" charset="0"/>
              </a:rPr>
              <a:t>    </a:t>
            </a:r>
            <a:r>
              <a:rPr lang="zh-TW" altLang="en-US" sz="2400" b="1" dirty="0" smtClean="0">
                <a:latin typeface="Arial" charset="0"/>
                <a:cs typeface="Arial" charset="0"/>
              </a:rPr>
              <a:t>                                </a:t>
            </a:r>
            <a:endParaRPr lang="zh-TW" altLang="en-US" b="1" dirty="0" smtClean="0">
              <a:solidFill>
                <a:srgbClr val="006600"/>
              </a:solidFill>
            </a:endParaRPr>
          </a:p>
        </p:txBody>
      </p:sp>
      <p:sp>
        <p:nvSpPr>
          <p:cNvPr id="36868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Constantia" pitchFamily="18" charset="0"/>
                <a:ea typeface="標楷體" pitchFamily="65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Constantia" pitchFamily="18" charset="0"/>
                <a:ea typeface="標楷體" pitchFamily="65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Constantia" pitchFamily="18" charset="0"/>
                <a:ea typeface="標楷體" pitchFamily="65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Constantia" pitchFamily="18" charset="0"/>
                <a:ea typeface="標楷體" pitchFamily="65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Constantia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nstantia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nstantia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nstantia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nstantia" pitchFamily="18" charset="0"/>
                <a:ea typeface="標楷體" pitchFamily="65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8E894A0D-3210-4E6D-8352-495C44B20F8F}" type="slidenum">
              <a:rPr lang="en-US" altLang="zh-TW" sz="1400" smtClean="0">
                <a:latin typeface="Arial" charset="0"/>
                <a:ea typeface="新細明體" charset="-120"/>
              </a:rPr>
              <a:pPr eaLnBrk="1" hangingPunct="1">
                <a:spcBef>
                  <a:spcPct val="0"/>
                </a:spcBef>
                <a:buFontTx/>
                <a:buNone/>
              </a:pPr>
              <a:t>37</a:t>
            </a:fld>
            <a:endParaRPr lang="en-US" altLang="zh-TW" sz="1400" smtClean="0">
              <a:latin typeface="Arial" charset="0"/>
              <a:ea typeface="新細明體" charset="-120"/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7473950" y="0"/>
            <a:ext cx="1670050" cy="584200"/>
          </a:xfrm>
          <a:prstGeom prst="rect">
            <a:avLst/>
          </a:prstGeom>
          <a:solidFill>
            <a:srgbClr val="BBE0E3"/>
          </a:solidFill>
          <a:ln>
            <a:noFill/>
          </a:ln>
          <a:effectLst/>
          <a:extLst/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 smtClean="0">
                <a:solidFill>
                  <a:srgbClr val="000000">
                    <a:lumMod val="95000"/>
                    <a:lumOff val="5000"/>
                  </a:srgbClr>
                </a:solidFill>
                <a:latin typeface="Times New Roman" pitchFamily="18" charset="0"/>
                <a:ea typeface="標楷體" pitchFamily="65" charset="-120"/>
              </a:rPr>
              <a:t>第一次訪視</a:t>
            </a:r>
            <a:endParaRPr lang="en-US" altLang="zh-TW" sz="1600" kern="0" dirty="0" smtClean="0">
              <a:solidFill>
                <a:srgbClr val="000000">
                  <a:lumMod val="95000"/>
                  <a:lumOff val="5000"/>
                </a:srgbClr>
              </a:solidFill>
              <a:latin typeface="Times New Roman" pitchFamily="18" charset="0"/>
              <a:ea typeface="標楷體" pitchFamily="65" charset="-12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sz="1600" kern="0" dirty="0" smtClean="0">
                <a:solidFill>
                  <a:srgbClr val="000000">
                    <a:lumMod val="95000"/>
                    <a:lumOff val="5000"/>
                  </a:srgbClr>
                </a:solidFill>
                <a:latin typeface="Times New Roman" pitchFamily="18" charset="0"/>
                <a:ea typeface="標楷體" pitchFamily="65" charset="-120"/>
              </a:rPr>
              <a:t>10</a:t>
            </a:r>
            <a:r>
              <a:rPr lang="zh-TW" altLang="en-US" sz="1600" kern="0" dirty="0" smtClean="0">
                <a:solidFill>
                  <a:srgbClr val="000000">
                    <a:lumMod val="95000"/>
                    <a:lumOff val="5000"/>
                  </a:srgbClr>
                </a:solidFill>
                <a:latin typeface="Times New Roman" pitchFamily="18" charset="0"/>
                <a:ea typeface="標楷體" pitchFamily="65" charset="-120"/>
              </a:rPr>
              <a:t>月</a:t>
            </a:r>
            <a:r>
              <a:rPr lang="en-US" altLang="zh-TW" sz="1600" kern="0" dirty="0" smtClean="0">
                <a:solidFill>
                  <a:srgbClr val="000000">
                    <a:lumMod val="95000"/>
                    <a:lumOff val="5000"/>
                  </a:srgbClr>
                </a:solidFill>
                <a:latin typeface="Times New Roman" pitchFamily="18" charset="0"/>
                <a:ea typeface="標楷體" pitchFamily="65" charset="-120"/>
              </a:rPr>
              <a:t>16</a:t>
            </a:r>
            <a:r>
              <a:rPr lang="zh-TW" altLang="en-US" sz="1600" kern="0" dirty="0" smtClean="0">
                <a:solidFill>
                  <a:srgbClr val="000000">
                    <a:lumMod val="95000"/>
                    <a:lumOff val="5000"/>
                  </a:srgbClr>
                </a:solidFill>
                <a:latin typeface="Times New Roman" pitchFamily="18" charset="0"/>
                <a:ea typeface="標楷體" pitchFamily="65" charset="-120"/>
              </a:rPr>
              <a:t>日</a:t>
            </a:r>
            <a:r>
              <a:rPr lang="en-US" altLang="zh-TW" sz="1600" kern="0" dirty="0" smtClean="0">
                <a:solidFill>
                  <a:srgbClr val="000000">
                    <a:lumMod val="95000"/>
                    <a:lumOff val="5000"/>
                  </a:srgbClr>
                </a:solidFill>
                <a:latin typeface="Times New Roman" pitchFamily="18" charset="0"/>
                <a:ea typeface="標楷體" pitchFamily="65" charset="-120"/>
              </a:rPr>
              <a:t>15:00</a:t>
            </a:r>
            <a:endParaRPr lang="zh-TW" altLang="en-US" sz="1600" kern="0" dirty="0" smtClean="0">
              <a:solidFill>
                <a:srgbClr val="000000">
                  <a:lumMod val="95000"/>
                  <a:lumOff val="5000"/>
                </a:srgbClr>
              </a:solidFill>
              <a:latin typeface="Times New Roman" pitchFamily="18" charset="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標題 1"/>
          <p:cNvSpPr>
            <a:spLocks noGrp="1"/>
          </p:cNvSpPr>
          <p:nvPr>
            <p:ph type="title"/>
          </p:nvPr>
        </p:nvSpPr>
        <p:spPr>
          <a:xfrm>
            <a:off x="-25400" y="-171450"/>
            <a:ext cx="8229600" cy="1143000"/>
          </a:xfrm>
        </p:spPr>
        <p:txBody>
          <a:bodyPr/>
          <a:lstStyle/>
          <a:p>
            <a:r>
              <a:rPr lang="zh-TW" altLang="en-US" sz="3600" b="1" smtClean="0">
                <a:solidFill>
                  <a:srgbClr val="990000"/>
                </a:solidFill>
              </a:rPr>
              <a:t>醫療問題五</a:t>
            </a:r>
            <a:r>
              <a:rPr lang="en-US" altLang="zh-TW" sz="3600" b="1" smtClean="0">
                <a:solidFill>
                  <a:srgbClr val="990000"/>
                </a:solidFill>
              </a:rPr>
              <a:t>:</a:t>
            </a:r>
            <a:r>
              <a:rPr lang="zh-TW" altLang="en-US" sz="3600" b="1" smtClean="0">
                <a:solidFill>
                  <a:srgbClr val="990000"/>
                </a:solidFill>
              </a:rPr>
              <a:t>焦慮症 照護計畫</a:t>
            </a:r>
            <a:r>
              <a:rPr lang="en-US" altLang="zh-TW" sz="2000" b="1" smtClean="0">
                <a:solidFill>
                  <a:srgbClr val="990000"/>
                </a:solidFill>
              </a:rPr>
              <a:t>2/2</a:t>
            </a:r>
          </a:p>
        </p:txBody>
      </p:sp>
      <p:sp>
        <p:nvSpPr>
          <p:cNvPr id="37891" name="內容版面配置區 2"/>
          <p:cNvSpPr>
            <a:spLocks noGrp="1"/>
          </p:cNvSpPr>
          <p:nvPr>
            <p:ph idx="1"/>
          </p:nvPr>
        </p:nvSpPr>
        <p:spPr>
          <a:xfrm>
            <a:off x="571500" y="928688"/>
            <a:ext cx="8229600" cy="5184775"/>
          </a:xfrm>
        </p:spPr>
        <p:txBody>
          <a:bodyPr/>
          <a:lstStyle/>
          <a:p>
            <a:pPr>
              <a:buClr>
                <a:srgbClr val="FF0000"/>
              </a:buClr>
              <a:buFont typeface="Wingdings" pitchFamily="2" charset="2"/>
              <a:buChar char="u"/>
            </a:pPr>
            <a:r>
              <a:rPr lang="zh-TW" altLang="en-US" sz="2800" b="1" dirty="0" smtClean="0">
                <a:solidFill>
                  <a:srgbClr val="0000FF"/>
                </a:solidFill>
              </a:rPr>
              <a:t>建議醫師事項</a:t>
            </a:r>
            <a:r>
              <a:rPr lang="en-US" altLang="zh-TW" sz="2800" b="1" dirty="0" smtClean="0">
                <a:solidFill>
                  <a:srgbClr val="0000FF"/>
                </a:solidFill>
              </a:rPr>
              <a:t>:</a:t>
            </a:r>
          </a:p>
          <a:p>
            <a:pPr>
              <a:buFontTx/>
              <a:buNone/>
            </a:pPr>
            <a:r>
              <a:rPr lang="zh-TW" altLang="en-US" sz="2800" b="1" dirty="0" smtClean="0">
                <a:solidFill>
                  <a:srgbClr val="00B050"/>
                </a:solidFill>
                <a:latin typeface="Arial" charset="0"/>
                <a:cs typeface="Arial" charset="0"/>
              </a:rPr>
              <a:t>    </a:t>
            </a:r>
            <a:r>
              <a:rPr lang="en-US" altLang="zh-TW" sz="2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22</a:t>
            </a:r>
            <a:r>
              <a:rPr lang="zh-TW" altLang="en-US" sz="2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TW" sz="2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12</a:t>
            </a:r>
            <a:r>
              <a:rPr lang="zh-TW" altLang="en-US" sz="2600" b="1" dirty="0" smtClean="0">
                <a:solidFill>
                  <a:srgbClr val="00B050"/>
                </a:solidFill>
                <a:latin typeface="Arial" charset="0"/>
                <a:cs typeface="Arial" charset="0"/>
              </a:rPr>
              <a:t>建議停用某藥</a:t>
            </a:r>
            <a:r>
              <a:rPr lang="en-US" altLang="zh-TW" sz="2600" b="1" dirty="0" smtClean="0">
                <a:solidFill>
                  <a:srgbClr val="00B050"/>
                </a:solidFill>
                <a:latin typeface="Arial" charset="0"/>
                <a:cs typeface="Arial" charset="0"/>
              </a:rPr>
              <a:t>:</a:t>
            </a:r>
            <a:r>
              <a:rPr lang="zh-TW" altLang="en-US" sz="2600" b="1" dirty="0" smtClean="0">
                <a:latin typeface="Arial" charset="0"/>
                <a:cs typeface="Arial" charset="0"/>
              </a:rPr>
              <a:t>因</a:t>
            </a:r>
            <a:r>
              <a:rPr lang="en-US" altLang="zh-TW" sz="2600" b="1" dirty="0" smtClean="0">
                <a:latin typeface="Times New Roman" pitchFamily="18" charset="0"/>
                <a:cs typeface="Times New Roman" pitchFamily="18" charset="0"/>
              </a:rPr>
              <a:t>Alprazolam </a:t>
            </a:r>
            <a:r>
              <a:rPr lang="zh-TW" altLang="en-US" sz="2600" b="1" dirty="0" smtClean="0">
                <a:latin typeface="Times New Roman" pitchFamily="18" charset="0"/>
                <a:cs typeface="Times New Roman" pitchFamily="18" charset="0"/>
              </a:rPr>
              <a:t>與</a:t>
            </a:r>
            <a:r>
              <a:rPr lang="en-US" altLang="zh-TW" sz="2600" b="1" dirty="0" err="1" smtClean="0">
                <a:latin typeface="Times New Roman" pitchFamily="18" charset="0"/>
                <a:cs typeface="Times New Roman" pitchFamily="18" charset="0"/>
              </a:rPr>
              <a:t>Estazolam</a:t>
            </a:r>
            <a:r>
              <a:rPr lang="zh-TW" altLang="en-US" sz="2600" b="1" dirty="0" smtClean="0">
                <a:latin typeface="Arial" charset="0"/>
                <a:cs typeface="Arial" charset="0"/>
              </a:rPr>
              <a:t>同為</a:t>
            </a:r>
            <a:r>
              <a:rPr lang="en-US" altLang="zh-TW" sz="2600" b="1" dirty="0" smtClean="0">
                <a:latin typeface="Arial" charset="0"/>
                <a:cs typeface="Arial" charset="0"/>
              </a:rPr>
              <a:t> </a:t>
            </a:r>
            <a:r>
              <a:rPr lang="en-US" altLang="zh-TW" sz="2600" b="1" dirty="0" smtClean="0">
                <a:latin typeface="Times New Roman" pitchFamily="18" charset="0"/>
                <a:cs typeface="Times New Roman" pitchFamily="18" charset="0"/>
              </a:rPr>
              <a:t>benzodiazepine</a:t>
            </a:r>
            <a:r>
              <a:rPr lang="en-US" altLang="zh-TW" sz="2600" b="1" dirty="0" smtClean="0"/>
              <a:t>，</a:t>
            </a:r>
            <a:r>
              <a:rPr lang="zh-TW" altLang="en-US" sz="2600" b="1" dirty="0" smtClean="0"/>
              <a:t>若</a:t>
            </a:r>
            <a:r>
              <a:rPr lang="en-US" altLang="zh-TW" sz="2600" b="1" dirty="0" smtClean="0">
                <a:latin typeface="Times New Roman" pitchFamily="18" charset="0"/>
                <a:cs typeface="Times New Roman" pitchFamily="18" charset="0"/>
              </a:rPr>
              <a:t>21:00</a:t>
            </a:r>
            <a:r>
              <a:rPr lang="zh-TW" altLang="en-US" sz="2600" b="1" dirty="0" smtClean="0"/>
              <a:t>給藥會重複兩藥服用，建議先停用</a:t>
            </a:r>
            <a:r>
              <a:rPr lang="en-US" altLang="zh-TW" sz="2600" b="1" dirty="0" err="1" smtClean="0">
                <a:latin typeface="Times New Roman" pitchFamily="18" charset="0"/>
                <a:cs typeface="Times New Roman" pitchFamily="18" charset="0"/>
              </a:rPr>
              <a:t>Estazolam</a:t>
            </a:r>
            <a:r>
              <a:rPr lang="en-US" altLang="zh-TW" sz="2600" b="1" dirty="0" smtClean="0">
                <a:latin typeface="Arial" charset="0"/>
                <a:cs typeface="Arial" charset="0"/>
              </a:rPr>
              <a:t> 。</a:t>
            </a:r>
          </a:p>
          <a:p>
            <a:pPr eaLnBrk="1" hangingPunct="1">
              <a:lnSpc>
                <a:spcPct val="105000"/>
              </a:lnSpc>
              <a:spcBef>
                <a:spcPct val="5000"/>
              </a:spcBef>
              <a:buClr>
                <a:srgbClr val="FF0000"/>
              </a:buClr>
              <a:buFont typeface="Wingdings" pitchFamily="2" charset="2"/>
              <a:buChar char="u"/>
            </a:pPr>
            <a:r>
              <a:rPr lang="zh-TW" altLang="en-US" sz="2800" b="1" dirty="0" smtClean="0">
                <a:solidFill>
                  <a:srgbClr val="0000FF"/>
                </a:solidFill>
                <a:latin typeface="Times New Roman" pitchFamily="18" charset="0"/>
              </a:rPr>
              <a:t>疾病治療目標 </a:t>
            </a:r>
            <a:r>
              <a:rPr lang="en-US" altLang="zh-TW" sz="2800" b="1" dirty="0" smtClean="0">
                <a:solidFill>
                  <a:srgbClr val="0000FF"/>
                </a:solidFill>
                <a:latin typeface="Times New Roman" pitchFamily="18" charset="0"/>
              </a:rPr>
              <a:t>:</a:t>
            </a:r>
          </a:p>
          <a:p>
            <a:pPr eaLnBrk="1" hangingPunct="1">
              <a:lnSpc>
                <a:spcPct val="105000"/>
              </a:lnSpc>
              <a:spcBef>
                <a:spcPct val="5000"/>
              </a:spcBef>
              <a:buClr>
                <a:srgbClr val="FF0000"/>
              </a:buClr>
              <a:buFontTx/>
              <a:buNone/>
            </a:pPr>
            <a:r>
              <a:rPr lang="zh-TW" altLang="en-US" sz="2800" b="1" dirty="0" smtClean="0">
                <a:solidFill>
                  <a:srgbClr val="0000FF"/>
                </a:solidFill>
                <a:latin typeface="Times New Roman" pitchFamily="18" charset="0"/>
              </a:rPr>
              <a:t>     </a:t>
            </a:r>
            <a:r>
              <a:rPr lang="zh-TW" altLang="en-US" sz="2800" b="1" dirty="0" smtClean="0"/>
              <a:t>減少焦慮發生情況。</a:t>
            </a:r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Clr>
                <a:srgbClr val="FF0000"/>
              </a:buClr>
              <a:buFont typeface="Wingdings" pitchFamily="2" charset="2"/>
              <a:buChar char="u"/>
            </a:pPr>
            <a:r>
              <a:rPr lang="zh-TW" altLang="en-US" sz="2800" b="1" dirty="0" smtClean="0">
                <a:solidFill>
                  <a:srgbClr val="0000FF"/>
                </a:solidFill>
                <a:latin typeface="Times New Roman" pitchFamily="18" charset="0"/>
              </a:rPr>
              <a:t>須監測 項目</a:t>
            </a:r>
            <a:r>
              <a:rPr lang="en-US" altLang="zh-TW" sz="2800" b="1" dirty="0" smtClean="0">
                <a:solidFill>
                  <a:srgbClr val="0000FF"/>
                </a:solidFill>
                <a:latin typeface="Times New Roman" pitchFamily="18" charset="0"/>
              </a:rPr>
              <a:t>:</a:t>
            </a:r>
          </a:p>
          <a:p>
            <a:pPr eaLnBrk="1" hangingPunct="1">
              <a:spcBef>
                <a:spcPct val="0"/>
              </a:spcBef>
              <a:buClr>
                <a:schemeClr val="tx1"/>
              </a:buClr>
              <a:buFontTx/>
              <a:buNone/>
            </a:pPr>
            <a:r>
              <a:rPr lang="zh-TW" altLang="en-US" sz="2800" b="1" dirty="0" smtClean="0">
                <a:latin typeface="Times New Roman" pitchFamily="18" charset="0"/>
              </a:rPr>
              <a:t>     每日焦慮發生次數</a:t>
            </a:r>
          </a:p>
          <a:p>
            <a:pPr eaLnBrk="1" hangingPunct="1">
              <a:spcBef>
                <a:spcPct val="0"/>
              </a:spcBef>
              <a:buClr>
                <a:srgbClr val="FF0000"/>
              </a:buClr>
              <a:buFont typeface="Wingdings" pitchFamily="2" charset="2"/>
              <a:buChar char="u"/>
            </a:pPr>
            <a:r>
              <a:rPr lang="zh-TW" altLang="en-US" sz="2800" b="1" dirty="0" smtClean="0">
                <a:solidFill>
                  <a:srgbClr val="0000FF"/>
                </a:solidFill>
                <a:latin typeface="Times New Roman" pitchFamily="18" charset="0"/>
              </a:rPr>
              <a:t>對護理人員教育 </a:t>
            </a:r>
            <a:r>
              <a:rPr lang="en-US" altLang="zh-TW" sz="2800" b="1" dirty="0" smtClean="0">
                <a:solidFill>
                  <a:srgbClr val="0000FF"/>
                </a:solidFill>
              </a:rPr>
              <a:t>:</a:t>
            </a:r>
            <a:endParaRPr kumimoji="0" lang="zh-TW" altLang="en-US" sz="2000" dirty="0" smtClean="0">
              <a:latin typeface="Arial" charset="0"/>
            </a:endParaRPr>
          </a:p>
          <a:p>
            <a:pPr eaLnBrk="1" hangingPunct="1">
              <a:spcBef>
                <a:spcPct val="0"/>
              </a:spcBef>
              <a:buClr>
                <a:schemeClr val="tx1"/>
              </a:buClr>
              <a:buFont typeface="Wingdings" pitchFamily="2" charset="2"/>
              <a:buNone/>
            </a:pPr>
            <a:r>
              <a:rPr kumimoji="0" lang="en-US" altLang="zh-TW" sz="2800" b="1" dirty="0" smtClean="0">
                <a:solidFill>
                  <a:srgbClr val="00B050"/>
                </a:solidFill>
                <a:latin typeface="Arial" charset="0"/>
              </a:rPr>
              <a:t>   </a:t>
            </a:r>
            <a:r>
              <a:rPr kumimoji="0" lang="zh-TW" altLang="en-US" sz="2800" b="1" dirty="0" smtClean="0">
                <a:solidFill>
                  <a:srgbClr val="00B050"/>
                </a:solidFill>
                <a:latin typeface="Arial" charset="0"/>
              </a:rPr>
              <a:t> </a:t>
            </a:r>
            <a:r>
              <a:rPr kumimoji="0" lang="en-US" altLang="zh-TW" sz="2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00</a:t>
            </a:r>
            <a:r>
              <a:rPr kumimoji="0" lang="zh-TW" altLang="en-US" sz="2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altLang="zh-TW" sz="2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58</a:t>
            </a:r>
            <a:r>
              <a:rPr kumimoji="0" lang="zh-TW" altLang="en-US" sz="2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zh-TW" altLang="en-US" sz="2600" b="1" dirty="0" smtClean="0">
                <a:solidFill>
                  <a:srgbClr val="00B050"/>
                </a:solidFill>
                <a:latin typeface="Constantia" pitchFamily="18" charset="0"/>
              </a:rPr>
              <a:t>對生活形態之建議</a:t>
            </a:r>
            <a:r>
              <a:rPr kumimoji="0" lang="en-US" altLang="zh-TW" sz="2600" b="1" dirty="0" smtClean="0">
                <a:solidFill>
                  <a:srgbClr val="00B050"/>
                </a:solidFill>
                <a:latin typeface="Constantia" pitchFamily="18" charset="0"/>
                <a:sym typeface="Symbol" pitchFamily="18" charset="2"/>
              </a:rPr>
              <a:t>:</a:t>
            </a:r>
          </a:p>
          <a:p>
            <a:pPr eaLnBrk="1" hangingPunct="1">
              <a:spcBef>
                <a:spcPct val="0"/>
              </a:spcBef>
              <a:buClr>
                <a:schemeClr val="tx1"/>
              </a:buClr>
              <a:buFont typeface="Wingdings" pitchFamily="2" charset="2"/>
              <a:buNone/>
            </a:pPr>
            <a:r>
              <a:rPr kumimoji="0" lang="zh-TW" altLang="en-US" sz="2600" b="1" dirty="0" smtClean="0">
                <a:solidFill>
                  <a:srgbClr val="00B050"/>
                </a:solidFill>
                <a:latin typeface="Constantia" pitchFamily="18" charset="0"/>
                <a:sym typeface="Symbol" pitchFamily="18" charset="2"/>
              </a:rPr>
              <a:t>    </a:t>
            </a:r>
            <a:r>
              <a:rPr kumimoji="0" lang="zh-TW" altLang="en-US" sz="2600" b="1" dirty="0" smtClean="0">
                <a:latin typeface="Constantia" pitchFamily="18" charset="0"/>
                <a:sym typeface="Symbol" pitchFamily="18" charset="2"/>
              </a:rPr>
              <a:t>建議</a:t>
            </a:r>
            <a:r>
              <a:rPr lang="zh-TW" altLang="en-US" sz="2600" b="1" dirty="0" smtClean="0">
                <a:latin typeface="Times New Roman" pitchFamily="18" charset="0"/>
                <a:cs typeface="Times New Roman" pitchFamily="18" charset="0"/>
              </a:rPr>
              <a:t>增加探視，可</a:t>
            </a:r>
            <a:r>
              <a:rPr lang="zh-TW" altLang="en-US" sz="2600" b="1" dirty="0" smtClean="0"/>
              <a:t>多交談或帶去公園散步，可以轉移注意力以減少焦慮狀況。</a:t>
            </a:r>
            <a:endParaRPr kumimoji="0" lang="en-US" altLang="zh-TW" sz="2600" b="1" dirty="0" smtClean="0">
              <a:latin typeface="Arial" charset="0"/>
            </a:endParaRPr>
          </a:p>
          <a:p>
            <a:pPr eaLnBrk="1" hangingPunct="1">
              <a:spcBef>
                <a:spcPct val="0"/>
              </a:spcBef>
              <a:buClr>
                <a:schemeClr val="tx1"/>
              </a:buClr>
              <a:buFont typeface="Wingdings" pitchFamily="2" charset="2"/>
              <a:buChar char="Ø"/>
            </a:pPr>
            <a:endParaRPr lang="zh-TW" altLang="en-US" sz="2400" b="1" dirty="0" smtClean="0">
              <a:latin typeface="Arial" charset="0"/>
            </a:endParaRPr>
          </a:p>
          <a:p>
            <a:pPr eaLnBrk="1" hangingPunct="1">
              <a:spcBef>
                <a:spcPct val="0"/>
              </a:spcBef>
              <a:buClr>
                <a:srgbClr val="FF0000"/>
              </a:buClr>
              <a:buFont typeface="Wingdings" pitchFamily="2" charset="2"/>
              <a:buChar char="Ø"/>
            </a:pPr>
            <a:endParaRPr lang="zh-TW" altLang="en-US" sz="2800" b="1" dirty="0" smtClean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37892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Constantia" pitchFamily="18" charset="0"/>
                <a:ea typeface="標楷體" pitchFamily="65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Constantia" pitchFamily="18" charset="0"/>
                <a:ea typeface="標楷體" pitchFamily="65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Constantia" pitchFamily="18" charset="0"/>
                <a:ea typeface="標楷體" pitchFamily="65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Constantia" pitchFamily="18" charset="0"/>
                <a:ea typeface="標楷體" pitchFamily="65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Constantia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nstantia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nstantia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nstantia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nstantia" pitchFamily="18" charset="0"/>
                <a:ea typeface="標楷體" pitchFamily="65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E0BDC818-F526-43DC-B4F0-02C517A8F691}" type="slidenum">
              <a:rPr lang="en-US" altLang="zh-TW" sz="1400" smtClean="0">
                <a:latin typeface="Arial" charset="0"/>
                <a:ea typeface="新細明體" charset="-120"/>
              </a:rPr>
              <a:pPr eaLnBrk="1" hangingPunct="1">
                <a:spcBef>
                  <a:spcPct val="0"/>
                </a:spcBef>
                <a:buFontTx/>
                <a:buNone/>
              </a:pPr>
              <a:t>38</a:t>
            </a:fld>
            <a:endParaRPr lang="en-US" altLang="zh-TW" sz="1400" smtClean="0">
              <a:latin typeface="Arial" charset="0"/>
              <a:ea typeface="新細明體" charset="-120"/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7473950" y="0"/>
            <a:ext cx="1670050" cy="584200"/>
          </a:xfrm>
          <a:prstGeom prst="rect">
            <a:avLst/>
          </a:prstGeom>
          <a:solidFill>
            <a:srgbClr val="BBE0E3"/>
          </a:solidFill>
          <a:ln>
            <a:noFill/>
          </a:ln>
          <a:effectLst/>
          <a:extLst/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 smtClean="0">
                <a:solidFill>
                  <a:srgbClr val="000000">
                    <a:lumMod val="95000"/>
                    <a:lumOff val="5000"/>
                  </a:srgbClr>
                </a:solidFill>
                <a:latin typeface="Times New Roman" pitchFamily="18" charset="0"/>
                <a:ea typeface="標楷體" pitchFamily="65" charset="-120"/>
              </a:rPr>
              <a:t>第一次訪視</a:t>
            </a:r>
            <a:endParaRPr lang="en-US" altLang="zh-TW" sz="1600" kern="0" dirty="0" smtClean="0">
              <a:solidFill>
                <a:srgbClr val="000000">
                  <a:lumMod val="95000"/>
                  <a:lumOff val="5000"/>
                </a:srgbClr>
              </a:solidFill>
              <a:latin typeface="Times New Roman" pitchFamily="18" charset="0"/>
              <a:ea typeface="標楷體" pitchFamily="65" charset="-12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sz="1600" kern="0" dirty="0" smtClean="0">
                <a:solidFill>
                  <a:srgbClr val="000000">
                    <a:lumMod val="95000"/>
                    <a:lumOff val="5000"/>
                  </a:srgbClr>
                </a:solidFill>
                <a:latin typeface="Times New Roman" pitchFamily="18" charset="0"/>
                <a:ea typeface="標楷體" pitchFamily="65" charset="-120"/>
              </a:rPr>
              <a:t>10</a:t>
            </a:r>
            <a:r>
              <a:rPr lang="zh-TW" altLang="en-US" sz="1600" kern="0" dirty="0" smtClean="0">
                <a:solidFill>
                  <a:srgbClr val="000000">
                    <a:lumMod val="95000"/>
                    <a:lumOff val="5000"/>
                  </a:srgbClr>
                </a:solidFill>
                <a:latin typeface="Times New Roman" pitchFamily="18" charset="0"/>
                <a:ea typeface="標楷體" pitchFamily="65" charset="-120"/>
              </a:rPr>
              <a:t>月</a:t>
            </a:r>
            <a:r>
              <a:rPr lang="en-US" altLang="zh-TW" sz="1600" kern="0" dirty="0" smtClean="0">
                <a:solidFill>
                  <a:srgbClr val="000000">
                    <a:lumMod val="95000"/>
                    <a:lumOff val="5000"/>
                  </a:srgbClr>
                </a:solidFill>
                <a:latin typeface="Times New Roman" pitchFamily="18" charset="0"/>
                <a:ea typeface="標楷體" pitchFamily="65" charset="-120"/>
              </a:rPr>
              <a:t>16</a:t>
            </a:r>
            <a:r>
              <a:rPr lang="zh-TW" altLang="en-US" sz="1600" kern="0" dirty="0" smtClean="0">
                <a:solidFill>
                  <a:srgbClr val="000000">
                    <a:lumMod val="95000"/>
                    <a:lumOff val="5000"/>
                  </a:srgbClr>
                </a:solidFill>
                <a:latin typeface="Times New Roman" pitchFamily="18" charset="0"/>
                <a:ea typeface="標楷體" pitchFamily="65" charset="-120"/>
              </a:rPr>
              <a:t>日</a:t>
            </a:r>
            <a:r>
              <a:rPr lang="en-US" altLang="zh-TW" sz="1600" kern="0" dirty="0" smtClean="0">
                <a:solidFill>
                  <a:srgbClr val="000000">
                    <a:lumMod val="95000"/>
                    <a:lumOff val="5000"/>
                  </a:srgbClr>
                </a:solidFill>
                <a:latin typeface="Times New Roman" pitchFamily="18" charset="0"/>
                <a:ea typeface="標楷體" pitchFamily="65" charset="-120"/>
              </a:rPr>
              <a:t>15:00</a:t>
            </a:r>
            <a:endParaRPr lang="zh-TW" altLang="en-US" sz="1600" kern="0" dirty="0" smtClean="0">
              <a:solidFill>
                <a:srgbClr val="000000">
                  <a:lumMod val="95000"/>
                  <a:lumOff val="5000"/>
                </a:srgbClr>
              </a:solidFill>
              <a:latin typeface="Times New Roman" pitchFamily="18" charset="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3"/>
          <p:cNvSpPr>
            <a:spLocks noGrp="1" noChangeArrowheads="1"/>
          </p:cNvSpPr>
          <p:nvPr>
            <p:ph idx="1"/>
          </p:nvPr>
        </p:nvSpPr>
        <p:spPr>
          <a:xfrm>
            <a:off x="357188" y="1143000"/>
            <a:ext cx="8501062" cy="554355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Clr>
                <a:srgbClr val="FF0000"/>
              </a:buClr>
              <a:buFont typeface="Wingdings" pitchFamily="2" charset="2"/>
              <a:buChar char="u"/>
            </a:pPr>
            <a:r>
              <a:rPr lang="zh-TW" altLang="en-US" sz="2800" b="1" dirty="0" smtClean="0">
                <a:solidFill>
                  <a:srgbClr val="0000FF"/>
                </a:solidFill>
                <a:latin typeface="Times New Roman" pitchFamily="18" charset="0"/>
              </a:rPr>
              <a:t>醫師回應情形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zh-TW" altLang="en-US" sz="2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altLang="zh-TW" sz="2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2212 12</a:t>
            </a:r>
            <a:r>
              <a:rPr lang="zh-TW" altLang="en-US" sz="2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停用</a:t>
            </a:r>
            <a:r>
              <a:rPr lang="en-US" altLang="zh-TW" sz="2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zh-TW" altLang="en-US" sz="2600" b="1" dirty="0" smtClean="0">
                <a:latin typeface="Times New Roman" pitchFamily="18" charset="0"/>
                <a:cs typeface="Times New Roman" pitchFamily="18" charset="0"/>
              </a:rPr>
              <a:t>醫師接受藥師建議刪除</a:t>
            </a:r>
            <a:r>
              <a:rPr lang="en-US" altLang="zh-TW" sz="2600" b="1" dirty="0" err="1" smtClean="0">
                <a:latin typeface="Times New Roman" pitchFamily="18" charset="0"/>
                <a:cs typeface="Times New Roman" pitchFamily="18" charset="0"/>
              </a:rPr>
              <a:t>Estazolam</a:t>
            </a:r>
            <a:r>
              <a:rPr lang="en-US" altLang="zh-TW" sz="2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zh-TW" altLang="en-US" sz="2600" b="1" dirty="0" smtClean="0">
                <a:latin typeface="Times New Roman" pitchFamily="18" charset="0"/>
                <a:cs typeface="Times New Roman" pitchFamily="18" charset="0"/>
              </a:rPr>
              <a:t>。</a:t>
            </a:r>
            <a:endParaRPr lang="zh-TW" altLang="en-US" sz="2600" b="1" u="sng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spcBef>
                <a:spcPts val="1200"/>
              </a:spcBef>
              <a:buClr>
                <a:srgbClr val="FF0000"/>
              </a:buClr>
              <a:buFont typeface="Wingdings" pitchFamily="2" charset="2"/>
              <a:buChar char="u"/>
            </a:pPr>
            <a:r>
              <a:rPr lang="zh-TW" altLang="en-US" sz="2800" b="1" dirty="0" smtClean="0">
                <a:solidFill>
                  <a:srgbClr val="0000FF"/>
                </a:solidFill>
                <a:latin typeface="Times New Roman" pitchFamily="18" charset="0"/>
              </a:rPr>
              <a:t>護理人員行為改變情形</a:t>
            </a:r>
            <a:r>
              <a:rPr lang="zh-TW" altLang="en-US" sz="2800" b="1" dirty="0" smtClean="0">
                <a:latin typeface="Times New Roman" pitchFamily="18" charset="0"/>
              </a:rPr>
              <a:t>  </a:t>
            </a:r>
            <a:endParaRPr lang="en-US" altLang="zh-TW" sz="2600" b="1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Tx/>
              <a:buNone/>
            </a:pPr>
            <a:r>
              <a:rPr lang="zh-TW" altLang="en-US" sz="2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altLang="zh-TW" sz="2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0058 58</a:t>
            </a:r>
            <a:r>
              <a:rPr lang="zh-TW" altLang="en-US" sz="2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使用較正確生活形態</a:t>
            </a:r>
            <a:r>
              <a:rPr lang="en-US" altLang="zh-TW" sz="2600" b="1" dirty="0" smtClean="0">
                <a:solidFill>
                  <a:srgbClr val="00B050"/>
                </a:solidFill>
                <a:latin typeface="Times New Roman" pitchFamily="18" charset="0"/>
              </a:rPr>
              <a:t>: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Tx/>
              <a:buNone/>
            </a:pPr>
            <a:r>
              <a:rPr lang="zh-TW" altLang="en-US" sz="2600" b="1" dirty="0" smtClean="0">
                <a:solidFill>
                  <a:srgbClr val="00B050"/>
                </a:solidFill>
                <a:latin typeface="Times New Roman" pitchFamily="18" charset="0"/>
              </a:rPr>
              <a:t>   </a:t>
            </a:r>
            <a:r>
              <a:rPr lang="zh-TW" altLang="en-US" sz="2600" b="1" dirty="0"/>
              <a:t>護理師</a:t>
            </a:r>
            <a:r>
              <a:rPr lang="zh-TW" altLang="zh-TW" sz="2600" b="1" dirty="0" smtClean="0"/>
              <a:t>增加探視</a:t>
            </a:r>
            <a:r>
              <a:rPr lang="zh-TW" altLang="en-US" sz="2600" b="1" dirty="0" smtClean="0"/>
              <a:t>，推散步機會增加來</a:t>
            </a:r>
            <a:r>
              <a:rPr lang="zh-TW" altLang="zh-TW" sz="2600" b="1" dirty="0" smtClean="0"/>
              <a:t>降低</a:t>
            </a:r>
            <a:r>
              <a:rPr lang="zh-TW" altLang="en-US" sz="2600" b="1" dirty="0" smtClean="0"/>
              <a:t>個案</a:t>
            </a:r>
            <a:r>
              <a:rPr lang="zh-TW" altLang="zh-TW" sz="2600" b="1" dirty="0" smtClean="0"/>
              <a:t>焦慮情況。</a:t>
            </a:r>
            <a:endParaRPr lang="zh-TW" altLang="en-US" sz="2600" b="1" u="sng" dirty="0" smtClean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spcBef>
                <a:spcPts val="1200"/>
              </a:spcBef>
              <a:buClr>
                <a:srgbClr val="FF0000"/>
              </a:buClr>
              <a:buFont typeface="Wingdings" pitchFamily="2" charset="2"/>
              <a:buChar char="u"/>
            </a:pPr>
            <a:r>
              <a:rPr lang="zh-TW" altLang="en-US" sz="2800" b="1" dirty="0" smtClean="0">
                <a:solidFill>
                  <a:srgbClr val="0000FF"/>
                </a:solidFill>
                <a:latin typeface="Times New Roman" pitchFamily="18" charset="0"/>
              </a:rPr>
              <a:t>疾病控制情形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Tx/>
              <a:buNone/>
            </a:pPr>
            <a:r>
              <a:rPr lang="zh-TW" altLang="en-US" sz="2600" b="1" dirty="0" smtClean="0">
                <a:latin typeface="Times New Roman" pitchFamily="18" charset="0"/>
              </a:rPr>
              <a:t>  </a:t>
            </a:r>
            <a:r>
              <a:rPr lang="zh-TW" altLang="en-US" sz="2600" b="1" dirty="0" smtClean="0">
                <a:solidFill>
                  <a:srgbClr val="00B050"/>
                </a:solidFill>
                <a:latin typeface="Times New Roman" pitchFamily="18" charset="0"/>
              </a:rPr>
              <a:t> </a:t>
            </a:r>
            <a:r>
              <a:rPr lang="en-US" altLang="zh-TW" sz="2600" b="1" dirty="0" smtClean="0">
                <a:solidFill>
                  <a:srgbClr val="00B050"/>
                </a:solidFill>
                <a:latin typeface="Times New Roman" pitchFamily="18" charset="0"/>
              </a:rPr>
              <a:t>(5)</a:t>
            </a:r>
            <a:r>
              <a:rPr lang="zh-TW" altLang="en-US" sz="2600" b="1" dirty="0" smtClean="0">
                <a:latin typeface="Times New Roman" pitchFamily="18" charset="0"/>
              </a:rPr>
              <a:t>個案焦慮症狀未加重</a:t>
            </a:r>
            <a:r>
              <a:rPr lang="zh-TW" altLang="en-US" sz="2600" b="1" dirty="0" smtClean="0"/>
              <a:t>，病情改善，仍需要定期回診。</a:t>
            </a:r>
            <a:endParaRPr lang="zh-TW" altLang="en-US" sz="2600" b="1" dirty="0" smtClean="0">
              <a:latin typeface="Times New Roman" pitchFamily="18" charset="0"/>
            </a:endParaRPr>
          </a:p>
          <a:p>
            <a:pPr eaLnBrk="1" hangingPunct="1">
              <a:lnSpc>
                <a:spcPct val="90000"/>
              </a:lnSpc>
              <a:spcBef>
                <a:spcPts val="1200"/>
              </a:spcBef>
              <a:buClr>
                <a:srgbClr val="FF0000"/>
              </a:buClr>
              <a:buFont typeface="Wingdings" pitchFamily="2" charset="2"/>
              <a:buChar char="u"/>
            </a:pPr>
            <a:r>
              <a:rPr lang="zh-TW" altLang="en-US" sz="2800" b="1" dirty="0" smtClean="0">
                <a:solidFill>
                  <a:srgbClr val="0000FF"/>
                </a:solidFill>
                <a:latin typeface="Times New Roman" pitchFamily="18" charset="0"/>
              </a:rPr>
              <a:t>藥品副作用出現情形</a:t>
            </a:r>
          </a:p>
          <a:p>
            <a:pPr eaLnBrk="1" hangingPunct="1">
              <a:lnSpc>
                <a:spcPct val="90000"/>
              </a:lnSpc>
              <a:buClr>
                <a:schemeClr val="accent2"/>
              </a:buClr>
              <a:buFontTx/>
              <a:buNone/>
            </a:pPr>
            <a:r>
              <a:rPr lang="zh-TW" altLang="en-US" sz="2600" dirty="0" smtClean="0"/>
              <a:t>  </a:t>
            </a:r>
            <a:r>
              <a:rPr lang="zh-TW" altLang="en-US" sz="2600" b="1" dirty="0" smtClean="0"/>
              <a:t>無</a:t>
            </a:r>
            <a:endParaRPr lang="en-US" altLang="zh-TW" sz="2600" b="1" dirty="0" smtClean="0"/>
          </a:p>
          <a:p>
            <a:pPr eaLnBrk="1" hangingPunct="1">
              <a:spcBef>
                <a:spcPts val="1200"/>
              </a:spcBef>
              <a:buClr>
                <a:srgbClr val="FF0000"/>
              </a:buClr>
            </a:pPr>
            <a:r>
              <a:rPr lang="zh-TW" altLang="en-US" sz="2800" b="1" dirty="0" smtClean="0">
                <a:solidFill>
                  <a:srgbClr val="FF0000"/>
                </a:solidFill>
              </a:rPr>
              <a:t>沒發現新問題</a:t>
            </a:r>
          </a:p>
        </p:txBody>
      </p:sp>
      <p:sp>
        <p:nvSpPr>
          <p:cNvPr id="38915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Constantia" pitchFamily="18" charset="0"/>
                <a:ea typeface="標楷體" pitchFamily="65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Constantia" pitchFamily="18" charset="0"/>
                <a:ea typeface="標楷體" pitchFamily="65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Constantia" pitchFamily="18" charset="0"/>
                <a:ea typeface="標楷體" pitchFamily="65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Constantia" pitchFamily="18" charset="0"/>
                <a:ea typeface="標楷體" pitchFamily="65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Constantia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nstantia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nstantia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nstantia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nstantia" pitchFamily="18" charset="0"/>
                <a:ea typeface="標楷體" pitchFamily="65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83244D39-5D65-4C70-B1B7-DFA1B638F1BB}" type="slidenum">
              <a:rPr lang="en-US" altLang="zh-TW" sz="1400" smtClean="0">
                <a:latin typeface="Arial" charset="0"/>
                <a:ea typeface="新細明體" charset="-120"/>
              </a:rPr>
              <a:pPr eaLnBrk="1" hangingPunct="1">
                <a:spcBef>
                  <a:spcPct val="0"/>
                </a:spcBef>
                <a:buFontTx/>
                <a:buNone/>
              </a:pPr>
              <a:t>39</a:t>
            </a:fld>
            <a:endParaRPr lang="en-US" altLang="zh-TW" sz="1400" smtClean="0">
              <a:latin typeface="Arial" charset="0"/>
              <a:ea typeface="新細明體" charset="-120"/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7473950" y="0"/>
            <a:ext cx="1670050" cy="584200"/>
          </a:xfrm>
          <a:prstGeom prst="rect">
            <a:avLst/>
          </a:prstGeom>
          <a:solidFill>
            <a:srgbClr val="BBE0E3"/>
          </a:solidFill>
          <a:ln>
            <a:noFill/>
          </a:ln>
          <a:effectLst/>
          <a:extLst/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 smtClean="0">
                <a:solidFill>
                  <a:srgbClr val="000000">
                    <a:lumMod val="95000"/>
                    <a:lumOff val="5000"/>
                  </a:srgbClr>
                </a:solidFill>
                <a:latin typeface="Times New Roman" pitchFamily="18" charset="0"/>
                <a:ea typeface="標楷體" pitchFamily="65" charset="-120"/>
              </a:rPr>
              <a:t>第二次訪視</a:t>
            </a:r>
            <a:endParaRPr lang="en-US" altLang="zh-TW" sz="1600" kern="0" dirty="0" smtClean="0">
              <a:solidFill>
                <a:srgbClr val="000000">
                  <a:lumMod val="95000"/>
                  <a:lumOff val="5000"/>
                </a:srgbClr>
              </a:solidFill>
              <a:latin typeface="Times New Roman" pitchFamily="18" charset="0"/>
              <a:ea typeface="標楷體" pitchFamily="65" charset="-12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sz="1600" kern="0" dirty="0" smtClean="0">
                <a:solidFill>
                  <a:srgbClr val="000000">
                    <a:lumMod val="95000"/>
                    <a:lumOff val="5000"/>
                  </a:srgbClr>
                </a:solidFill>
                <a:latin typeface="Times New Roman" pitchFamily="18" charset="0"/>
                <a:ea typeface="標楷體" pitchFamily="65" charset="-120"/>
              </a:rPr>
              <a:t>11</a:t>
            </a:r>
            <a:r>
              <a:rPr lang="zh-TW" altLang="en-US" sz="1600" kern="0" dirty="0" smtClean="0">
                <a:solidFill>
                  <a:srgbClr val="000000">
                    <a:lumMod val="95000"/>
                    <a:lumOff val="5000"/>
                  </a:srgbClr>
                </a:solidFill>
                <a:latin typeface="Times New Roman" pitchFamily="18" charset="0"/>
                <a:ea typeface="標楷體" pitchFamily="65" charset="-120"/>
              </a:rPr>
              <a:t>月</a:t>
            </a:r>
            <a:r>
              <a:rPr lang="en-US" altLang="zh-TW" sz="1600" kern="0" dirty="0" smtClean="0">
                <a:solidFill>
                  <a:srgbClr val="000000">
                    <a:lumMod val="95000"/>
                    <a:lumOff val="5000"/>
                  </a:srgbClr>
                </a:solidFill>
                <a:latin typeface="Times New Roman" pitchFamily="18" charset="0"/>
                <a:ea typeface="標楷體" pitchFamily="65" charset="-120"/>
              </a:rPr>
              <a:t>20</a:t>
            </a:r>
            <a:r>
              <a:rPr lang="zh-TW" altLang="en-US" sz="1600" kern="0" dirty="0" smtClean="0">
                <a:solidFill>
                  <a:srgbClr val="000000">
                    <a:lumMod val="95000"/>
                    <a:lumOff val="5000"/>
                  </a:srgbClr>
                </a:solidFill>
                <a:latin typeface="Times New Roman" pitchFamily="18" charset="0"/>
                <a:ea typeface="標楷體" pitchFamily="65" charset="-120"/>
              </a:rPr>
              <a:t>日</a:t>
            </a:r>
            <a:r>
              <a:rPr lang="en-US" altLang="zh-TW" sz="1600" kern="0" dirty="0" smtClean="0">
                <a:solidFill>
                  <a:srgbClr val="000000">
                    <a:lumMod val="95000"/>
                    <a:lumOff val="5000"/>
                  </a:srgbClr>
                </a:solidFill>
                <a:latin typeface="Times New Roman" pitchFamily="18" charset="0"/>
                <a:ea typeface="標楷體" pitchFamily="65" charset="-120"/>
              </a:rPr>
              <a:t>15:00</a:t>
            </a:r>
            <a:endParaRPr lang="zh-TW" altLang="en-US" sz="1600" kern="0" dirty="0" smtClean="0">
              <a:solidFill>
                <a:srgbClr val="000000">
                  <a:lumMod val="95000"/>
                  <a:lumOff val="5000"/>
                </a:srgbClr>
              </a:solidFill>
              <a:latin typeface="Times New Roman" pitchFamily="18" charset="0"/>
              <a:ea typeface="標楷體" pitchFamily="65" charset="-120"/>
            </a:endParaRPr>
          </a:p>
        </p:txBody>
      </p:sp>
      <p:sp>
        <p:nvSpPr>
          <p:cNvPr id="38917" name="標題 1"/>
          <p:cNvSpPr>
            <a:spLocks noGrp="1"/>
          </p:cNvSpPr>
          <p:nvPr>
            <p:ph type="title"/>
          </p:nvPr>
        </p:nvSpPr>
        <p:spPr>
          <a:xfrm>
            <a:off x="0" y="-242888"/>
            <a:ext cx="8229600" cy="1143001"/>
          </a:xfrm>
        </p:spPr>
        <p:txBody>
          <a:bodyPr/>
          <a:lstStyle/>
          <a:p>
            <a:r>
              <a:rPr lang="zh-TW" altLang="en-US" sz="3600" b="1" smtClean="0">
                <a:solidFill>
                  <a:srgbClr val="990000"/>
                </a:solidFill>
              </a:rPr>
              <a:t>醫療問題五</a:t>
            </a:r>
            <a:r>
              <a:rPr lang="en-US" altLang="zh-TW" sz="3600" b="1" smtClean="0">
                <a:solidFill>
                  <a:srgbClr val="990000"/>
                </a:solidFill>
              </a:rPr>
              <a:t>:</a:t>
            </a:r>
            <a:r>
              <a:rPr lang="zh-TW" altLang="en-US" sz="3600" b="1" smtClean="0">
                <a:solidFill>
                  <a:srgbClr val="990000"/>
                </a:solidFill>
              </a:rPr>
              <a:t>焦慮症 追蹤</a:t>
            </a:r>
            <a:endParaRPr lang="en-US" altLang="zh-TW" sz="2000" b="1" smtClean="0">
              <a:solidFill>
                <a:srgbClr val="990000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6B7D8A-909B-4D2E-B0E5-51C0D5D021E6}" type="slidenum">
              <a:rPr lang="zh-TW" altLang="en-US" smtClean="0"/>
              <a:pPr>
                <a:defRPr/>
              </a:pPr>
              <a:t>4</a:t>
            </a:fld>
            <a:endParaRPr lang="en-US" altLang="zh-TW"/>
          </a:p>
        </p:txBody>
      </p:sp>
      <p:sp>
        <p:nvSpPr>
          <p:cNvPr id="6147" name="矩形 4"/>
          <p:cNvSpPr>
            <a:spLocks noChangeArrowheads="1"/>
          </p:cNvSpPr>
          <p:nvPr/>
        </p:nvSpPr>
        <p:spPr bwMode="auto">
          <a:xfrm>
            <a:off x="500063" y="1357313"/>
            <a:ext cx="8072437" cy="4998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Blip>
                <a:blip r:embed="rId2"/>
              </a:buBlip>
              <a:defRPr kumimoji="1" sz="3200">
                <a:solidFill>
                  <a:schemeClr val="tx1"/>
                </a:solidFill>
                <a:latin typeface="Tahoma" pitchFamily="34" charset="0"/>
                <a:ea typeface="新細明體" charset="-120"/>
                <a:cs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SzPct val="75000"/>
              <a:buBlip>
                <a:blip r:embed="rId3"/>
              </a:buBlip>
              <a:defRPr kumimoji="1" sz="2800">
                <a:solidFill>
                  <a:schemeClr val="tx1"/>
                </a:solidFill>
                <a:latin typeface="Tahoma" pitchFamily="34" charset="0"/>
                <a:ea typeface="新細明體" charset="-120"/>
                <a:cs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  <a:cs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ahoma" pitchFamily="34" charset="0"/>
                <a:ea typeface="新細明體" charset="-120"/>
                <a:cs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Char char="–"/>
              <a:defRPr kumimoji="1" sz="2000">
                <a:solidFill>
                  <a:schemeClr val="tx1"/>
                </a:solidFill>
                <a:latin typeface="Tahoma" pitchFamily="34" charset="0"/>
                <a:ea typeface="新細明體" charset="-120"/>
                <a:cs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kumimoji="1" sz="2000">
                <a:solidFill>
                  <a:schemeClr val="tx1"/>
                </a:solidFill>
                <a:latin typeface="Tahoma" pitchFamily="34" charset="0"/>
                <a:ea typeface="新細明體" charset="-120"/>
                <a:cs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kumimoji="1" sz="2000">
                <a:solidFill>
                  <a:schemeClr val="tx1"/>
                </a:solidFill>
                <a:latin typeface="Tahoma" pitchFamily="34" charset="0"/>
                <a:ea typeface="新細明體" charset="-120"/>
                <a:cs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kumimoji="1" sz="2000">
                <a:solidFill>
                  <a:schemeClr val="tx1"/>
                </a:solidFill>
                <a:latin typeface="Tahoma" pitchFamily="34" charset="0"/>
                <a:ea typeface="新細明體" charset="-120"/>
                <a:cs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kumimoji="1" sz="2000">
                <a:solidFill>
                  <a:schemeClr val="tx1"/>
                </a:solidFill>
                <a:latin typeface="Tahoma" pitchFamily="34" charset="0"/>
                <a:ea typeface="新細明體" charset="-120"/>
                <a:cs typeface="Tahoma" pitchFamily="34" charset="0"/>
              </a:defRPr>
            </a:lvl9pPr>
          </a:lstStyle>
          <a:p>
            <a:pPr eaLnBrk="1" hangingPunct="1">
              <a:lnSpc>
                <a:spcPct val="105000"/>
              </a:lnSpc>
              <a:spcBef>
                <a:spcPts val="600"/>
              </a:spcBef>
              <a:buClr>
                <a:schemeClr val="hlink"/>
              </a:buClr>
              <a:buFont typeface="Wingdings" pitchFamily="2" charset="2"/>
              <a:buChar char="u"/>
            </a:pPr>
            <a:r>
              <a:rPr lang="zh-TW" altLang="en-US" b="1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無菸</a:t>
            </a:r>
            <a:r>
              <a:rPr lang="en-US" altLang="zh-TW" sz="2400" b="1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2400" b="1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年輕時有吸菸，已戒菸</a:t>
            </a:r>
            <a:r>
              <a:rPr lang="en-US" altLang="zh-TW" sz="2400" b="1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b="1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，不喝酒</a:t>
            </a:r>
            <a:r>
              <a:rPr lang="en-US" altLang="zh-TW" b="1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/</a:t>
            </a:r>
            <a:r>
              <a:rPr lang="zh-TW" altLang="en-US" b="1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茶</a:t>
            </a:r>
            <a:r>
              <a:rPr lang="en-US" altLang="zh-TW" b="1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/</a:t>
            </a:r>
            <a:r>
              <a:rPr lang="zh-TW" altLang="en-US" b="1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咖啡</a:t>
            </a:r>
            <a:endParaRPr lang="en-US" altLang="zh-TW" b="1" dirty="0">
              <a:solidFill>
                <a:srgbClr val="000000"/>
              </a:solidFill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lnSpc>
                <a:spcPct val="105000"/>
              </a:lnSpc>
              <a:spcBef>
                <a:spcPts val="1200"/>
              </a:spcBef>
              <a:buClr>
                <a:schemeClr val="hlink"/>
              </a:buClr>
              <a:buFont typeface="Wingdings" pitchFamily="2" charset="2"/>
              <a:buChar char="u"/>
            </a:pPr>
            <a:r>
              <a:rPr lang="zh-TW" altLang="en-US" b="1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自行服藥有問題，需要他人協助</a:t>
            </a:r>
            <a:endParaRPr lang="en-US" altLang="zh-TW" b="1" dirty="0">
              <a:solidFill>
                <a:srgbClr val="000000"/>
              </a:solidFill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lnSpc>
                <a:spcPct val="105000"/>
              </a:lnSpc>
              <a:spcBef>
                <a:spcPts val="1200"/>
              </a:spcBef>
              <a:buClr>
                <a:schemeClr val="hlink"/>
              </a:buClr>
              <a:buFont typeface="Wingdings" pitchFamily="2" charset="2"/>
              <a:buChar char="u"/>
            </a:pPr>
            <a:r>
              <a:rPr lang="zh-TW" altLang="en-US" b="1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無藥物過敏及藥物不良反應紀錄</a:t>
            </a:r>
            <a:endParaRPr lang="en-US" altLang="zh-TW" b="1" dirty="0">
              <a:solidFill>
                <a:srgbClr val="000000"/>
              </a:solidFill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lnSpc>
                <a:spcPct val="105000"/>
              </a:lnSpc>
              <a:spcBef>
                <a:spcPts val="1200"/>
              </a:spcBef>
              <a:buClr>
                <a:schemeClr val="hlink"/>
              </a:buClr>
              <a:buFont typeface="Wingdings" pitchFamily="2" charset="2"/>
              <a:buChar char="u"/>
            </a:pPr>
            <a:r>
              <a:rPr lang="zh-TW" altLang="en-US" b="1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有鼻胃管，飲食主要以管灌配方為主</a:t>
            </a:r>
            <a:endParaRPr lang="en-US" altLang="zh-TW" b="1" dirty="0">
              <a:solidFill>
                <a:srgbClr val="000000"/>
              </a:solidFill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lnSpc>
                <a:spcPct val="105000"/>
              </a:lnSpc>
              <a:spcBef>
                <a:spcPts val="1200"/>
              </a:spcBef>
              <a:buClr>
                <a:schemeClr val="hlink"/>
              </a:buClr>
              <a:buFont typeface="Wingdings" pitchFamily="2" charset="2"/>
              <a:buChar char="u"/>
            </a:pPr>
            <a:r>
              <a:rPr lang="zh-TW" altLang="en-US" b="1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藥物需磨粉管灌給予</a:t>
            </a:r>
            <a:endParaRPr lang="en-US" altLang="zh-TW" b="1" dirty="0">
              <a:solidFill>
                <a:srgbClr val="000000"/>
              </a:solidFill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lnSpc>
                <a:spcPct val="105000"/>
              </a:lnSpc>
              <a:spcBef>
                <a:spcPts val="1200"/>
              </a:spcBef>
              <a:buClr>
                <a:schemeClr val="hlink"/>
              </a:buClr>
              <a:buFont typeface="Wingdings" pitchFamily="2" charset="2"/>
              <a:buChar char="u"/>
            </a:pPr>
            <a:r>
              <a:rPr lang="zh-TW" altLang="en-US" b="1" dirty="0">
                <a:latin typeface="標楷體" pitchFamily="65" charset="-120"/>
                <a:ea typeface="標楷體" pitchFamily="65" charset="-120"/>
              </a:rPr>
              <a:t>家庭與生活背景</a:t>
            </a:r>
          </a:p>
          <a:p>
            <a:pPr eaLnBrk="1" hangingPunct="1">
              <a:lnSpc>
                <a:spcPct val="105000"/>
              </a:lnSpc>
              <a:spcBef>
                <a:spcPct val="5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zh-TW" altLang="en-US" b="1" dirty="0"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 </a:t>
            </a:r>
            <a:r>
              <a:rPr lang="en-US" altLang="zh-TW" b="1" dirty="0" smtClean="0">
                <a:latin typeface="標楷體" pitchFamily="65" charset="-120"/>
                <a:ea typeface="標楷體" pitchFamily="65" charset="-120"/>
              </a:rPr>
              <a:t>-</a:t>
            </a:r>
            <a:r>
              <a:rPr lang="zh-TW" altLang="en-US" sz="2800" b="1" dirty="0" smtClean="0">
                <a:latin typeface="標楷體" pitchFamily="65" charset="-120"/>
                <a:ea typeface="標楷體" pitchFamily="65" charset="-120"/>
              </a:rPr>
              <a:t>獨自一人，生活</a:t>
            </a:r>
            <a:r>
              <a:rPr lang="zh-TW" altLang="en-US" sz="2800" b="1" dirty="0">
                <a:latin typeface="標楷體" pitchFamily="65" charset="-120"/>
                <a:ea typeface="標楷體" pitchFamily="65" charset="-120"/>
              </a:rPr>
              <a:t>需要他人</a:t>
            </a:r>
            <a:r>
              <a:rPr lang="zh-TW" altLang="en-US" sz="2800" b="1" dirty="0" smtClean="0">
                <a:latin typeface="標楷體" pitchFamily="65" charset="-120"/>
                <a:ea typeface="標楷體" pitchFamily="65" charset="-120"/>
              </a:rPr>
              <a:t>協助</a:t>
            </a:r>
            <a:endParaRPr lang="en-US" altLang="zh-TW" sz="2800" b="1" dirty="0" smtClean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spcBef>
                <a:spcPts val="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zh-TW" altLang="en-US" b="1" dirty="0"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 </a:t>
            </a:r>
            <a:r>
              <a:rPr lang="en-US" altLang="zh-TW" sz="2800" b="1" dirty="0" smtClean="0">
                <a:latin typeface="標楷體" pitchFamily="65" charset="-120"/>
                <a:ea typeface="標楷體" pitchFamily="65" charset="-120"/>
              </a:rPr>
              <a:t>-</a:t>
            </a:r>
            <a:r>
              <a:rPr lang="zh-TW" altLang="en-US" sz="2800" b="1" dirty="0" smtClean="0">
                <a:latin typeface="標楷體" pitchFamily="65" charset="-120"/>
                <a:ea typeface="標楷體" pitchFamily="65" charset="-120"/>
              </a:rPr>
              <a:t>目前</a:t>
            </a:r>
            <a:r>
              <a:rPr lang="zh-TW" altLang="en-US" sz="2800" b="1" dirty="0">
                <a:latin typeface="標楷體" pitchFamily="65" charset="-120"/>
                <a:ea typeface="標楷體" pitchFamily="65" charset="-120"/>
              </a:rPr>
              <a:t>住護理之</a:t>
            </a:r>
            <a:r>
              <a:rPr lang="zh-TW" altLang="en-US" sz="2800" b="1" dirty="0" smtClean="0">
                <a:latin typeface="標楷體" pitchFamily="65" charset="-120"/>
                <a:ea typeface="標楷體" pitchFamily="65" charset="-120"/>
              </a:rPr>
              <a:t>家</a:t>
            </a:r>
            <a:endParaRPr lang="en-US" altLang="zh-TW" sz="2800" b="1" dirty="0">
              <a:solidFill>
                <a:srgbClr val="00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1476375" y="115888"/>
            <a:ext cx="5832475" cy="92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zh-TW" altLang="en-US" sz="4400" b="1" kern="0" dirty="0">
                <a:solidFill>
                  <a:srgbClr val="006600"/>
                </a:solidFill>
                <a:latin typeface="標楷體" pitchFamily="65" charset="-120"/>
                <a:ea typeface="標楷體" pitchFamily="65" charset="-120"/>
                <a:cs typeface="+mj-cs"/>
              </a:rPr>
              <a:t>病人資訊</a:t>
            </a:r>
            <a:r>
              <a:rPr lang="en-US" altLang="zh-TW" sz="3600" b="1" kern="0" dirty="0">
                <a:solidFill>
                  <a:srgbClr val="006600"/>
                </a:solidFill>
                <a:latin typeface="標楷體" pitchFamily="65" charset="-120"/>
                <a:ea typeface="標楷體" pitchFamily="65" charset="-120"/>
                <a:cs typeface="+mj-cs"/>
              </a:rPr>
              <a:t>-</a:t>
            </a:r>
            <a:r>
              <a:rPr lang="zh-TW" altLang="en-US" sz="3600" b="1" kern="0" dirty="0">
                <a:solidFill>
                  <a:srgbClr val="006600"/>
                </a:solidFill>
                <a:latin typeface="標楷體" pitchFamily="65" charset="-120"/>
                <a:ea typeface="標楷體" pitchFamily="65" charset="-120"/>
                <a:cs typeface="+mj-cs"/>
              </a:rPr>
              <a:t>基本資料</a:t>
            </a:r>
            <a:r>
              <a:rPr lang="en-US" altLang="zh-TW" sz="2000" b="1" kern="0" dirty="0">
                <a:solidFill>
                  <a:srgbClr val="006600"/>
                </a:solidFill>
                <a:latin typeface="標楷體" pitchFamily="65" charset="-120"/>
                <a:ea typeface="標楷體" pitchFamily="65" charset="-120"/>
                <a:cs typeface="+mj-cs"/>
              </a:rPr>
              <a:t>2/2</a:t>
            </a:r>
            <a:endParaRPr lang="zh-TW" altLang="en-US" sz="2000" b="1" kern="0" dirty="0">
              <a:solidFill>
                <a:srgbClr val="006600"/>
              </a:solidFill>
              <a:latin typeface="標楷體" pitchFamily="65" charset="-120"/>
              <a:ea typeface="標楷體" pitchFamily="65" charset="-120"/>
              <a:cs typeface="+mj-cs"/>
            </a:endParaRPr>
          </a:p>
        </p:txBody>
      </p:sp>
      <p:pic>
        <p:nvPicPr>
          <p:cNvPr id="5" name="图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38" y="44450"/>
            <a:ext cx="981075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19325" y="12700"/>
            <a:ext cx="8110538" cy="1143000"/>
          </a:xfrm>
        </p:spPr>
        <p:txBody>
          <a:bodyPr/>
          <a:lstStyle/>
          <a:p>
            <a:pPr algn="l" eaLnBrk="1" hangingPunct="1"/>
            <a:r>
              <a:rPr lang="zh-TW" altLang="en-US" sz="4000" b="1" dirty="0" smtClean="0">
                <a:solidFill>
                  <a:srgbClr val="006600"/>
                </a:solidFill>
                <a:latin typeface="Times New Roman" pitchFamily="18" charset="0"/>
              </a:rPr>
              <a:t>次要醫療問題一</a:t>
            </a:r>
            <a:r>
              <a:rPr lang="en-US" altLang="zh-TW" sz="4000" b="1" dirty="0" smtClean="0">
                <a:solidFill>
                  <a:srgbClr val="006600"/>
                </a:solidFill>
              </a:rPr>
              <a:t>:</a:t>
            </a:r>
            <a:r>
              <a:rPr lang="zh-TW" altLang="en-US" sz="4000" b="1" dirty="0" smtClean="0">
                <a:solidFill>
                  <a:srgbClr val="006600"/>
                </a:solidFill>
              </a:rPr>
              <a:t>高血壓照護計畫</a:t>
            </a:r>
            <a:r>
              <a:rPr lang="en-US" altLang="zh-TW" sz="2000" b="1" dirty="0" smtClean="0">
                <a:solidFill>
                  <a:srgbClr val="006600"/>
                </a:solidFill>
              </a:rPr>
              <a:t>1/2</a:t>
            </a:r>
            <a:endParaRPr lang="en-US" altLang="zh-TW" sz="2000" b="1" dirty="0" smtClean="0">
              <a:solidFill>
                <a:srgbClr val="006600"/>
              </a:solidFill>
              <a:latin typeface="Times New Roman" pitchFamily="18" charset="0"/>
            </a:endParaRPr>
          </a:p>
        </p:txBody>
      </p:sp>
      <p:sp>
        <p:nvSpPr>
          <p:cNvPr id="86019" name="Rectangle 3"/>
          <p:cNvSpPr>
            <a:spLocks noGrp="1" noChangeArrowheads="1"/>
          </p:cNvSpPr>
          <p:nvPr>
            <p:ph idx="1"/>
          </p:nvPr>
        </p:nvSpPr>
        <p:spPr>
          <a:xfrm>
            <a:off x="395288" y="1268413"/>
            <a:ext cx="8675687" cy="4968875"/>
          </a:xfrm>
        </p:spPr>
        <p:txBody>
          <a:bodyPr/>
          <a:lstStyle/>
          <a:p>
            <a:pPr eaLnBrk="1" hangingPunct="1">
              <a:lnSpc>
                <a:spcPct val="105000"/>
              </a:lnSpc>
              <a:spcBef>
                <a:spcPct val="5000"/>
              </a:spcBef>
              <a:buClr>
                <a:srgbClr val="006600"/>
              </a:buClr>
              <a:buFont typeface="Wingdings" pitchFamily="2" charset="2"/>
              <a:buChar char="u"/>
              <a:defRPr/>
            </a:pPr>
            <a:r>
              <a:rPr lang="zh-TW" altLang="en-US" sz="2800" b="1" dirty="0" smtClean="0">
                <a:solidFill>
                  <a:srgbClr val="0000FF"/>
                </a:solidFill>
                <a:latin typeface="Times New Roman" pitchFamily="18" charset="0"/>
              </a:rPr>
              <a:t>疾病控制情形</a:t>
            </a:r>
            <a:r>
              <a:rPr lang="en-US" altLang="zh-TW" sz="2800" b="1" dirty="0" smtClean="0">
                <a:solidFill>
                  <a:srgbClr val="0000FF"/>
                </a:solidFill>
                <a:latin typeface="Times New Roman" pitchFamily="18" charset="0"/>
              </a:rPr>
              <a:t>:</a:t>
            </a:r>
          </a:p>
          <a:p>
            <a:pPr eaLnBrk="1" hangingPunct="1">
              <a:lnSpc>
                <a:spcPct val="105000"/>
              </a:lnSpc>
              <a:spcBef>
                <a:spcPct val="5000"/>
              </a:spcBef>
              <a:buClr>
                <a:srgbClr val="008080"/>
              </a:buClr>
              <a:buFontTx/>
              <a:buNone/>
              <a:defRPr/>
            </a:pPr>
            <a:r>
              <a:rPr lang="zh-TW" altLang="en-US" sz="2800" b="1" dirty="0" smtClean="0">
                <a:solidFill>
                  <a:srgbClr val="0000FF"/>
                </a:solidFill>
                <a:latin typeface="Times New Roman" pitchFamily="18" charset="0"/>
              </a:rPr>
              <a:t>    </a:t>
            </a:r>
            <a:r>
              <a:rPr lang="en-US" altLang="zh-TW" sz="2600" b="1" dirty="0" smtClean="0">
                <a:solidFill>
                  <a:srgbClr val="00B050"/>
                </a:solidFill>
                <a:latin typeface="Times New Roman" pitchFamily="18" charset="0"/>
              </a:rPr>
              <a:t>(6)</a:t>
            </a:r>
            <a:r>
              <a:rPr lang="zh-TW" altLang="en-US" sz="2600" b="1" dirty="0" smtClean="0">
                <a:latin typeface="Times New Roman" pitchFamily="18" charset="0"/>
              </a:rPr>
              <a:t>個案高血壓有按時服藥，血壓目前皆控制在理想範圍內。</a:t>
            </a:r>
          </a:p>
          <a:p>
            <a:pPr eaLnBrk="1" hangingPunct="1">
              <a:lnSpc>
                <a:spcPct val="105000"/>
              </a:lnSpc>
              <a:spcBef>
                <a:spcPct val="5000"/>
              </a:spcBef>
              <a:buClr>
                <a:srgbClr val="006600"/>
              </a:buClr>
              <a:buFont typeface="Wingdings" pitchFamily="2" charset="2"/>
              <a:buChar char="u"/>
              <a:defRPr/>
            </a:pPr>
            <a:r>
              <a:rPr lang="zh-TW" altLang="en-US" sz="2800" b="1" dirty="0" smtClean="0">
                <a:solidFill>
                  <a:srgbClr val="0000FF"/>
                </a:solidFill>
                <a:latin typeface="Times New Roman" pitchFamily="18" charset="0"/>
              </a:rPr>
              <a:t>目前藥物治療</a:t>
            </a:r>
            <a:r>
              <a:rPr lang="en-US" altLang="zh-TW" sz="2800" b="1" dirty="0" smtClean="0">
                <a:solidFill>
                  <a:srgbClr val="0000FF"/>
                </a:solidFill>
                <a:latin typeface="Times New Roman" pitchFamily="18" charset="0"/>
              </a:rPr>
              <a:t>: </a:t>
            </a:r>
          </a:p>
          <a:p>
            <a:pPr marL="0" indent="0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zh-TW" sz="2800" b="1" dirty="0" smtClean="0">
                <a:latin typeface="Times New Roman" pitchFamily="18" charset="0"/>
              </a:rPr>
              <a:t>     </a:t>
            </a:r>
            <a:r>
              <a:rPr lang="en-US" altLang="zh-TW" sz="2600" b="1" dirty="0" smtClean="0">
                <a:latin typeface="Times New Roman" pitchFamily="18" charset="0"/>
                <a:cs typeface="Times New Roman" pitchFamily="18" charset="0"/>
              </a:rPr>
              <a:t>CO-</a:t>
            </a:r>
            <a:r>
              <a:rPr lang="en-US" altLang="zh-TW" sz="2600" b="1" dirty="0" err="1" smtClean="0">
                <a:latin typeface="Times New Roman" pitchFamily="18" charset="0"/>
                <a:cs typeface="Times New Roman" pitchFamily="18" charset="0"/>
              </a:rPr>
              <a:t>Diovan</a:t>
            </a:r>
            <a:endParaRPr lang="en-US" altLang="zh-TW" sz="26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spcBef>
                <a:spcPct val="0"/>
              </a:spcBef>
              <a:buFontTx/>
              <a:buNone/>
              <a:defRPr/>
            </a:pPr>
            <a:r>
              <a:rPr lang="zh-TW" alt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zh-TW" altLang="en-US" sz="2600" b="1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altLang="zh-TW" sz="2600" b="1" dirty="0" smtClean="0">
                <a:latin typeface="Times New Roman" pitchFamily="18" charset="0"/>
                <a:cs typeface="Times New Roman" pitchFamily="18" charset="0"/>
              </a:rPr>
              <a:t>(Valsartan80//Hydrochlorothiazide12.5mg/T) 1# </a:t>
            </a:r>
            <a:r>
              <a:rPr lang="en-US" altLang="zh-TW" sz="2600" b="1" dirty="0" smtClean="0">
                <a:solidFill>
                  <a:srgbClr val="000000"/>
                </a:solidFill>
                <a:latin typeface="Times New Roman" pitchFamily="18" charset="0"/>
                <a:ea typeface="細明體" pitchFamily="49" charset="-120"/>
                <a:cs typeface="Times New Roman" pitchFamily="18" charset="0"/>
              </a:rPr>
              <a:t>QD</a:t>
            </a:r>
            <a:endParaRPr lang="en-US" altLang="zh-TW" sz="2600" b="1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105000"/>
              </a:lnSpc>
              <a:spcBef>
                <a:spcPct val="5000"/>
              </a:spcBef>
              <a:buClr>
                <a:srgbClr val="006600"/>
              </a:buClr>
              <a:buFont typeface="Wingdings" pitchFamily="2" charset="2"/>
              <a:buChar char="u"/>
              <a:defRPr/>
            </a:pPr>
            <a:r>
              <a:rPr lang="zh-TW" altLang="en-US" sz="2800" b="1" dirty="0" smtClean="0">
                <a:solidFill>
                  <a:srgbClr val="0000FF"/>
                </a:solidFill>
                <a:latin typeface="Times New Roman" pitchFamily="18" charset="0"/>
              </a:rPr>
              <a:t>發現之藥物治療問題 </a:t>
            </a:r>
            <a:r>
              <a:rPr lang="en-US" altLang="zh-TW" sz="2800" b="1" dirty="0" smtClean="0">
                <a:solidFill>
                  <a:srgbClr val="0000FF"/>
                </a:solidFill>
                <a:latin typeface="Times New Roman" pitchFamily="18" charset="0"/>
              </a:rPr>
              <a:t>:</a:t>
            </a:r>
            <a:endParaRPr lang="zh-TW" altLang="en-US" sz="2800" b="1" dirty="0" smtClean="0">
              <a:solidFill>
                <a:srgbClr val="0000FF"/>
              </a:solidFill>
              <a:latin typeface="Times New Roman" pitchFamily="18" charset="0"/>
            </a:endParaRPr>
          </a:p>
          <a:p>
            <a:pPr>
              <a:buClr>
                <a:srgbClr val="FF0000"/>
              </a:buClr>
              <a:buFontTx/>
              <a:buNone/>
              <a:defRPr/>
            </a:pPr>
            <a:r>
              <a:rPr lang="en-US" altLang="zh-TW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zh-TW" altLang="en-US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TW" sz="2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AA 00</a:t>
            </a:r>
            <a:r>
              <a:rPr lang="zh-TW" altLang="en-US" sz="2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沒有藥物問題，但有教育正確就醫作法</a:t>
            </a:r>
            <a:r>
              <a:rPr lang="en-US" altLang="zh-TW" sz="2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buClr>
                <a:srgbClr val="FF0000"/>
              </a:buClr>
              <a:buFontTx/>
              <a:buNone/>
              <a:defRPr/>
            </a:pPr>
            <a:r>
              <a:rPr lang="zh-TW" altLang="en-US" sz="26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zh-TW" altLang="en-US" sz="2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zh-TW" altLang="en-US" sz="2600" b="1" dirty="0" smtClean="0">
                <a:latin typeface="Times New Roman" pitchFamily="18" charset="0"/>
                <a:cs typeface="Times New Roman" pitchFamily="18" charset="0"/>
              </a:rPr>
              <a:t>發現個案在住院時未帶藥物至醫院</a:t>
            </a:r>
            <a:r>
              <a:rPr lang="zh-TW" altLang="en-US" sz="2600" b="1" dirty="0" smtClean="0">
                <a:latin typeface="標楷體"/>
                <a:ea typeface="標楷體"/>
                <a:cs typeface="Times New Roman" pitchFamily="18" charset="0"/>
              </a:rPr>
              <a:t>，有未持續用藥情況</a:t>
            </a:r>
            <a:r>
              <a:rPr lang="zh-TW" altLang="en-US" sz="2600" b="1" dirty="0" smtClean="0">
                <a:latin typeface="Arial" pitchFamily="34" charset="0"/>
                <a:cs typeface="Arial" pitchFamily="34" charset="0"/>
              </a:rPr>
              <a:t>。</a:t>
            </a:r>
            <a:endParaRPr lang="en-US" altLang="zh-TW" sz="2600" b="1" dirty="0" smtClean="0">
              <a:latin typeface="Times New Roman" pitchFamily="18" charset="0"/>
            </a:endParaRPr>
          </a:p>
          <a:p>
            <a:pPr eaLnBrk="1" hangingPunct="1">
              <a:lnSpc>
                <a:spcPct val="90000"/>
              </a:lnSpc>
              <a:spcBef>
                <a:spcPct val="30000"/>
              </a:spcBef>
              <a:buClr>
                <a:srgbClr val="006600"/>
              </a:buClr>
              <a:buFont typeface="Wingdings" pitchFamily="2" charset="2"/>
              <a:buChar char="u"/>
              <a:defRPr/>
            </a:pPr>
            <a:endParaRPr lang="zh-TW" altLang="en-US" sz="2600" b="1" dirty="0" smtClean="0">
              <a:latin typeface="Times New Roman" pitchFamily="18" charset="0"/>
            </a:endParaRPr>
          </a:p>
          <a:p>
            <a:pPr eaLnBrk="1" hangingPunct="1">
              <a:lnSpc>
                <a:spcPct val="90000"/>
              </a:lnSpc>
              <a:spcBef>
                <a:spcPct val="30000"/>
              </a:spcBef>
              <a:buClr>
                <a:srgbClr val="008080"/>
              </a:buClr>
              <a:buFont typeface="Wingdings" pitchFamily="2" charset="2"/>
              <a:buNone/>
              <a:defRPr/>
            </a:pPr>
            <a:r>
              <a:rPr lang="zh-TW" altLang="en-US" sz="2800" b="1" dirty="0" smtClean="0">
                <a:latin typeface="Times New Roman" pitchFamily="18" charset="0"/>
              </a:rPr>
              <a:t>     </a:t>
            </a:r>
          </a:p>
        </p:txBody>
      </p:sp>
      <p:sp>
        <p:nvSpPr>
          <p:cNvPr id="39940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Constantia" pitchFamily="18" charset="0"/>
                <a:ea typeface="標楷體" pitchFamily="65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Constantia" pitchFamily="18" charset="0"/>
                <a:ea typeface="標楷體" pitchFamily="65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Constantia" pitchFamily="18" charset="0"/>
                <a:ea typeface="標楷體" pitchFamily="65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Constantia" pitchFamily="18" charset="0"/>
                <a:ea typeface="標楷體" pitchFamily="65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Constantia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nstantia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nstantia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nstantia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nstantia" pitchFamily="18" charset="0"/>
                <a:ea typeface="標楷體" pitchFamily="65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8A253A82-12ED-4F5D-9897-FB846615CFF6}" type="slidenum">
              <a:rPr lang="en-US" altLang="zh-TW" sz="1400" smtClean="0">
                <a:latin typeface="Arial" charset="0"/>
                <a:ea typeface="新細明體" charset="-120"/>
              </a:rPr>
              <a:pPr eaLnBrk="1" hangingPunct="1">
                <a:spcBef>
                  <a:spcPct val="0"/>
                </a:spcBef>
                <a:buFontTx/>
                <a:buNone/>
              </a:pPr>
              <a:t>40</a:t>
            </a:fld>
            <a:endParaRPr lang="en-US" altLang="zh-TW" sz="1400" smtClean="0">
              <a:latin typeface="Arial" charset="0"/>
              <a:ea typeface="新細明體" charset="-120"/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7473950" y="0"/>
            <a:ext cx="1670050" cy="584200"/>
          </a:xfrm>
          <a:prstGeom prst="rect">
            <a:avLst/>
          </a:prstGeom>
          <a:solidFill>
            <a:srgbClr val="BBE0E3"/>
          </a:solidFill>
          <a:ln>
            <a:noFill/>
          </a:ln>
          <a:effectLst/>
          <a:extLst/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 smtClean="0">
                <a:solidFill>
                  <a:srgbClr val="000000">
                    <a:lumMod val="95000"/>
                    <a:lumOff val="5000"/>
                  </a:srgbClr>
                </a:solidFill>
                <a:latin typeface="Times New Roman" pitchFamily="18" charset="0"/>
                <a:ea typeface="標楷體" pitchFamily="65" charset="-120"/>
              </a:rPr>
              <a:t>第一次訪視</a:t>
            </a:r>
            <a:endParaRPr lang="en-US" altLang="zh-TW" sz="1600" kern="0" dirty="0" smtClean="0">
              <a:solidFill>
                <a:srgbClr val="000000">
                  <a:lumMod val="95000"/>
                  <a:lumOff val="5000"/>
                </a:srgbClr>
              </a:solidFill>
              <a:latin typeface="Times New Roman" pitchFamily="18" charset="0"/>
              <a:ea typeface="標楷體" pitchFamily="65" charset="-12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sz="1600" kern="0" dirty="0" smtClean="0">
                <a:solidFill>
                  <a:srgbClr val="000000">
                    <a:lumMod val="95000"/>
                    <a:lumOff val="5000"/>
                  </a:srgbClr>
                </a:solidFill>
                <a:latin typeface="Times New Roman" pitchFamily="18" charset="0"/>
                <a:ea typeface="標楷體" pitchFamily="65" charset="-120"/>
              </a:rPr>
              <a:t>10</a:t>
            </a:r>
            <a:r>
              <a:rPr lang="zh-TW" altLang="en-US" sz="1600" kern="0" dirty="0" smtClean="0">
                <a:solidFill>
                  <a:srgbClr val="000000">
                    <a:lumMod val="95000"/>
                    <a:lumOff val="5000"/>
                  </a:srgbClr>
                </a:solidFill>
                <a:latin typeface="Times New Roman" pitchFamily="18" charset="0"/>
                <a:ea typeface="標楷體" pitchFamily="65" charset="-120"/>
              </a:rPr>
              <a:t>月</a:t>
            </a:r>
            <a:r>
              <a:rPr lang="en-US" altLang="zh-TW" sz="1600" kern="0" dirty="0" smtClean="0">
                <a:solidFill>
                  <a:srgbClr val="000000">
                    <a:lumMod val="95000"/>
                    <a:lumOff val="5000"/>
                  </a:srgbClr>
                </a:solidFill>
                <a:latin typeface="Times New Roman" pitchFamily="18" charset="0"/>
                <a:ea typeface="標楷體" pitchFamily="65" charset="-120"/>
              </a:rPr>
              <a:t>16</a:t>
            </a:r>
            <a:r>
              <a:rPr lang="zh-TW" altLang="en-US" sz="1600" kern="0" dirty="0" smtClean="0">
                <a:solidFill>
                  <a:srgbClr val="000000">
                    <a:lumMod val="95000"/>
                    <a:lumOff val="5000"/>
                  </a:srgbClr>
                </a:solidFill>
                <a:latin typeface="Times New Roman" pitchFamily="18" charset="0"/>
                <a:ea typeface="標楷體" pitchFamily="65" charset="-120"/>
              </a:rPr>
              <a:t>日</a:t>
            </a:r>
            <a:r>
              <a:rPr lang="en-US" altLang="zh-TW" sz="1600" kern="0" dirty="0" smtClean="0">
                <a:solidFill>
                  <a:srgbClr val="000000">
                    <a:lumMod val="95000"/>
                    <a:lumOff val="5000"/>
                  </a:srgbClr>
                </a:solidFill>
                <a:latin typeface="Times New Roman" pitchFamily="18" charset="0"/>
                <a:ea typeface="標楷體" pitchFamily="65" charset="-120"/>
              </a:rPr>
              <a:t>15:00</a:t>
            </a:r>
            <a:endParaRPr lang="zh-TW" altLang="en-US" sz="1600" kern="0" dirty="0" smtClean="0">
              <a:solidFill>
                <a:srgbClr val="000000">
                  <a:lumMod val="95000"/>
                  <a:lumOff val="5000"/>
                </a:srgbClr>
              </a:solidFill>
              <a:latin typeface="Times New Roman" pitchFamily="18" charset="0"/>
              <a:ea typeface="標楷體" pitchFamily="65" charset="-12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標題 1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r>
              <a:rPr lang="zh-TW" altLang="en-US" sz="4000" b="1" smtClean="0">
                <a:solidFill>
                  <a:schemeClr val="tx1"/>
                </a:solidFill>
              </a:rPr>
              <a:t>成人高血壓指引</a:t>
            </a:r>
            <a:endParaRPr lang="zh-TW" altLang="en-US" smtClean="0"/>
          </a:p>
        </p:txBody>
      </p:sp>
      <p:sp>
        <p:nvSpPr>
          <p:cNvPr id="40963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Constantia" pitchFamily="18" charset="0"/>
                <a:ea typeface="標楷體" pitchFamily="65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Constantia" pitchFamily="18" charset="0"/>
                <a:ea typeface="標楷體" pitchFamily="65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Constantia" pitchFamily="18" charset="0"/>
                <a:ea typeface="標楷體" pitchFamily="65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Constantia" pitchFamily="18" charset="0"/>
                <a:ea typeface="標楷體" pitchFamily="65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Constantia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nstantia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nstantia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nstantia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nstantia" pitchFamily="18" charset="0"/>
                <a:ea typeface="標楷體" pitchFamily="65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45626CD7-760C-4A45-8D08-DEBEADFAEA7C}" type="slidenum">
              <a:rPr lang="en-US" altLang="zh-TW" sz="1400" smtClean="0">
                <a:latin typeface="Arial" charset="0"/>
                <a:ea typeface="新細明體" charset="-120"/>
              </a:rPr>
              <a:pPr eaLnBrk="1" hangingPunct="1">
                <a:spcBef>
                  <a:spcPct val="0"/>
                </a:spcBef>
                <a:buFontTx/>
                <a:buNone/>
              </a:pPr>
              <a:t>41</a:t>
            </a:fld>
            <a:endParaRPr lang="en-US" altLang="zh-TW" sz="1400" smtClean="0">
              <a:latin typeface="Arial" charset="0"/>
              <a:ea typeface="新細明體" charset="-120"/>
            </a:endParaRPr>
          </a:p>
        </p:txBody>
      </p:sp>
      <p:grpSp>
        <p:nvGrpSpPr>
          <p:cNvPr id="40964" name="群組 5"/>
          <p:cNvGrpSpPr>
            <a:grpSpLocks/>
          </p:cNvGrpSpPr>
          <p:nvPr/>
        </p:nvGrpSpPr>
        <p:grpSpPr bwMode="auto">
          <a:xfrm>
            <a:off x="755650" y="981075"/>
            <a:ext cx="7615238" cy="5335588"/>
            <a:chOff x="755576" y="980728"/>
            <a:chExt cx="7615502" cy="5336032"/>
          </a:xfrm>
        </p:grpSpPr>
        <p:pic>
          <p:nvPicPr>
            <p:cNvPr id="4096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76" t="19286" r="6184" b="4482"/>
            <a:stretch>
              <a:fillRect/>
            </a:stretch>
          </p:blipFill>
          <p:spPr bwMode="auto">
            <a:xfrm>
              <a:off x="755576" y="980728"/>
              <a:ext cx="7615502" cy="53360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圓角矩形 4"/>
            <p:cNvSpPr/>
            <p:nvPr/>
          </p:nvSpPr>
          <p:spPr>
            <a:xfrm>
              <a:off x="2339956" y="1196646"/>
              <a:ext cx="2952852" cy="287362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</p:grpSp>
      <p:sp>
        <p:nvSpPr>
          <p:cNvPr id="40965" name="矩形 6"/>
          <p:cNvSpPr>
            <a:spLocks noChangeArrowheads="1"/>
          </p:cNvSpPr>
          <p:nvPr/>
        </p:nvSpPr>
        <p:spPr bwMode="auto">
          <a:xfrm>
            <a:off x="2484438" y="6453188"/>
            <a:ext cx="64087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Constantia" pitchFamily="18" charset="0"/>
                <a:ea typeface="標楷體" pitchFamily="65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Constantia" pitchFamily="18" charset="0"/>
                <a:ea typeface="標楷體" pitchFamily="65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Constantia" pitchFamily="18" charset="0"/>
                <a:ea typeface="標楷體" pitchFamily="65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Constantia" pitchFamily="18" charset="0"/>
                <a:ea typeface="標楷體" pitchFamily="65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Constantia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nstantia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nstantia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nstantia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nstantia" pitchFamily="18" charset="0"/>
                <a:ea typeface="標楷體" pitchFamily="65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000">
                <a:latin typeface="Arial" charset="0"/>
                <a:ea typeface="新細明體" charset="-120"/>
              </a:rPr>
              <a:t>Review of the 2014 Guideline for the Managementof High Blood Pressure in Adults: Report From</a:t>
            </a:r>
            <a:r>
              <a:rPr lang="zh-TW" altLang="en-US" sz="1000">
                <a:latin typeface="Arial" charset="0"/>
                <a:ea typeface="新細明體" charset="-120"/>
              </a:rPr>
              <a:t>  </a:t>
            </a:r>
            <a:r>
              <a:rPr lang="en-US" altLang="zh-TW" sz="1000">
                <a:latin typeface="Arial" charset="0"/>
                <a:ea typeface="新細明體" charset="-120"/>
              </a:rPr>
              <a:t>the Panel Members Appointed to the Eighth</a:t>
            </a:r>
            <a:r>
              <a:rPr lang="zh-TW" altLang="en-US" sz="1000">
                <a:latin typeface="Arial" charset="0"/>
                <a:ea typeface="新細明體" charset="-120"/>
              </a:rPr>
              <a:t>  </a:t>
            </a:r>
            <a:r>
              <a:rPr lang="en-US" altLang="zh-TW" sz="1000">
                <a:latin typeface="Arial" charset="0"/>
                <a:ea typeface="新細明體" charset="-120"/>
              </a:rPr>
              <a:t>Joint National Committee (JNC 8)</a:t>
            </a:r>
            <a:r>
              <a:rPr lang="zh-TW" altLang="en-US" sz="1000">
                <a:latin typeface="Arial" charset="0"/>
                <a:ea typeface="新細明體" charset="-12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-252413" y="-6350"/>
            <a:ext cx="8229601" cy="1143000"/>
          </a:xfrm>
        </p:spPr>
        <p:txBody>
          <a:bodyPr/>
          <a:lstStyle/>
          <a:p>
            <a:pPr eaLnBrk="1" hangingPunct="1"/>
            <a:r>
              <a:rPr lang="zh-TW" altLang="en-US" sz="4000" b="1" smtClean="0">
                <a:solidFill>
                  <a:srgbClr val="006600"/>
                </a:solidFill>
                <a:latin typeface="Times New Roman" pitchFamily="18" charset="0"/>
              </a:rPr>
              <a:t>次要醫療問題一</a:t>
            </a:r>
            <a:r>
              <a:rPr lang="en-US" altLang="zh-TW" sz="4000" b="1" smtClean="0">
                <a:solidFill>
                  <a:srgbClr val="006600"/>
                </a:solidFill>
                <a:latin typeface="標楷體" pitchFamily="65" charset="-120"/>
              </a:rPr>
              <a:t>:</a:t>
            </a:r>
            <a:r>
              <a:rPr lang="zh-TW" altLang="en-US" sz="4000" b="1" smtClean="0">
                <a:solidFill>
                  <a:srgbClr val="006600"/>
                </a:solidFill>
              </a:rPr>
              <a:t>高血壓 照護計畫</a:t>
            </a:r>
            <a:endParaRPr lang="zh-TW" altLang="en-US" sz="4000" b="1" smtClean="0">
              <a:solidFill>
                <a:srgbClr val="006600"/>
              </a:solidFill>
              <a:latin typeface="標楷體" pitchFamily="65" charset="-120"/>
            </a:endParaRPr>
          </a:p>
        </p:txBody>
      </p:sp>
      <p:sp>
        <p:nvSpPr>
          <p:cNvPr id="41987" name="投影片編號版面配置區 5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Constantia" pitchFamily="18" charset="0"/>
                <a:ea typeface="標楷體" pitchFamily="65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Constantia" pitchFamily="18" charset="0"/>
                <a:ea typeface="標楷體" pitchFamily="65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Constantia" pitchFamily="18" charset="0"/>
                <a:ea typeface="標楷體" pitchFamily="65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Constantia" pitchFamily="18" charset="0"/>
                <a:ea typeface="標楷體" pitchFamily="65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Constantia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nstantia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nstantia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nstantia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nstantia" pitchFamily="18" charset="0"/>
                <a:ea typeface="標楷體" pitchFamily="65" charset="-12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01AF4658-6187-4EDF-ACD7-03480616342B}" type="slidenum">
              <a:rPr lang="en-US" altLang="zh-TW" sz="1400">
                <a:latin typeface="Arial" charset="0"/>
                <a:ea typeface="新細明體" charset="-12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42</a:t>
            </a:fld>
            <a:endParaRPr lang="en-US" altLang="zh-TW" sz="1400">
              <a:latin typeface="Arial" charset="0"/>
              <a:ea typeface="新細明體" charset="-120"/>
            </a:endParaRPr>
          </a:p>
        </p:txBody>
      </p:sp>
      <p:sp>
        <p:nvSpPr>
          <p:cNvPr id="87092" name="Rectangle 52"/>
          <p:cNvSpPr>
            <a:spLocks noChangeArrowheads="1"/>
          </p:cNvSpPr>
          <p:nvPr/>
        </p:nvSpPr>
        <p:spPr bwMode="auto">
          <a:xfrm>
            <a:off x="285750" y="1214438"/>
            <a:ext cx="3095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zh-TW" altLang="en-US" sz="2400" b="1" dirty="0">
                <a:solidFill>
                  <a:srgbClr val="660066"/>
                </a:solidFill>
                <a:latin typeface="+mn-ea"/>
                <a:ea typeface="+mn-ea"/>
              </a:rPr>
              <a:t>血壓</a:t>
            </a:r>
            <a:r>
              <a:rPr lang="en-US" altLang="zh-TW" sz="2400" b="1" dirty="0">
                <a:solidFill>
                  <a:srgbClr val="660066"/>
                </a:solidFill>
                <a:latin typeface="+mn-ea"/>
                <a:ea typeface="+mn-ea"/>
              </a:rPr>
              <a:t>/</a:t>
            </a:r>
            <a:r>
              <a:rPr lang="zh-TW" altLang="en-US" sz="2400" b="1" dirty="0">
                <a:solidFill>
                  <a:srgbClr val="660066"/>
                </a:solidFill>
                <a:latin typeface="+mn-ea"/>
                <a:ea typeface="+mn-ea"/>
              </a:rPr>
              <a:t>心跳 記錄值</a:t>
            </a:r>
          </a:p>
        </p:txBody>
      </p:sp>
      <p:sp>
        <p:nvSpPr>
          <p:cNvPr id="41989" name="Text Box 53"/>
          <p:cNvSpPr txBox="1">
            <a:spLocks noChangeArrowheads="1"/>
          </p:cNvSpPr>
          <p:nvPr/>
        </p:nvSpPr>
        <p:spPr bwMode="auto">
          <a:xfrm>
            <a:off x="303213" y="5684838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Constantia" pitchFamily="18" charset="0"/>
                <a:ea typeface="標楷體" pitchFamily="65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Constantia" pitchFamily="18" charset="0"/>
                <a:ea typeface="標楷體" pitchFamily="65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Constantia" pitchFamily="18" charset="0"/>
                <a:ea typeface="標楷體" pitchFamily="65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Constantia" pitchFamily="18" charset="0"/>
                <a:ea typeface="標楷體" pitchFamily="65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Constantia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nstantia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nstantia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nstantia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nstantia" pitchFamily="18" charset="0"/>
                <a:ea typeface="標楷體" pitchFamily="65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Arial" charset="0"/>
              <a:ea typeface="新細明體" charset="-120"/>
            </a:endParaRPr>
          </a:p>
        </p:txBody>
      </p:sp>
      <p:graphicFrame>
        <p:nvGraphicFramePr>
          <p:cNvPr id="9" name="Group 3"/>
          <p:cNvGraphicFramePr>
            <a:graphicFrameLocks noGrp="1"/>
          </p:cNvGraphicFramePr>
          <p:nvPr/>
        </p:nvGraphicFramePr>
        <p:xfrm>
          <a:off x="500063" y="2214563"/>
          <a:ext cx="8074025" cy="2663826"/>
        </p:xfrm>
        <a:graphic>
          <a:graphicData uri="http://schemas.openxmlformats.org/drawingml/2006/table">
            <a:tbl>
              <a:tblPr/>
              <a:tblGrid>
                <a:gridCol w="1069310"/>
                <a:gridCol w="1341417"/>
                <a:gridCol w="1188358"/>
                <a:gridCol w="1279802"/>
                <a:gridCol w="1087515"/>
                <a:gridCol w="1112768"/>
                <a:gridCol w="994855"/>
              </a:tblGrid>
              <a:tr h="704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日期</a:t>
                      </a:r>
                      <a:endParaRPr kumimoji="1" lang="zh-TW" altLang="zh-TW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89990" marR="89990" marT="46816" marB="46816" anchor="ctr" anchorCtr="1" horzOverflow="overflow">
                    <a:lnL>
                      <a:noFill/>
                    </a:lnL>
                    <a:lnR w="2857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6A8486"/>
                        </a:gs>
                        <a:gs pos="50000">
                          <a:srgbClr val="9ABEC1"/>
                        </a:gs>
                        <a:gs pos="100000">
                          <a:srgbClr val="B8E3E6"/>
                        </a:gs>
                      </a:gsLst>
                      <a:lin ang="81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9/10</a:t>
                      </a:r>
                    </a:p>
                  </a:txBody>
                  <a:tcPr marL="89990" marR="89990" marT="46816" marB="46816" anchor="ctr" anchorCtr="1" horzOverflow="overflow">
                    <a:lnL w="2857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6A8486"/>
                        </a:gs>
                        <a:gs pos="50000">
                          <a:srgbClr val="9ABEC1"/>
                        </a:gs>
                        <a:gs pos="100000">
                          <a:srgbClr val="B8E3E6"/>
                        </a:gs>
                      </a:gsLst>
                      <a:lin ang="81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9/15</a:t>
                      </a:r>
                    </a:p>
                  </a:txBody>
                  <a:tcPr marL="89990" marR="89990" marT="46816" marB="46816" anchor="ctr" anchorCtr="1" horzOverflow="overflow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6A8486"/>
                        </a:gs>
                        <a:gs pos="50000">
                          <a:srgbClr val="9ABEC1"/>
                        </a:gs>
                        <a:gs pos="100000">
                          <a:srgbClr val="B8E3E6"/>
                        </a:gs>
                      </a:gsLst>
                      <a:lin ang="81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9/25</a:t>
                      </a:r>
                    </a:p>
                  </a:txBody>
                  <a:tcPr marL="89990" marR="89990" marT="46816" marB="46816" anchor="ctr" anchorCtr="1" horzOverflow="overflow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6A8486"/>
                        </a:gs>
                        <a:gs pos="50000">
                          <a:srgbClr val="9ABEC1"/>
                        </a:gs>
                        <a:gs pos="100000">
                          <a:srgbClr val="B8E3E6"/>
                        </a:gs>
                      </a:gsLst>
                      <a:lin ang="81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9/30</a:t>
                      </a:r>
                    </a:p>
                  </a:txBody>
                  <a:tcPr marL="89990" marR="89990" marT="46816" marB="46816" anchor="ctr" anchorCtr="1" horzOverflow="overflow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6A8486"/>
                        </a:gs>
                        <a:gs pos="50000">
                          <a:srgbClr val="9ABEC1"/>
                        </a:gs>
                        <a:gs pos="100000">
                          <a:srgbClr val="B8E3E6"/>
                        </a:gs>
                      </a:gsLst>
                      <a:lin ang="81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10/9</a:t>
                      </a:r>
                    </a:p>
                  </a:txBody>
                  <a:tcPr marL="89990" marR="89990" marT="46816" marB="46816" anchor="ctr" anchorCtr="1" horzOverflow="overflow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6A8486"/>
                        </a:gs>
                        <a:gs pos="50000">
                          <a:srgbClr val="9ABEC1"/>
                        </a:gs>
                        <a:gs pos="100000">
                          <a:srgbClr val="B8E3E6"/>
                        </a:gs>
                      </a:gsLst>
                      <a:lin ang="81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10/16</a:t>
                      </a:r>
                      <a:endParaRPr kumimoji="1" lang="zh-TW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marL="89990" marR="89990" marT="46816" marB="46816" anchor="ctr" anchorCtr="1" horzOverflow="overflow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6A8486"/>
                        </a:gs>
                        <a:gs pos="50000">
                          <a:srgbClr val="9ABEC1"/>
                        </a:gs>
                        <a:gs pos="100000">
                          <a:srgbClr val="B8E3E6"/>
                        </a:gs>
                      </a:gsLst>
                      <a:lin ang="8100000" scaled="1"/>
                    </a:gradFill>
                  </a:tcPr>
                </a:tc>
              </a:tr>
              <a:tr h="8683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B.P</a:t>
                      </a:r>
                    </a:p>
                  </a:txBody>
                  <a:tcPr marL="89990" marR="89990" marT="46816" marB="46816" anchor="ctr" anchorCtr="1" horzOverflow="overflow">
                    <a:lnL>
                      <a:noFill/>
                    </a:lnL>
                    <a:lnR w="2857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6A8486"/>
                        </a:gs>
                        <a:gs pos="50000">
                          <a:srgbClr val="9ABEC1"/>
                        </a:gs>
                        <a:gs pos="100000">
                          <a:srgbClr val="B8E3E6"/>
                        </a:gs>
                      </a:gsLst>
                      <a:lin ang="81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135/67</a:t>
                      </a:r>
                      <a:endParaRPr kumimoji="1" lang="en-US" altLang="zh-TW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marL="89990" marR="89990" marT="46816" marB="46816" anchor="ctr" anchorCtr="1" horzOverflow="overflow">
                    <a:lnL w="2857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6A8486"/>
                        </a:gs>
                        <a:gs pos="50000">
                          <a:srgbClr val="9ABEC1"/>
                        </a:gs>
                        <a:gs pos="100000">
                          <a:srgbClr val="B8E3E6"/>
                        </a:gs>
                      </a:gsLst>
                      <a:lin ang="81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137/80</a:t>
                      </a:r>
                      <a:endParaRPr kumimoji="1" lang="en-US" altLang="zh-TW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marL="89990" marR="89990" marT="46816" marB="46816" anchor="ctr" anchorCtr="1" horzOverflow="overflow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6A8486"/>
                        </a:gs>
                        <a:gs pos="50000">
                          <a:srgbClr val="9ABEC1"/>
                        </a:gs>
                        <a:gs pos="100000">
                          <a:srgbClr val="B8E3E6"/>
                        </a:gs>
                      </a:gsLst>
                      <a:lin ang="81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136/71</a:t>
                      </a:r>
                    </a:p>
                  </a:txBody>
                  <a:tcPr marL="89990" marR="89990" marT="46816" marB="46816" anchor="ctr" anchorCtr="1" horzOverflow="overflow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6A8486"/>
                        </a:gs>
                        <a:gs pos="50000">
                          <a:srgbClr val="9ABEC1"/>
                        </a:gs>
                        <a:gs pos="100000">
                          <a:srgbClr val="B8E3E6"/>
                        </a:gs>
                      </a:gsLst>
                      <a:lin ang="81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135/69</a:t>
                      </a:r>
                      <a:endParaRPr kumimoji="1" lang="en-US" altLang="zh-TW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marL="89990" marR="89990" marT="46816" marB="46816" anchor="ctr" anchorCtr="1" horzOverflow="overflow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6A8486"/>
                        </a:gs>
                        <a:gs pos="50000">
                          <a:srgbClr val="9ABEC1"/>
                        </a:gs>
                        <a:gs pos="100000">
                          <a:srgbClr val="B8E3E6"/>
                        </a:gs>
                      </a:gsLst>
                      <a:lin ang="81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135/70</a:t>
                      </a:r>
                      <a:endParaRPr kumimoji="1" lang="en-US" altLang="zh-TW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marL="89990" marR="89990" marT="46816" marB="46816" anchor="ctr" anchorCtr="1" horzOverflow="overflow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6A8486"/>
                        </a:gs>
                        <a:gs pos="50000">
                          <a:srgbClr val="9ABEC1"/>
                        </a:gs>
                        <a:gs pos="100000">
                          <a:srgbClr val="B8E3E6"/>
                        </a:gs>
                      </a:gsLst>
                      <a:lin ang="81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132/79</a:t>
                      </a:r>
                    </a:p>
                  </a:txBody>
                  <a:tcPr marL="89990" marR="89990" marT="46816" marB="46816" anchor="ctr" anchorCtr="1" horzOverflow="overflow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6A8486"/>
                        </a:gs>
                        <a:gs pos="50000">
                          <a:srgbClr val="9ABEC1"/>
                        </a:gs>
                        <a:gs pos="100000">
                          <a:srgbClr val="B8E3E6"/>
                        </a:gs>
                      </a:gsLst>
                      <a:lin ang="8100000" scaled="1"/>
                    </a:gradFill>
                  </a:tcPr>
                </a:tc>
              </a:tr>
              <a:tr h="10906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H.R. </a:t>
                      </a:r>
                    </a:p>
                  </a:txBody>
                  <a:tcPr marL="89990" marR="89990" marT="46816" marB="46816" anchor="ctr" anchorCtr="1" horzOverflow="overflow">
                    <a:lnL>
                      <a:noFill/>
                    </a:lnL>
                    <a:lnR w="2857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6A8486"/>
                        </a:gs>
                        <a:gs pos="50000">
                          <a:srgbClr val="9ABEC1"/>
                        </a:gs>
                        <a:gs pos="100000">
                          <a:srgbClr val="B8E3E6"/>
                        </a:gs>
                      </a:gsLst>
                      <a:lin ang="81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71</a:t>
                      </a:r>
                      <a:endParaRPr kumimoji="1" lang="zh-TW" altLang="zh-TW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marL="89990" marR="89990" marT="46816" marB="46816" anchor="ctr" anchorCtr="1" horzOverflow="overflow">
                    <a:lnL w="2857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6A8486"/>
                        </a:gs>
                        <a:gs pos="50000">
                          <a:srgbClr val="9ABEC1"/>
                        </a:gs>
                        <a:gs pos="100000">
                          <a:srgbClr val="B8E3E6"/>
                        </a:gs>
                      </a:gsLst>
                      <a:lin ang="81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73</a:t>
                      </a:r>
                    </a:p>
                  </a:txBody>
                  <a:tcPr marL="89990" marR="89990" marT="46816" marB="46816" anchor="ctr" anchorCtr="1" horzOverflow="overflow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6A8486"/>
                        </a:gs>
                        <a:gs pos="50000">
                          <a:srgbClr val="9ABEC1"/>
                        </a:gs>
                        <a:gs pos="100000">
                          <a:srgbClr val="B8E3E6"/>
                        </a:gs>
                      </a:gsLst>
                      <a:lin ang="81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79</a:t>
                      </a:r>
                      <a:endParaRPr kumimoji="1" lang="zh-TW" altLang="zh-TW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marL="89990" marR="89990" marT="46816" marB="46816" anchor="ctr" anchorCtr="1" horzOverflow="overflow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6A8486"/>
                        </a:gs>
                        <a:gs pos="50000">
                          <a:srgbClr val="9ABEC1"/>
                        </a:gs>
                        <a:gs pos="100000">
                          <a:srgbClr val="B8E3E6"/>
                        </a:gs>
                      </a:gsLst>
                      <a:lin ang="81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71</a:t>
                      </a:r>
                    </a:p>
                  </a:txBody>
                  <a:tcPr marL="89990" marR="89990" marT="46816" marB="46816" anchor="ctr" anchorCtr="1" horzOverflow="overflow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6A8486"/>
                        </a:gs>
                        <a:gs pos="50000">
                          <a:srgbClr val="9ABEC1"/>
                        </a:gs>
                        <a:gs pos="100000">
                          <a:srgbClr val="B8E3E6"/>
                        </a:gs>
                      </a:gsLst>
                      <a:lin ang="81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74</a:t>
                      </a:r>
                      <a:endParaRPr kumimoji="1" lang="zh-TW" altLang="zh-TW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marL="89990" marR="89990" marT="46816" marB="46816" anchor="ctr" anchorCtr="1" horzOverflow="overflow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6A8486"/>
                        </a:gs>
                        <a:gs pos="50000">
                          <a:srgbClr val="9ABEC1"/>
                        </a:gs>
                        <a:gs pos="100000">
                          <a:srgbClr val="B8E3E6"/>
                        </a:gs>
                      </a:gsLst>
                      <a:lin ang="81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74</a:t>
                      </a:r>
                      <a:endParaRPr kumimoji="1" lang="zh-TW" altLang="zh-TW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marL="89990" marR="89990" marT="46816" marB="46816" anchor="ctr" anchorCtr="1" horzOverflow="overflow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6A8486"/>
                        </a:gs>
                        <a:gs pos="50000">
                          <a:srgbClr val="9ABEC1"/>
                        </a:gs>
                        <a:gs pos="100000">
                          <a:srgbClr val="B8E3E6"/>
                        </a:gs>
                      </a:gsLst>
                      <a:lin ang="8100000" scaled="1"/>
                    </a:gra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84213" y="1268412"/>
            <a:ext cx="8229600" cy="5184923"/>
          </a:xfrm>
        </p:spPr>
        <p:txBody>
          <a:bodyPr/>
          <a:lstStyle/>
          <a:p>
            <a:pPr>
              <a:buClr>
                <a:srgbClr val="006600"/>
              </a:buClr>
              <a:buFont typeface="Wingdings" panose="05000000000000000000" pitchFamily="2" charset="2"/>
              <a:buChar char="u"/>
              <a:defRPr/>
            </a:pPr>
            <a:r>
              <a:rPr lang="zh-TW" altLang="en-US" sz="2800" b="1" dirty="0">
                <a:solidFill>
                  <a:srgbClr val="0000FF"/>
                </a:solidFill>
                <a:latin typeface="Constantia" pitchFamily="18" charset="0"/>
                <a:cs typeface="Arial" charset="0"/>
              </a:rPr>
              <a:t>建議醫師事項</a:t>
            </a:r>
            <a:r>
              <a:rPr lang="en-US" altLang="zh-TW" sz="2800" b="1" dirty="0" smtClean="0">
                <a:solidFill>
                  <a:srgbClr val="0000FF"/>
                </a:solidFill>
                <a:latin typeface="Constantia" pitchFamily="18" charset="0"/>
                <a:cs typeface="Arial" charset="0"/>
              </a:rPr>
              <a:t>:</a:t>
            </a:r>
          </a:p>
          <a:p>
            <a:pPr marL="0" indent="0">
              <a:buClr>
                <a:srgbClr val="006600"/>
              </a:buClr>
              <a:buFontTx/>
              <a:buNone/>
              <a:defRPr/>
            </a:pPr>
            <a:r>
              <a:rPr lang="zh-TW" altLang="en-US" sz="2800" b="1" dirty="0">
                <a:solidFill>
                  <a:srgbClr val="0000FF"/>
                </a:solidFill>
                <a:latin typeface="Constantia" pitchFamily="18" charset="0"/>
                <a:cs typeface="Arial" charset="0"/>
              </a:rPr>
              <a:t> </a:t>
            </a:r>
            <a:r>
              <a:rPr lang="zh-TW" altLang="en-US" sz="2800" b="1" dirty="0" smtClean="0">
                <a:solidFill>
                  <a:srgbClr val="0000FF"/>
                </a:solidFill>
                <a:latin typeface="Constantia" pitchFamily="18" charset="0"/>
                <a:cs typeface="Arial" charset="0"/>
              </a:rPr>
              <a:t>   </a:t>
            </a:r>
            <a:r>
              <a:rPr lang="zh-TW" altLang="en-US" sz="2800" b="1" dirty="0" smtClean="0">
                <a:latin typeface="Constantia" pitchFamily="18" charset="0"/>
                <a:cs typeface="Arial" charset="0"/>
              </a:rPr>
              <a:t>無</a:t>
            </a:r>
            <a:endParaRPr lang="en-US" altLang="zh-TW" sz="2800" b="1" dirty="0" smtClean="0">
              <a:latin typeface="Constantia" pitchFamily="18" charset="0"/>
              <a:cs typeface="Arial" charset="0"/>
            </a:endParaRPr>
          </a:p>
          <a:p>
            <a:pPr>
              <a:buClr>
                <a:srgbClr val="006600"/>
              </a:buClr>
              <a:buFont typeface="Wingdings" panose="05000000000000000000" pitchFamily="2" charset="2"/>
              <a:buChar char="u"/>
              <a:defRPr/>
            </a:pPr>
            <a:r>
              <a:rPr lang="zh-TW" altLang="en-US" sz="2800" b="1" dirty="0">
                <a:solidFill>
                  <a:srgbClr val="0000FF"/>
                </a:solidFill>
                <a:latin typeface="Times New Roman" pitchFamily="18" charset="0"/>
              </a:rPr>
              <a:t>疾病治療目標 </a:t>
            </a:r>
            <a:r>
              <a:rPr lang="en-US" altLang="zh-TW" sz="2800" b="1" dirty="0" smtClean="0">
                <a:solidFill>
                  <a:srgbClr val="0000FF"/>
                </a:solidFill>
                <a:latin typeface="Times New Roman" pitchFamily="18" charset="0"/>
              </a:rPr>
              <a:t>:</a:t>
            </a:r>
          </a:p>
          <a:p>
            <a:pPr marL="0" indent="0">
              <a:buClr>
                <a:srgbClr val="006600"/>
              </a:buClr>
              <a:buFontTx/>
              <a:buNone/>
              <a:defRPr/>
            </a:pPr>
            <a:r>
              <a:rPr lang="zh-TW" alt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zh-TW" altLang="en-US" sz="2800" b="1" dirty="0" smtClean="0">
                <a:solidFill>
                  <a:srgbClr val="0000FF"/>
                </a:solidFill>
                <a:latin typeface="Times New Roman" pitchFamily="18" charset="0"/>
              </a:rPr>
              <a:t>   </a:t>
            </a:r>
            <a:r>
              <a:rPr lang="zh-TW" altLang="en-US" sz="2800" b="1" dirty="0" smtClean="0">
                <a:latin typeface="Times New Roman" pitchFamily="18" charset="0"/>
              </a:rPr>
              <a:t>血壓目標值</a:t>
            </a:r>
            <a:r>
              <a:rPr lang="en-US" altLang="zh-TW" sz="2800" b="1" dirty="0" smtClean="0">
                <a:latin typeface="Times New Roman" pitchFamily="18" charset="0"/>
              </a:rPr>
              <a:t>&lt;</a:t>
            </a:r>
            <a:r>
              <a:rPr lang="zh-TW" altLang="en-US" sz="2800" b="1" dirty="0" smtClean="0">
                <a:latin typeface="Times New Roman" pitchFamily="18" charset="0"/>
              </a:rPr>
              <a:t> </a:t>
            </a:r>
            <a:r>
              <a:rPr lang="en-US" altLang="zh-TW" sz="2800" b="1" dirty="0" smtClean="0">
                <a:latin typeface="Times New Roman" pitchFamily="18" charset="0"/>
              </a:rPr>
              <a:t>150/90</a:t>
            </a:r>
            <a:r>
              <a:rPr lang="zh-TW" altLang="en-US" sz="2800" b="1" dirty="0" smtClean="0">
                <a:latin typeface="Times New Roman" pitchFamily="18" charset="0"/>
              </a:rPr>
              <a:t>  </a:t>
            </a:r>
            <a:r>
              <a:rPr lang="en-US" altLang="zh-TW" sz="2800" b="1" dirty="0" smtClean="0">
                <a:latin typeface="Times New Roman" pitchFamily="18" charset="0"/>
              </a:rPr>
              <a:t>mmHg</a:t>
            </a:r>
            <a:r>
              <a:rPr lang="zh-TW" altLang="en-US" sz="2800" b="1" dirty="0" smtClean="0">
                <a:latin typeface="標楷體"/>
                <a:ea typeface="標楷體"/>
              </a:rPr>
              <a:t>。</a:t>
            </a:r>
            <a:endParaRPr lang="en-US" altLang="zh-TW" sz="2800" b="1" dirty="0" smtClean="0">
              <a:latin typeface="Times New Roman" pitchFamily="18" charset="0"/>
            </a:endParaRPr>
          </a:p>
          <a:p>
            <a:pPr eaLnBrk="1" hangingPunct="1">
              <a:lnSpc>
                <a:spcPct val="90000"/>
              </a:lnSpc>
              <a:spcBef>
                <a:spcPct val="30000"/>
              </a:spcBef>
              <a:buClr>
                <a:srgbClr val="006600"/>
              </a:buClr>
              <a:buFont typeface="Wingdings" pitchFamily="2" charset="2"/>
              <a:buChar char="u"/>
              <a:defRPr/>
            </a:pPr>
            <a:r>
              <a:rPr lang="zh-TW" altLang="en-US" sz="2800" b="1" dirty="0">
                <a:solidFill>
                  <a:srgbClr val="0000FF"/>
                </a:solidFill>
                <a:latin typeface="Times New Roman" pitchFamily="18" charset="0"/>
              </a:rPr>
              <a:t>須監測 </a:t>
            </a:r>
            <a:r>
              <a:rPr lang="en-US" altLang="zh-TW" sz="2800" b="1" dirty="0" smtClean="0">
                <a:solidFill>
                  <a:srgbClr val="0000FF"/>
                </a:solidFill>
                <a:latin typeface="Times New Roman" pitchFamily="18" charset="0"/>
              </a:rPr>
              <a:t>:</a:t>
            </a:r>
          </a:p>
          <a:p>
            <a:pPr marL="0" indent="0" eaLnBrk="1" hangingPunct="1">
              <a:lnSpc>
                <a:spcPct val="90000"/>
              </a:lnSpc>
              <a:spcBef>
                <a:spcPct val="30000"/>
              </a:spcBef>
              <a:buClr>
                <a:srgbClr val="006600"/>
              </a:buClr>
              <a:buFontTx/>
              <a:buNone/>
              <a:defRPr/>
            </a:pPr>
            <a:r>
              <a:rPr lang="en-US" altLang="zh-TW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zh-TW" sz="2800" b="1" dirty="0" smtClean="0">
                <a:solidFill>
                  <a:srgbClr val="0000FF"/>
                </a:solidFill>
                <a:latin typeface="Times New Roman" pitchFamily="18" charset="0"/>
              </a:rPr>
              <a:t>   </a:t>
            </a:r>
            <a:r>
              <a:rPr lang="zh-TW" altLang="en-US" sz="2800" b="1" dirty="0" smtClean="0">
                <a:latin typeface="Times New Roman" pitchFamily="18" charset="0"/>
              </a:rPr>
              <a:t>定時</a:t>
            </a:r>
            <a:r>
              <a:rPr lang="zh-TW" altLang="en-US" sz="2800" b="1" dirty="0">
                <a:latin typeface="Times New Roman" pitchFamily="18" charset="0"/>
              </a:rPr>
              <a:t>量血壓。</a:t>
            </a:r>
            <a:endParaRPr lang="en-US" altLang="zh-TW" sz="2800" b="1" dirty="0">
              <a:latin typeface="Times New Roman" pitchFamily="18" charset="0"/>
            </a:endParaRPr>
          </a:p>
          <a:p>
            <a:pPr eaLnBrk="1" hangingPunct="1">
              <a:lnSpc>
                <a:spcPct val="90000"/>
              </a:lnSpc>
              <a:spcBef>
                <a:spcPct val="30000"/>
              </a:spcBef>
              <a:buClr>
                <a:srgbClr val="006600"/>
              </a:buClr>
              <a:buFont typeface="Wingdings" pitchFamily="2" charset="2"/>
              <a:buChar char="u"/>
              <a:defRPr/>
            </a:pPr>
            <a:r>
              <a:rPr lang="zh-TW" altLang="en-US" sz="2800" b="1" dirty="0" smtClean="0">
                <a:solidFill>
                  <a:srgbClr val="0000FF"/>
                </a:solidFill>
                <a:latin typeface="Times New Roman" pitchFamily="18" charset="0"/>
              </a:rPr>
              <a:t>對護理人員教育 </a:t>
            </a:r>
            <a:r>
              <a:rPr lang="zh-TW" altLang="en-US" sz="2800" b="1" dirty="0">
                <a:latin typeface="Times New Roman" pitchFamily="18" charset="0"/>
              </a:rPr>
              <a:t>：</a:t>
            </a:r>
            <a:endParaRPr lang="en-US" altLang="zh-TW" sz="2800" b="1" dirty="0">
              <a:latin typeface="Times New Roman" pitchFamily="18" charset="0"/>
            </a:endParaRPr>
          </a:p>
          <a:p>
            <a:pPr eaLnBrk="1" hangingPunct="1">
              <a:lnSpc>
                <a:spcPct val="90000"/>
              </a:lnSpc>
              <a:spcBef>
                <a:spcPct val="30000"/>
              </a:spcBef>
              <a:buClr>
                <a:srgbClr val="006600"/>
              </a:buClr>
              <a:buFontTx/>
              <a:buNone/>
              <a:defRPr/>
            </a:pPr>
            <a:r>
              <a:rPr lang="zh-TW" altLang="en-US" sz="2800" b="1" dirty="0">
                <a:solidFill>
                  <a:srgbClr val="006600"/>
                </a:solidFill>
              </a:rPr>
              <a:t> </a:t>
            </a:r>
            <a:r>
              <a:rPr lang="zh-TW" altLang="en-US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TW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00</a:t>
            </a:r>
            <a:r>
              <a:rPr lang="zh-TW" altLang="en-US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TW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51</a:t>
            </a:r>
            <a:r>
              <a:rPr lang="zh-TW" altLang="en-US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疾病與就醫知識</a:t>
            </a:r>
            <a:r>
              <a:rPr lang="en-US" altLang="zh-TW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eaLnBrk="1" hangingPunct="1">
              <a:lnSpc>
                <a:spcPct val="90000"/>
              </a:lnSpc>
              <a:spcBef>
                <a:spcPct val="30000"/>
              </a:spcBef>
              <a:buClr>
                <a:srgbClr val="006600"/>
              </a:buClr>
              <a:buFontTx/>
              <a:buNone/>
              <a:defRPr/>
            </a:pPr>
            <a:r>
              <a:rPr lang="en-US" altLang="zh-TW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TW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zh-TW" altLang="en-US" sz="2800" b="1" dirty="0" smtClean="0"/>
              <a:t>高血壓</a:t>
            </a:r>
            <a:r>
              <a:rPr lang="zh-TW" altLang="en-US" sz="2800" b="1" dirty="0"/>
              <a:t>藥品不可因為住院而停藥，住院時建議將服用藥物帶至</a:t>
            </a:r>
            <a:r>
              <a:rPr lang="zh-TW" altLang="en-US" sz="2800" b="1" dirty="0" smtClean="0"/>
              <a:t>醫院，或提醒醫院醫師須開處方。</a:t>
            </a:r>
            <a:endParaRPr lang="en-US" altLang="zh-TW" sz="2800" b="1" dirty="0">
              <a:solidFill>
                <a:srgbClr val="0000FF"/>
              </a:solidFill>
              <a:latin typeface="Times New Roman" pitchFamily="18" charset="0"/>
            </a:endParaRPr>
          </a:p>
          <a:p>
            <a:pPr>
              <a:defRPr/>
            </a:pPr>
            <a:endParaRPr lang="en-US" altLang="zh-TW" b="1" dirty="0">
              <a:solidFill>
                <a:srgbClr val="0000FF"/>
              </a:solidFill>
              <a:latin typeface="Constantia" pitchFamily="18" charset="0"/>
              <a:cs typeface="Arial" charset="0"/>
            </a:endParaRPr>
          </a:p>
          <a:p>
            <a:pPr>
              <a:defRPr/>
            </a:pPr>
            <a:endParaRPr lang="zh-TW" altLang="en-US" dirty="0"/>
          </a:p>
        </p:txBody>
      </p:sp>
      <p:sp>
        <p:nvSpPr>
          <p:cNvPr id="43011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Constantia" pitchFamily="18" charset="0"/>
                <a:ea typeface="標楷體" pitchFamily="65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Constantia" pitchFamily="18" charset="0"/>
                <a:ea typeface="標楷體" pitchFamily="65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Constantia" pitchFamily="18" charset="0"/>
                <a:ea typeface="標楷體" pitchFamily="65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Constantia" pitchFamily="18" charset="0"/>
                <a:ea typeface="標楷體" pitchFamily="65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Constantia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nstantia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nstantia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nstantia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nstantia" pitchFamily="18" charset="0"/>
                <a:ea typeface="標楷體" pitchFamily="65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0AB16584-C251-4C64-81F8-474E27B48752}" type="slidenum">
              <a:rPr lang="en-US" altLang="zh-TW" sz="1400" smtClean="0">
                <a:latin typeface="Arial" charset="0"/>
                <a:ea typeface="新細明體" charset="-120"/>
              </a:rPr>
              <a:pPr eaLnBrk="1" hangingPunct="1">
                <a:spcBef>
                  <a:spcPct val="0"/>
                </a:spcBef>
                <a:buFontTx/>
                <a:buNone/>
              </a:pPr>
              <a:t>43</a:t>
            </a:fld>
            <a:endParaRPr lang="en-US" altLang="zh-TW" sz="1400" smtClean="0">
              <a:latin typeface="Arial" charset="0"/>
              <a:ea typeface="新細明體" charset="-120"/>
            </a:endParaRPr>
          </a:p>
        </p:txBody>
      </p:sp>
      <p:sp>
        <p:nvSpPr>
          <p:cNvPr id="43012" name="Rectangle 2"/>
          <p:cNvSpPr>
            <a:spLocks noGrp="1" noChangeArrowheads="1"/>
          </p:cNvSpPr>
          <p:nvPr>
            <p:ph type="title"/>
          </p:nvPr>
        </p:nvSpPr>
        <p:spPr>
          <a:xfrm>
            <a:off x="-3175" y="115888"/>
            <a:ext cx="8291513" cy="1143000"/>
          </a:xfrm>
        </p:spPr>
        <p:txBody>
          <a:bodyPr/>
          <a:lstStyle/>
          <a:p>
            <a:pPr algn="l" eaLnBrk="1" hangingPunct="1"/>
            <a:r>
              <a:rPr lang="zh-TW" altLang="en-US" sz="4000" b="1" smtClean="0">
                <a:solidFill>
                  <a:srgbClr val="006600"/>
                </a:solidFill>
                <a:latin typeface="Times New Roman" pitchFamily="18" charset="0"/>
              </a:rPr>
              <a:t>次要醫療問題一</a:t>
            </a:r>
            <a:r>
              <a:rPr lang="en-US" altLang="zh-TW" sz="4000" b="1" smtClean="0">
                <a:solidFill>
                  <a:srgbClr val="006600"/>
                </a:solidFill>
              </a:rPr>
              <a:t>:</a:t>
            </a:r>
            <a:r>
              <a:rPr lang="zh-TW" altLang="en-US" sz="4000" b="1" smtClean="0">
                <a:solidFill>
                  <a:srgbClr val="006600"/>
                </a:solidFill>
              </a:rPr>
              <a:t>高血壓照護計畫</a:t>
            </a:r>
            <a:r>
              <a:rPr lang="en-US" altLang="zh-TW" sz="2000" b="1" smtClean="0">
                <a:solidFill>
                  <a:srgbClr val="006600"/>
                </a:solidFill>
              </a:rPr>
              <a:t>2/2</a:t>
            </a:r>
            <a:endParaRPr lang="en-US" altLang="zh-TW" sz="2000" b="1" smtClean="0">
              <a:solidFill>
                <a:srgbClr val="006600"/>
              </a:solidFill>
              <a:latin typeface="Times New Roman" pitchFamily="18" charset="0"/>
            </a:endParaRPr>
          </a:p>
        </p:txBody>
      </p:sp>
      <p:sp>
        <p:nvSpPr>
          <p:cNvPr id="43013" name="Text Box 5"/>
          <p:cNvSpPr txBox="1">
            <a:spLocks noChangeArrowheads="1"/>
          </p:cNvSpPr>
          <p:nvPr/>
        </p:nvSpPr>
        <p:spPr bwMode="auto">
          <a:xfrm>
            <a:off x="7694613" y="0"/>
            <a:ext cx="1449387" cy="64135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Constantia" pitchFamily="18" charset="0"/>
                <a:ea typeface="標楷體" pitchFamily="65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Constantia" pitchFamily="18" charset="0"/>
                <a:ea typeface="標楷體" pitchFamily="65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Constantia" pitchFamily="18" charset="0"/>
                <a:ea typeface="標楷體" pitchFamily="65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Constantia" pitchFamily="18" charset="0"/>
                <a:ea typeface="標楷體" pitchFamily="65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Constantia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nstantia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nstantia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nstantia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nstantia" pitchFamily="18" charset="0"/>
                <a:ea typeface="標楷體" pitchFamily="65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1800">
                <a:solidFill>
                  <a:srgbClr val="0D0D0D"/>
                </a:solidFill>
                <a:latin typeface="Times New Roman" pitchFamily="18" charset="0"/>
              </a:rPr>
              <a:t>第一次訪視</a:t>
            </a:r>
            <a:endParaRPr lang="en-US" altLang="zh-TW" sz="1800">
              <a:solidFill>
                <a:srgbClr val="0D0D0D"/>
              </a:solidFill>
              <a:latin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solidFill>
                  <a:srgbClr val="0D0D0D"/>
                </a:solidFill>
                <a:latin typeface="Times New Roman" pitchFamily="18" charset="0"/>
              </a:rPr>
              <a:t>10</a:t>
            </a:r>
            <a:r>
              <a:rPr lang="zh-TW" altLang="en-US" sz="1800">
                <a:solidFill>
                  <a:srgbClr val="0D0D0D"/>
                </a:solidFill>
                <a:latin typeface="Times New Roman" pitchFamily="18" charset="0"/>
              </a:rPr>
              <a:t>月</a:t>
            </a:r>
            <a:r>
              <a:rPr lang="en-US" altLang="zh-TW" sz="1800">
                <a:solidFill>
                  <a:srgbClr val="0D0D0D"/>
                </a:solidFill>
                <a:latin typeface="Times New Roman" pitchFamily="18" charset="0"/>
              </a:rPr>
              <a:t>16</a:t>
            </a:r>
            <a:r>
              <a:rPr lang="zh-TW" altLang="en-US" sz="1800">
                <a:solidFill>
                  <a:srgbClr val="0D0D0D"/>
                </a:solidFill>
                <a:latin typeface="Times New Roman" pitchFamily="18" charset="0"/>
              </a:rPr>
              <a:t>日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投影片編號版面配置區 1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Constantia" pitchFamily="18" charset="0"/>
                <a:ea typeface="標楷體" pitchFamily="65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Constantia" pitchFamily="18" charset="0"/>
                <a:ea typeface="標楷體" pitchFamily="65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Constantia" pitchFamily="18" charset="0"/>
                <a:ea typeface="標楷體" pitchFamily="65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Constantia" pitchFamily="18" charset="0"/>
                <a:ea typeface="標楷體" pitchFamily="65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Constantia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nstantia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nstantia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nstantia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nstantia" pitchFamily="18" charset="0"/>
                <a:ea typeface="標楷體" pitchFamily="65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4843706B-48D0-469E-8EF2-E9601D49F8D1}" type="slidenum">
              <a:rPr lang="en-US" altLang="zh-TW" sz="1400" smtClean="0">
                <a:latin typeface="Arial" charset="0"/>
                <a:ea typeface="新細明體" charset="-120"/>
              </a:rPr>
              <a:pPr eaLnBrk="1" hangingPunct="1">
                <a:spcBef>
                  <a:spcPct val="0"/>
                </a:spcBef>
                <a:buFontTx/>
                <a:buNone/>
              </a:pPr>
              <a:t>44</a:t>
            </a:fld>
            <a:endParaRPr lang="en-US" altLang="zh-TW" sz="1400" smtClean="0">
              <a:latin typeface="Arial" charset="0"/>
              <a:ea typeface="新細明體" charset="-12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914400" y="1214438"/>
            <a:ext cx="7086600" cy="5256212"/>
          </a:xfrm>
          <a:prstGeom prst="rect">
            <a:avLst/>
          </a:prstGeom>
        </p:spPr>
        <p:txBody>
          <a:bodyPr/>
          <a:lstStyle/>
          <a:p>
            <a:pPr marL="342900" indent="-342900">
              <a:lnSpc>
                <a:spcPct val="105000"/>
              </a:lnSpc>
              <a:spcBef>
                <a:spcPct val="5000"/>
              </a:spcBef>
              <a:buClr>
                <a:srgbClr val="006600"/>
              </a:buClr>
              <a:buFont typeface="Wingdings" pitchFamily="2" charset="2"/>
              <a:buChar char="u"/>
              <a:defRPr/>
            </a:pPr>
            <a:r>
              <a:rPr lang="zh-TW" altLang="en-US" sz="2800" b="1" kern="0" dirty="0">
                <a:solidFill>
                  <a:srgbClr val="0000FF"/>
                </a:solidFill>
                <a:latin typeface="+mn-lt"/>
                <a:ea typeface="+mn-ea"/>
              </a:rPr>
              <a:t>醫師回應情形</a:t>
            </a:r>
            <a:r>
              <a:rPr lang="en-US" altLang="zh-TW" sz="2800" b="1" kern="0" dirty="0">
                <a:solidFill>
                  <a:srgbClr val="000000"/>
                </a:solidFill>
                <a:latin typeface="+mn-lt"/>
                <a:ea typeface="+mn-ea"/>
              </a:rPr>
              <a:t>: </a:t>
            </a:r>
          </a:p>
          <a:p>
            <a:pPr marL="342900" indent="-342900">
              <a:lnSpc>
                <a:spcPct val="105000"/>
              </a:lnSpc>
              <a:spcBef>
                <a:spcPct val="5000"/>
              </a:spcBef>
              <a:buClr>
                <a:srgbClr val="0000FF"/>
              </a:buClr>
              <a:defRPr/>
            </a:pPr>
            <a:r>
              <a:rPr lang="zh-TW" altLang="en-US" sz="2800" b="1" kern="0" dirty="0">
                <a:latin typeface="+mn-lt"/>
                <a:ea typeface="+mn-ea"/>
              </a:rPr>
              <a:t>    無</a:t>
            </a:r>
            <a:endParaRPr lang="zh-TW" altLang="en-US" sz="2600" b="1" kern="0" dirty="0"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indent="-342900">
              <a:lnSpc>
                <a:spcPct val="105000"/>
              </a:lnSpc>
              <a:spcBef>
                <a:spcPts val="600"/>
              </a:spcBef>
              <a:buClr>
                <a:srgbClr val="006600"/>
              </a:buClr>
              <a:buFont typeface="Wingdings" pitchFamily="2" charset="2"/>
              <a:buChar char="u"/>
              <a:defRPr/>
            </a:pPr>
            <a:r>
              <a:rPr lang="zh-TW" altLang="en-US" sz="2800" b="1" kern="0" dirty="0">
                <a:solidFill>
                  <a:srgbClr val="0000FF"/>
                </a:solidFill>
                <a:latin typeface="+mn-lt"/>
                <a:ea typeface="+mn-ea"/>
              </a:rPr>
              <a:t>護理人員</a:t>
            </a:r>
            <a:r>
              <a:rPr lang="zh-TW" altLang="en-US" sz="2800" b="1" kern="0" dirty="0" smtClean="0">
                <a:solidFill>
                  <a:srgbClr val="0000FF"/>
                </a:solidFill>
                <a:latin typeface="+mn-lt"/>
                <a:ea typeface="+mn-ea"/>
              </a:rPr>
              <a:t>行為</a:t>
            </a:r>
            <a:r>
              <a:rPr lang="zh-TW" altLang="en-US" sz="2800" b="1" kern="0" dirty="0">
                <a:solidFill>
                  <a:srgbClr val="0000FF"/>
                </a:solidFill>
                <a:latin typeface="+mn-lt"/>
                <a:ea typeface="+mn-ea"/>
              </a:rPr>
              <a:t>改變情形</a:t>
            </a:r>
            <a:r>
              <a:rPr lang="en-US" altLang="zh-TW" sz="2800" b="1" kern="0" dirty="0">
                <a:solidFill>
                  <a:srgbClr val="000000"/>
                </a:solidFill>
                <a:latin typeface="+mn-lt"/>
                <a:ea typeface="+mn-ea"/>
              </a:rPr>
              <a:t>:</a:t>
            </a:r>
          </a:p>
          <a:p>
            <a:pPr marL="342900" indent="-342900">
              <a:lnSpc>
                <a:spcPct val="105000"/>
              </a:lnSpc>
              <a:spcBef>
                <a:spcPts val="600"/>
              </a:spcBef>
              <a:buClr>
                <a:srgbClr val="006600"/>
              </a:buClr>
              <a:defRPr/>
            </a:pPr>
            <a:r>
              <a:rPr lang="zh-TW" altLang="en-US" sz="2800" b="1" kern="0" dirty="0">
                <a:latin typeface="+mn-lt"/>
                <a:ea typeface="+mn-ea"/>
              </a:rPr>
              <a:t>    </a:t>
            </a:r>
            <a:r>
              <a:rPr lang="en-US" altLang="zh-TW" sz="2600" b="1" kern="0" dirty="0">
                <a:solidFill>
                  <a:srgbClr val="00B05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0051</a:t>
            </a:r>
            <a:r>
              <a:rPr lang="zh-TW" altLang="en-US" sz="2600" b="1" kern="0" dirty="0">
                <a:solidFill>
                  <a:srgbClr val="00B05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</a:t>
            </a:r>
            <a:r>
              <a:rPr lang="en-US" altLang="zh-TW" sz="2600" b="1" kern="0" dirty="0">
                <a:solidFill>
                  <a:srgbClr val="00B05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58</a:t>
            </a:r>
            <a:r>
              <a:rPr lang="zh-TW" altLang="en-US" sz="2800" b="1" kern="0" dirty="0">
                <a:solidFill>
                  <a:srgbClr val="00B050"/>
                </a:solidFill>
                <a:latin typeface="+mn-lt"/>
                <a:ea typeface="+mn-ea"/>
              </a:rPr>
              <a:t>使用較</a:t>
            </a:r>
            <a:r>
              <a:rPr lang="zh-TW" altLang="en-US" sz="2800" b="1" kern="0" dirty="0" smtClean="0">
                <a:solidFill>
                  <a:srgbClr val="00B050"/>
                </a:solidFill>
                <a:latin typeface="+mn-lt"/>
                <a:ea typeface="+mn-ea"/>
              </a:rPr>
              <a:t>正確自我</a:t>
            </a:r>
            <a:r>
              <a:rPr lang="zh-TW" altLang="en-US" sz="2800" b="1" kern="0" dirty="0">
                <a:solidFill>
                  <a:srgbClr val="00B050"/>
                </a:solidFill>
                <a:latin typeface="+mn-lt"/>
                <a:ea typeface="+mn-ea"/>
              </a:rPr>
              <a:t>照顧</a:t>
            </a:r>
            <a:r>
              <a:rPr lang="en-US" altLang="zh-TW" sz="2800" b="1" kern="0" dirty="0">
                <a:solidFill>
                  <a:srgbClr val="00B050"/>
                </a:solidFill>
                <a:latin typeface="+mn-lt"/>
                <a:ea typeface="+mn-ea"/>
              </a:rPr>
              <a:t>:</a:t>
            </a:r>
          </a:p>
          <a:p>
            <a:pPr marL="342900" indent="-342900">
              <a:lnSpc>
                <a:spcPct val="105000"/>
              </a:lnSpc>
              <a:spcBef>
                <a:spcPts val="600"/>
              </a:spcBef>
              <a:buClr>
                <a:srgbClr val="006600"/>
              </a:buClr>
              <a:defRPr/>
            </a:pPr>
            <a:r>
              <a:rPr lang="zh-TW" altLang="en-US" sz="2800" b="1" kern="0" dirty="0">
                <a:solidFill>
                  <a:srgbClr val="00B050"/>
                </a:solidFill>
                <a:latin typeface="+mn-lt"/>
                <a:ea typeface="+mn-ea"/>
              </a:rPr>
              <a:t>    </a:t>
            </a:r>
            <a:r>
              <a:rPr lang="zh-TW" altLang="en-US" sz="2800" b="1" kern="0" dirty="0" smtClean="0">
                <a:latin typeface="+mn-lt"/>
                <a:ea typeface="+mn-ea"/>
              </a:rPr>
              <a:t>經過</a:t>
            </a:r>
            <a:r>
              <a:rPr lang="zh-TW" altLang="en-US" sz="2800" b="1" kern="0" dirty="0">
                <a:latin typeface="+mn-lt"/>
                <a:ea typeface="+mn-ea"/>
              </a:rPr>
              <a:t>藥師提醒</a:t>
            </a:r>
            <a:r>
              <a:rPr lang="zh-TW" altLang="en-US" sz="2800" b="1" kern="0" dirty="0" smtClean="0">
                <a:latin typeface="+mn-lt"/>
                <a:ea typeface="+mn-ea"/>
              </a:rPr>
              <a:t>後護理人員會</a:t>
            </a:r>
            <a:r>
              <a:rPr lang="zh-TW" altLang="en-US" sz="2800" b="1" kern="0" dirty="0">
                <a:latin typeface="+mn-lt"/>
                <a:ea typeface="+mn-ea"/>
              </a:rPr>
              <a:t>注意</a:t>
            </a:r>
            <a:r>
              <a:rPr lang="zh-TW" altLang="en-US" sz="2800" b="1" kern="0" dirty="0">
                <a:latin typeface="標楷體"/>
                <a:ea typeface="標楷體"/>
              </a:rPr>
              <a:t>，</a:t>
            </a:r>
            <a:r>
              <a:rPr lang="zh-TW" altLang="en-US" sz="2800" b="1" kern="0" dirty="0">
                <a:latin typeface="+mn-lt"/>
                <a:ea typeface="+mn-ea"/>
              </a:rPr>
              <a:t>如果住院時會將目前服用藥物帶至醫院告知醫師。</a:t>
            </a:r>
            <a:endParaRPr lang="en-US" altLang="zh-TW" sz="2800" b="1" kern="0" dirty="0">
              <a:solidFill>
                <a:srgbClr val="000000"/>
              </a:solidFill>
              <a:latin typeface="+mn-lt"/>
              <a:ea typeface="+mn-ea"/>
            </a:endParaRPr>
          </a:p>
          <a:p>
            <a:pPr marL="342900" indent="-342900">
              <a:lnSpc>
                <a:spcPct val="105000"/>
              </a:lnSpc>
              <a:spcBef>
                <a:spcPts val="600"/>
              </a:spcBef>
              <a:buClr>
                <a:srgbClr val="006600"/>
              </a:buClr>
              <a:buFont typeface="Wingdings" pitchFamily="2" charset="2"/>
              <a:buChar char="u"/>
              <a:defRPr/>
            </a:pPr>
            <a:r>
              <a:rPr lang="zh-TW" altLang="en-US" sz="2800" b="1" kern="0" dirty="0">
                <a:solidFill>
                  <a:srgbClr val="0000FF"/>
                </a:solidFill>
                <a:latin typeface="+mn-lt"/>
                <a:ea typeface="+mn-ea"/>
              </a:rPr>
              <a:t>疾病控制情形</a:t>
            </a:r>
            <a:r>
              <a:rPr lang="zh-TW" altLang="en-US" sz="2800" b="1" kern="0" dirty="0">
                <a:latin typeface="+mn-lt"/>
                <a:ea typeface="+mn-ea"/>
              </a:rPr>
              <a:t>：</a:t>
            </a:r>
            <a:endParaRPr lang="en-US" altLang="zh-TW" sz="2800" b="1" kern="0" dirty="0">
              <a:latin typeface="+mn-lt"/>
              <a:ea typeface="+mn-ea"/>
            </a:endParaRPr>
          </a:p>
          <a:p>
            <a:pPr marL="342900" indent="-342900">
              <a:lnSpc>
                <a:spcPct val="105000"/>
              </a:lnSpc>
              <a:spcBef>
                <a:spcPts val="600"/>
              </a:spcBef>
              <a:buClr>
                <a:srgbClr val="0000FF"/>
              </a:buClr>
              <a:defRPr/>
            </a:pPr>
            <a:r>
              <a:rPr lang="zh-TW" altLang="en-US" sz="2600" b="1" kern="0" dirty="0">
                <a:latin typeface="Times New Roman" pitchFamily="18" charset="0"/>
                <a:ea typeface="+mn-ea"/>
                <a:cs typeface="Times New Roman" pitchFamily="18" charset="0"/>
              </a:rPr>
              <a:t>     </a:t>
            </a:r>
            <a:r>
              <a:rPr lang="en-US" altLang="zh-TW" sz="2600" b="1" kern="0" dirty="0">
                <a:solidFill>
                  <a:srgbClr val="00B05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(6)</a:t>
            </a:r>
            <a:r>
              <a:rPr lang="zh-TW" altLang="en-US" sz="2600" b="1" kern="0" dirty="0">
                <a:latin typeface="Times New Roman" pitchFamily="18" charset="0"/>
                <a:ea typeface="+mn-ea"/>
                <a:cs typeface="Times New Roman" pitchFamily="18" charset="0"/>
              </a:rPr>
              <a:t>目前血壓控制在約</a:t>
            </a:r>
            <a:r>
              <a:rPr lang="en-US" altLang="zh-TW" sz="2600" b="1" kern="0" dirty="0">
                <a:latin typeface="Times New Roman" pitchFamily="18" charset="0"/>
                <a:ea typeface="+mn-ea"/>
                <a:cs typeface="Times New Roman" pitchFamily="18" charset="0"/>
              </a:rPr>
              <a:t>150/80mmHg</a:t>
            </a:r>
            <a:r>
              <a:rPr lang="zh-TW" altLang="en-US" sz="2600" b="1" kern="0" dirty="0">
                <a:latin typeface="Times New Roman" pitchFamily="18" charset="0"/>
                <a:ea typeface="+mn-ea"/>
                <a:cs typeface="Times New Roman" pitchFamily="18" charset="0"/>
              </a:rPr>
              <a:t>。</a:t>
            </a:r>
            <a:endParaRPr lang="en-US" altLang="zh-TW" sz="2600" b="1" kern="0" dirty="0"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indent="-342900">
              <a:lnSpc>
                <a:spcPct val="105000"/>
              </a:lnSpc>
              <a:spcBef>
                <a:spcPts val="600"/>
              </a:spcBef>
              <a:buClr>
                <a:srgbClr val="006600"/>
              </a:buClr>
              <a:buFont typeface="Wingdings" pitchFamily="2" charset="2"/>
              <a:buChar char="u"/>
              <a:defRPr/>
            </a:pPr>
            <a:r>
              <a:rPr lang="zh-TW" altLang="en-US" sz="2800" b="1" kern="0" dirty="0">
                <a:solidFill>
                  <a:srgbClr val="0000FF"/>
                </a:solidFill>
                <a:latin typeface="+mn-lt"/>
                <a:ea typeface="+mn-ea"/>
              </a:rPr>
              <a:t>藥品副作用出現情形</a:t>
            </a:r>
            <a:r>
              <a:rPr lang="zh-TW" altLang="en-US" sz="2800" b="1" kern="0" dirty="0">
                <a:latin typeface="+mn-lt"/>
                <a:ea typeface="+mn-ea"/>
              </a:rPr>
              <a:t>：</a:t>
            </a:r>
            <a:endParaRPr lang="en-US" altLang="zh-TW" sz="2800" b="1" kern="0" dirty="0">
              <a:latin typeface="+mn-lt"/>
              <a:ea typeface="+mn-ea"/>
            </a:endParaRPr>
          </a:p>
          <a:p>
            <a:pPr marL="342900" indent="-342900">
              <a:lnSpc>
                <a:spcPct val="105000"/>
              </a:lnSpc>
              <a:spcBef>
                <a:spcPts val="600"/>
              </a:spcBef>
              <a:buClr>
                <a:srgbClr val="006600"/>
              </a:buClr>
              <a:defRPr/>
            </a:pPr>
            <a:r>
              <a:rPr lang="zh-TW" altLang="en-US" sz="2800" b="1" kern="0" dirty="0">
                <a:latin typeface="+mn-lt"/>
                <a:ea typeface="+mn-ea"/>
              </a:rPr>
              <a:t>     無</a:t>
            </a:r>
            <a:endParaRPr lang="en-US" altLang="zh-TW" sz="2800" b="1" kern="0" dirty="0">
              <a:latin typeface="+mn-lt"/>
              <a:ea typeface="+mn-ea"/>
            </a:endParaRPr>
          </a:p>
          <a:p>
            <a:pPr marL="342900" indent="-342900">
              <a:lnSpc>
                <a:spcPct val="105000"/>
              </a:lnSpc>
              <a:spcBef>
                <a:spcPct val="5000"/>
              </a:spcBef>
              <a:buClr>
                <a:srgbClr val="FF0000"/>
              </a:buClr>
              <a:buFont typeface="Arial" pitchFamily="34" charset="0"/>
              <a:buChar char="•"/>
              <a:defRPr/>
            </a:pPr>
            <a:r>
              <a:rPr lang="zh-TW" altLang="en-US" sz="2800" b="1" kern="0" dirty="0">
                <a:solidFill>
                  <a:srgbClr val="FF0000"/>
                </a:solidFill>
                <a:latin typeface="+mn-lt"/>
                <a:ea typeface="+mn-ea"/>
              </a:rPr>
              <a:t>沒發現新問題</a:t>
            </a:r>
          </a:p>
          <a:p>
            <a:pPr marL="342900" indent="-342900">
              <a:lnSpc>
                <a:spcPct val="105000"/>
              </a:lnSpc>
              <a:spcBef>
                <a:spcPct val="5000"/>
              </a:spcBef>
              <a:buClr>
                <a:srgbClr val="0000FF"/>
              </a:buClr>
              <a:defRPr/>
            </a:pPr>
            <a:endParaRPr lang="zh-TW" altLang="en-US" sz="2400" b="1" kern="0" dirty="0">
              <a:solidFill>
                <a:srgbClr val="000000"/>
              </a:solidFill>
              <a:latin typeface="+mn-lt"/>
              <a:ea typeface="+mn-ea"/>
            </a:endParaRPr>
          </a:p>
        </p:txBody>
      </p:sp>
      <p:sp>
        <p:nvSpPr>
          <p:cNvPr id="6" name="Rectangle 4"/>
          <p:cNvSpPr txBox="1">
            <a:spLocks noChangeArrowheads="1"/>
          </p:cNvSpPr>
          <p:nvPr/>
        </p:nvSpPr>
        <p:spPr bwMode="auto">
          <a:xfrm>
            <a:off x="0" y="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zh-TW" altLang="en-US" sz="4000" b="1" kern="0" dirty="0">
                <a:solidFill>
                  <a:srgbClr val="006600"/>
                </a:solidFill>
                <a:latin typeface="Times New Roman" pitchFamily="18" charset="0"/>
                <a:ea typeface="+mj-ea"/>
                <a:cs typeface="+mj-cs"/>
              </a:rPr>
              <a:t>次要醫療問題一</a:t>
            </a:r>
            <a:r>
              <a:rPr lang="en-US" altLang="zh-TW" sz="4000" b="1" kern="0" dirty="0">
                <a:solidFill>
                  <a:srgbClr val="006600"/>
                </a:solidFill>
                <a:latin typeface="標楷體" pitchFamily="65" charset="-120"/>
                <a:ea typeface="+mj-ea"/>
                <a:cs typeface="+mj-cs"/>
              </a:rPr>
              <a:t>:</a:t>
            </a:r>
            <a:r>
              <a:rPr lang="zh-TW" altLang="en-US" sz="4000" b="1" kern="0" dirty="0">
                <a:solidFill>
                  <a:srgbClr val="006600"/>
                </a:solidFill>
                <a:latin typeface="標楷體" pitchFamily="65" charset="-120"/>
                <a:ea typeface="+mj-ea"/>
                <a:cs typeface="+mj-cs"/>
              </a:rPr>
              <a:t>高血壓追蹤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7473950" y="0"/>
            <a:ext cx="1670050" cy="584200"/>
          </a:xfrm>
          <a:prstGeom prst="rect">
            <a:avLst/>
          </a:prstGeom>
          <a:solidFill>
            <a:srgbClr val="BBE0E3"/>
          </a:solidFill>
          <a:ln>
            <a:noFill/>
          </a:ln>
          <a:effectLst/>
          <a:extLst/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 smtClean="0">
                <a:solidFill>
                  <a:srgbClr val="000000">
                    <a:lumMod val="95000"/>
                    <a:lumOff val="5000"/>
                  </a:srgbClr>
                </a:solidFill>
                <a:latin typeface="Times New Roman" pitchFamily="18" charset="0"/>
                <a:ea typeface="標楷體" pitchFamily="65" charset="-120"/>
              </a:rPr>
              <a:t>第二次訪視</a:t>
            </a:r>
            <a:endParaRPr lang="en-US" altLang="zh-TW" sz="1600" kern="0" dirty="0" smtClean="0">
              <a:solidFill>
                <a:srgbClr val="000000">
                  <a:lumMod val="95000"/>
                  <a:lumOff val="5000"/>
                </a:srgbClr>
              </a:solidFill>
              <a:latin typeface="Times New Roman" pitchFamily="18" charset="0"/>
              <a:ea typeface="標楷體" pitchFamily="65" charset="-12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sz="1600" kern="0" dirty="0" smtClean="0">
                <a:solidFill>
                  <a:srgbClr val="000000">
                    <a:lumMod val="95000"/>
                    <a:lumOff val="5000"/>
                  </a:srgbClr>
                </a:solidFill>
                <a:latin typeface="Times New Roman" pitchFamily="18" charset="0"/>
                <a:ea typeface="標楷體" pitchFamily="65" charset="-120"/>
              </a:rPr>
              <a:t>11</a:t>
            </a:r>
            <a:r>
              <a:rPr lang="zh-TW" altLang="en-US" sz="1600" kern="0" dirty="0" smtClean="0">
                <a:solidFill>
                  <a:srgbClr val="000000">
                    <a:lumMod val="95000"/>
                    <a:lumOff val="5000"/>
                  </a:srgbClr>
                </a:solidFill>
                <a:latin typeface="Times New Roman" pitchFamily="18" charset="0"/>
                <a:ea typeface="標楷體" pitchFamily="65" charset="-120"/>
              </a:rPr>
              <a:t>月</a:t>
            </a:r>
            <a:r>
              <a:rPr lang="en-US" altLang="zh-TW" sz="1600" kern="0" dirty="0" smtClean="0">
                <a:solidFill>
                  <a:srgbClr val="000000">
                    <a:lumMod val="95000"/>
                    <a:lumOff val="5000"/>
                  </a:srgbClr>
                </a:solidFill>
                <a:latin typeface="Times New Roman" pitchFamily="18" charset="0"/>
                <a:ea typeface="標楷體" pitchFamily="65" charset="-120"/>
              </a:rPr>
              <a:t>20</a:t>
            </a:r>
            <a:r>
              <a:rPr lang="zh-TW" altLang="en-US" sz="1600" kern="0" dirty="0" smtClean="0">
                <a:solidFill>
                  <a:srgbClr val="000000">
                    <a:lumMod val="95000"/>
                    <a:lumOff val="5000"/>
                  </a:srgbClr>
                </a:solidFill>
                <a:latin typeface="Times New Roman" pitchFamily="18" charset="0"/>
                <a:ea typeface="標楷體" pitchFamily="65" charset="-120"/>
              </a:rPr>
              <a:t>日</a:t>
            </a:r>
            <a:r>
              <a:rPr lang="en-US" altLang="zh-TW" sz="1600" kern="0" dirty="0" smtClean="0">
                <a:solidFill>
                  <a:srgbClr val="000000">
                    <a:lumMod val="95000"/>
                    <a:lumOff val="5000"/>
                  </a:srgbClr>
                </a:solidFill>
                <a:latin typeface="Times New Roman" pitchFamily="18" charset="0"/>
                <a:ea typeface="標楷體" pitchFamily="65" charset="-120"/>
              </a:rPr>
              <a:t>15:00</a:t>
            </a:r>
            <a:endParaRPr lang="zh-TW" altLang="en-US" sz="1600" kern="0" dirty="0" smtClean="0">
              <a:solidFill>
                <a:srgbClr val="000000">
                  <a:lumMod val="95000"/>
                  <a:lumOff val="5000"/>
                </a:srgbClr>
              </a:solidFill>
              <a:latin typeface="Times New Roman" pitchFamily="18" charset="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357188"/>
            <a:ext cx="8229600" cy="1143000"/>
          </a:xfrm>
        </p:spPr>
        <p:txBody>
          <a:bodyPr/>
          <a:lstStyle/>
          <a:p>
            <a:pPr eaLnBrk="1" hangingPunct="1"/>
            <a:r>
              <a:rPr lang="zh-TW" altLang="en-US" sz="4000" b="1" smtClean="0">
                <a:solidFill>
                  <a:srgbClr val="006600"/>
                </a:solidFill>
                <a:latin typeface="Times New Roman" pitchFamily="18" charset="0"/>
              </a:rPr>
              <a:t>次要醫療問題一</a:t>
            </a:r>
            <a:r>
              <a:rPr lang="en-US" altLang="zh-TW" sz="4000" b="1" smtClean="0">
                <a:solidFill>
                  <a:srgbClr val="006600"/>
                </a:solidFill>
                <a:latin typeface="標楷體" pitchFamily="65" charset="-120"/>
              </a:rPr>
              <a:t>:</a:t>
            </a:r>
            <a:r>
              <a:rPr lang="zh-TW" altLang="en-US" sz="4000" b="1" smtClean="0">
                <a:solidFill>
                  <a:srgbClr val="006600"/>
                </a:solidFill>
                <a:latin typeface="標楷體" pitchFamily="65" charset="-120"/>
              </a:rPr>
              <a:t>高血壓追蹤</a:t>
            </a:r>
          </a:p>
        </p:txBody>
      </p:sp>
      <p:graphicFrame>
        <p:nvGraphicFramePr>
          <p:cNvPr id="251907" name="Group 3"/>
          <p:cNvGraphicFramePr>
            <a:graphicFrameLocks noGrp="1"/>
          </p:cNvGraphicFramePr>
          <p:nvPr/>
        </p:nvGraphicFramePr>
        <p:xfrm>
          <a:off x="1331913" y="2276475"/>
          <a:ext cx="6911976" cy="2663826"/>
        </p:xfrm>
        <a:graphic>
          <a:graphicData uri="http://schemas.openxmlformats.org/drawingml/2006/table">
            <a:tbl>
              <a:tblPr/>
              <a:tblGrid>
                <a:gridCol w="760161"/>
                <a:gridCol w="953600"/>
                <a:gridCol w="1022230"/>
                <a:gridCol w="935997"/>
                <a:gridCol w="1079996"/>
                <a:gridCol w="1007996"/>
                <a:gridCol w="1151996"/>
              </a:tblGrid>
              <a:tr h="704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日期</a:t>
                      </a:r>
                      <a:endParaRPr kumimoji="1" lang="zh-TW" altLang="zh-TW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89986" marR="89986" marT="46816" marB="46816" anchor="ctr" anchorCtr="1" horzOverflow="overflow">
                    <a:lnL>
                      <a:noFill/>
                    </a:lnL>
                    <a:lnR w="2857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10/20</a:t>
                      </a:r>
                      <a:endParaRPr kumimoji="1" lang="en-US" altLang="zh-TW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marL="89986" marR="89986" marT="46816" marB="46816" anchor="ctr" anchorCtr="1" horzOverflow="overflow">
                    <a:lnL w="2857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10/13</a:t>
                      </a:r>
                      <a:endParaRPr kumimoji="1" lang="en-US" altLang="zh-TW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marL="89986" marR="89986" marT="46816" marB="46816" anchor="ctr" anchorCtr="1" horzOverflow="overflow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10/23</a:t>
                      </a:r>
                      <a:endParaRPr kumimoji="1" lang="en-US" altLang="zh-TW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marL="89986" marR="89986" marT="46816" marB="46816" anchor="ctr" anchorCtr="1" horzOverflow="overflow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11/6</a:t>
                      </a:r>
                      <a:endParaRPr kumimoji="1" lang="en-US" altLang="zh-TW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marL="89986" marR="89986" marT="46816" marB="46816" anchor="ctr" anchorCtr="1" horzOverflow="overflow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11/17</a:t>
                      </a:r>
                      <a:endParaRPr kumimoji="1" lang="en-US" altLang="zh-TW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marL="89986" marR="89986" marT="46816" marB="46816" anchor="ctr" anchorCtr="1" horzOverflow="overflow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11/20</a:t>
                      </a:r>
                      <a:endParaRPr kumimoji="1" lang="en-US" altLang="zh-TW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marL="89986" marR="89986" marT="46816" marB="46816" anchor="ctr" anchorCtr="1" horzOverflow="overflow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8683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B.P</a:t>
                      </a:r>
                    </a:p>
                  </a:txBody>
                  <a:tcPr marL="89986" marR="89986" marT="46816" marB="46816" anchor="ctr" anchorCtr="1" horzOverflow="overflow">
                    <a:lnL>
                      <a:noFill/>
                    </a:lnL>
                    <a:lnR w="2857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144/65</a:t>
                      </a:r>
                      <a:endParaRPr kumimoji="1" lang="en-US" altLang="zh-TW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marL="89986" marR="89986" marT="46816" marB="46816" anchor="ctr" anchorCtr="1" horzOverflow="overflow">
                    <a:lnL w="2857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136/63</a:t>
                      </a:r>
                    </a:p>
                  </a:txBody>
                  <a:tcPr marL="89986" marR="89986" marT="46816" marB="46816" anchor="ctr" anchorCtr="1" horzOverflow="overflow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137/53</a:t>
                      </a:r>
                      <a:endParaRPr kumimoji="1" lang="en-US" altLang="zh-TW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marL="89986" marR="89986" marT="46816" marB="46816" anchor="ctr" anchorCtr="1" horzOverflow="overflow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153/67</a:t>
                      </a:r>
                      <a:endParaRPr kumimoji="1" lang="en-US" altLang="zh-TW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marL="89986" marR="89986" marT="46816" marB="46816" anchor="ctr" anchorCtr="1" horzOverflow="overflow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140/73</a:t>
                      </a:r>
                      <a:endParaRPr kumimoji="1" lang="en-US" altLang="zh-TW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marL="89986" marR="89986" marT="46816" marB="46816" anchor="ctr" anchorCtr="1" horzOverflow="overflow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141/75</a:t>
                      </a:r>
                      <a:endParaRPr kumimoji="1" lang="en-US" altLang="zh-TW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marL="89986" marR="89986" marT="46816" marB="46816" anchor="ctr" anchorCtr="1" horzOverflow="overflow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10906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H.R. </a:t>
                      </a:r>
                    </a:p>
                  </a:txBody>
                  <a:tcPr marL="89986" marR="89986" marT="46816" marB="46816" anchor="ctr" anchorCtr="1" horzOverflow="overflow">
                    <a:lnL>
                      <a:noFill/>
                    </a:lnL>
                    <a:lnR w="2857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76</a:t>
                      </a:r>
                      <a:endParaRPr kumimoji="1" lang="zh-TW" altLang="zh-TW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marL="89986" marR="89986" marT="46816" marB="46816" anchor="ctr" anchorCtr="1" horzOverflow="overflow">
                    <a:lnL w="2857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77</a:t>
                      </a:r>
                    </a:p>
                  </a:txBody>
                  <a:tcPr marL="89986" marR="89986" marT="46816" marB="46816" anchor="ctr" anchorCtr="1" horzOverflow="overflow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88</a:t>
                      </a:r>
                      <a:endParaRPr kumimoji="1" lang="zh-TW" altLang="zh-TW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marL="89986" marR="89986" marT="46816" marB="46816" anchor="ctr" anchorCtr="1" horzOverflow="overflow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76</a:t>
                      </a:r>
                    </a:p>
                  </a:txBody>
                  <a:tcPr marL="89986" marR="89986" marT="46816" marB="46816" anchor="ctr" anchorCtr="1" horzOverflow="overflow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76</a:t>
                      </a:r>
                      <a:endParaRPr kumimoji="1" lang="en-US" altLang="zh-TW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marL="89986" marR="89986" marT="46816" marB="46816" anchor="ctr" anchorCtr="1" horzOverflow="overflow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85</a:t>
                      </a:r>
                      <a:endParaRPr kumimoji="1" lang="en-US" altLang="zh-TW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marL="89986" marR="89986" marT="46816" marB="46816" anchor="ctr" anchorCtr="1" horzOverflow="overflow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</a:tr>
            </a:tbl>
          </a:graphicData>
        </a:graphic>
      </p:graphicFrame>
      <p:sp>
        <p:nvSpPr>
          <p:cNvPr id="45092" name="投影片編號版面配置區 5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Constantia" pitchFamily="18" charset="0"/>
                <a:ea typeface="標楷體" pitchFamily="65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Constantia" pitchFamily="18" charset="0"/>
                <a:ea typeface="標楷體" pitchFamily="65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Constantia" pitchFamily="18" charset="0"/>
                <a:ea typeface="標楷體" pitchFamily="65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Constantia" pitchFamily="18" charset="0"/>
                <a:ea typeface="標楷體" pitchFamily="65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Constantia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nstantia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nstantia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nstantia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nstantia" pitchFamily="18" charset="0"/>
                <a:ea typeface="標楷體" pitchFamily="65" charset="-12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F245D272-2BE4-4DDB-AD09-4E5C42CA3AEE}" type="slidenum">
              <a:rPr lang="en-US" altLang="zh-TW" sz="1400">
                <a:latin typeface="Arial" charset="0"/>
                <a:ea typeface="新細明體" charset="-12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45</a:t>
            </a:fld>
            <a:endParaRPr lang="en-US" altLang="zh-TW" sz="1400">
              <a:latin typeface="Arial" charset="0"/>
              <a:ea typeface="新細明體" charset="-120"/>
            </a:endParaRPr>
          </a:p>
        </p:txBody>
      </p:sp>
      <p:sp>
        <p:nvSpPr>
          <p:cNvPr id="87092" name="Rectangle 52"/>
          <p:cNvSpPr>
            <a:spLocks noChangeArrowheads="1"/>
          </p:cNvSpPr>
          <p:nvPr/>
        </p:nvSpPr>
        <p:spPr bwMode="auto">
          <a:xfrm>
            <a:off x="571500" y="1571625"/>
            <a:ext cx="3095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zh-TW" altLang="en-US" sz="2400" b="1" dirty="0">
                <a:solidFill>
                  <a:srgbClr val="660066"/>
                </a:solidFill>
                <a:latin typeface="+mn-ea"/>
                <a:ea typeface="+mn-ea"/>
              </a:rPr>
              <a:t>血壓</a:t>
            </a:r>
            <a:r>
              <a:rPr lang="en-US" altLang="zh-TW" sz="2400" b="1" dirty="0">
                <a:solidFill>
                  <a:srgbClr val="660066"/>
                </a:solidFill>
                <a:latin typeface="+mn-ea"/>
                <a:ea typeface="+mn-ea"/>
              </a:rPr>
              <a:t>/</a:t>
            </a:r>
            <a:r>
              <a:rPr lang="zh-TW" altLang="en-US" sz="2400" b="1" dirty="0">
                <a:solidFill>
                  <a:srgbClr val="660066"/>
                </a:solidFill>
                <a:latin typeface="+mn-ea"/>
                <a:ea typeface="+mn-ea"/>
              </a:rPr>
              <a:t>心跳 記錄值</a:t>
            </a:r>
          </a:p>
        </p:txBody>
      </p:sp>
      <p:sp>
        <p:nvSpPr>
          <p:cNvPr id="45094" name="Text Box 53"/>
          <p:cNvSpPr txBox="1">
            <a:spLocks noChangeArrowheads="1"/>
          </p:cNvSpPr>
          <p:nvPr/>
        </p:nvSpPr>
        <p:spPr bwMode="auto">
          <a:xfrm>
            <a:off x="303213" y="5684838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Constantia" pitchFamily="18" charset="0"/>
                <a:ea typeface="標楷體" pitchFamily="65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Constantia" pitchFamily="18" charset="0"/>
                <a:ea typeface="標楷體" pitchFamily="65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Constantia" pitchFamily="18" charset="0"/>
                <a:ea typeface="標楷體" pitchFamily="65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Constantia" pitchFamily="18" charset="0"/>
                <a:ea typeface="標楷體" pitchFamily="65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Constantia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nstantia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nstantia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nstantia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nstantia" pitchFamily="18" charset="0"/>
                <a:ea typeface="標楷體" pitchFamily="65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Arial" charset="0"/>
              <a:ea typeface="新細明體" charset="-120"/>
            </a:endParaRP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7473950" y="0"/>
            <a:ext cx="1670050" cy="584200"/>
          </a:xfrm>
          <a:prstGeom prst="rect">
            <a:avLst/>
          </a:prstGeom>
          <a:solidFill>
            <a:srgbClr val="BBE0E3"/>
          </a:solidFill>
          <a:ln>
            <a:noFill/>
          </a:ln>
          <a:effectLst/>
          <a:extLst/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 smtClean="0">
                <a:solidFill>
                  <a:srgbClr val="000000">
                    <a:lumMod val="95000"/>
                    <a:lumOff val="5000"/>
                  </a:srgbClr>
                </a:solidFill>
                <a:latin typeface="Times New Roman" pitchFamily="18" charset="0"/>
                <a:ea typeface="標楷體" pitchFamily="65" charset="-120"/>
              </a:rPr>
              <a:t>第二次訪視</a:t>
            </a:r>
            <a:endParaRPr lang="en-US" altLang="zh-TW" sz="1600" kern="0" dirty="0" smtClean="0">
              <a:solidFill>
                <a:srgbClr val="000000">
                  <a:lumMod val="95000"/>
                  <a:lumOff val="5000"/>
                </a:srgbClr>
              </a:solidFill>
              <a:latin typeface="Times New Roman" pitchFamily="18" charset="0"/>
              <a:ea typeface="標楷體" pitchFamily="65" charset="-12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sz="1600" kern="0" dirty="0" smtClean="0">
                <a:solidFill>
                  <a:srgbClr val="000000">
                    <a:lumMod val="95000"/>
                    <a:lumOff val="5000"/>
                  </a:srgbClr>
                </a:solidFill>
                <a:latin typeface="Times New Roman" pitchFamily="18" charset="0"/>
                <a:ea typeface="標楷體" pitchFamily="65" charset="-120"/>
              </a:rPr>
              <a:t>11</a:t>
            </a:r>
            <a:r>
              <a:rPr lang="zh-TW" altLang="en-US" sz="1600" kern="0" dirty="0" smtClean="0">
                <a:solidFill>
                  <a:srgbClr val="000000">
                    <a:lumMod val="95000"/>
                    <a:lumOff val="5000"/>
                  </a:srgbClr>
                </a:solidFill>
                <a:latin typeface="Times New Roman" pitchFamily="18" charset="0"/>
                <a:ea typeface="標楷體" pitchFamily="65" charset="-120"/>
              </a:rPr>
              <a:t>月</a:t>
            </a:r>
            <a:r>
              <a:rPr lang="en-US" altLang="zh-TW" sz="1600" kern="0" dirty="0" smtClean="0">
                <a:solidFill>
                  <a:srgbClr val="000000">
                    <a:lumMod val="95000"/>
                    <a:lumOff val="5000"/>
                  </a:srgbClr>
                </a:solidFill>
                <a:latin typeface="Times New Roman" pitchFamily="18" charset="0"/>
                <a:ea typeface="標楷體" pitchFamily="65" charset="-120"/>
              </a:rPr>
              <a:t>20</a:t>
            </a:r>
            <a:r>
              <a:rPr lang="zh-TW" altLang="en-US" sz="1600" kern="0" dirty="0" smtClean="0">
                <a:solidFill>
                  <a:srgbClr val="000000">
                    <a:lumMod val="95000"/>
                    <a:lumOff val="5000"/>
                  </a:srgbClr>
                </a:solidFill>
                <a:latin typeface="Times New Roman" pitchFamily="18" charset="0"/>
                <a:ea typeface="標楷體" pitchFamily="65" charset="-120"/>
              </a:rPr>
              <a:t>日</a:t>
            </a:r>
            <a:r>
              <a:rPr lang="en-US" altLang="zh-TW" sz="1600" kern="0" dirty="0" smtClean="0">
                <a:solidFill>
                  <a:srgbClr val="000000">
                    <a:lumMod val="95000"/>
                    <a:lumOff val="5000"/>
                  </a:srgbClr>
                </a:solidFill>
                <a:latin typeface="Times New Roman" pitchFamily="18" charset="0"/>
                <a:ea typeface="標楷體" pitchFamily="65" charset="-120"/>
              </a:rPr>
              <a:t>15:00</a:t>
            </a:r>
            <a:endParaRPr lang="zh-TW" altLang="en-US" sz="1600" kern="0" dirty="0" smtClean="0">
              <a:solidFill>
                <a:srgbClr val="000000">
                  <a:lumMod val="95000"/>
                  <a:lumOff val="5000"/>
                </a:srgbClr>
              </a:solidFill>
              <a:latin typeface="Times New Roman" pitchFamily="18" charset="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內容版面配置區 2"/>
          <p:cNvSpPr>
            <a:spLocks noGrp="1"/>
          </p:cNvSpPr>
          <p:nvPr>
            <p:ph idx="1"/>
          </p:nvPr>
        </p:nvSpPr>
        <p:spPr>
          <a:xfrm>
            <a:off x="323528" y="1571625"/>
            <a:ext cx="8208912" cy="3009503"/>
          </a:xfrm>
        </p:spPr>
        <p:txBody>
          <a:bodyPr/>
          <a:lstStyle/>
          <a:p>
            <a:pPr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zh-TW" altLang="en-US" sz="3200" b="1" dirty="0" smtClean="0">
                <a:solidFill>
                  <a:srgbClr val="0000FF"/>
                </a:solidFill>
              </a:rPr>
              <a:t>個案的五個主要醫療問題都有正向之進展</a:t>
            </a:r>
            <a:endParaRPr lang="en-US" altLang="zh-TW" sz="3200" b="1" dirty="0" smtClean="0">
              <a:solidFill>
                <a:srgbClr val="0000FF"/>
              </a:solidFill>
            </a:endParaRPr>
          </a:p>
          <a:p>
            <a:pPr>
              <a:spcBef>
                <a:spcPts val="1200"/>
              </a:spcBef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zh-TW" altLang="en-US" sz="3200" b="1" dirty="0" smtClean="0">
                <a:solidFill>
                  <a:srgbClr val="0000FF"/>
                </a:solidFill>
              </a:rPr>
              <a:t>由於與醫師有良好互動，醫師有</a:t>
            </a:r>
            <a:r>
              <a:rPr lang="zh-TW" altLang="en-US" sz="3200" b="1" dirty="0">
                <a:solidFill>
                  <a:srgbClr val="0000FF"/>
                </a:solidFill>
              </a:rPr>
              <a:t>接受建議</a:t>
            </a:r>
            <a:endParaRPr lang="en-US" altLang="zh-TW" sz="3200" b="1" dirty="0" smtClean="0">
              <a:solidFill>
                <a:srgbClr val="0000FF"/>
              </a:solidFill>
            </a:endParaRPr>
          </a:p>
          <a:p>
            <a:pPr>
              <a:spcBef>
                <a:spcPts val="1200"/>
              </a:spcBef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zh-TW" altLang="en-US" sz="3200" b="1" dirty="0" smtClean="0">
                <a:solidFill>
                  <a:srgbClr val="0000FF"/>
                </a:solidFill>
              </a:rPr>
              <a:t>將密切注意未來各疾病控制狀況以及是否    還有藥物治療問題發生</a:t>
            </a:r>
          </a:p>
          <a:p>
            <a:endParaRPr lang="zh-TW" altLang="en-US" sz="3200" dirty="0" smtClean="0">
              <a:solidFill>
                <a:srgbClr val="0000FF"/>
              </a:solidFill>
            </a:endParaRPr>
          </a:p>
        </p:txBody>
      </p:sp>
      <p:sp>
        <p:nvSpPr>
          <p:cNvPr id="46083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Constantia" pitchFamily="18" charset="0"/>
                <a:ea typeface="標楷體" pitchFamily="65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Constantia" pitchFamily="18" charset="0"/>
                <a:ea typeface="標楷體" pitchFamily="65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Constantia" pitchFamily="18" charset="0"/>
                <a:ea typeface="標楷體" pitchFamily="65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Constantia" pitchFamily="18" charset="0"/>
                <a:ea typeface="標楷體" pitchFamily="65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Constantia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nstantia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nstantia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nstantia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nstantia" pitchFamily="18" charset="0"/>
                <a:ea typeface="標楷體" pitchFamily="65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4D8D905D-C722-4F0B-95F8-770CD155455E}" type="slidenum">
              <a:rPr lang="en-US" altLang="zh-TW" sz="1400" smtClean="0">
                <a:latin typeface="Arial" charset="0"/>
                <a:ea typeface="新細明體" charset="-120"/>
              </a:rPr>
              <a:pPr eaLnBrk="1" hangingPunct="1">
                <a:spcBef>
                  <a:spcPct val="0"/>
                </a:spcBef>
                <a:buFontTx/>
                <a:buNone/>
              </a:pPr>
              <a:t>46</a:t>
            </a:fld>
            <a:endParaRPr lang="en-US" altLang="zh-TW" sz="1400" smtClean="0">
              <a:latin typeface="Arial" charset="0"/>
              <a:ea typeface="新細明體" charset="-120"/>
            </a:endParaRPr>
          </a:p>
        </p:txBody>
      </p:sp>
      <p:sp>
        <p:nvSpPr>
          <p:cNvPr id="55300" name="標題 3"/>
          <p:cNvSpPr>
            <a:spLocks noGrp="1"/>
          </p:cNvSpPr>
          <p:nvPr>
            <p:ph type="title"/>
          </p:nvPr>
        </p:nvSpPr>
        <p:spPr>
          <a:xfrm>
            <a:off x="1042988" y="277813"/>
            <a:ext cx="6913562" cy="990600"/>
          </a:xfrm>
        </p:spPr>
        <p:txBody>
          <a:bodyPr/>
          <a:lstStyle/>
          <a:p>
            <a:pPr>
              <a:defRPr/>
            </a:pPr>
            <a:r>
              <a:rPr lang="zh-TW" altLang="en-US" b="1" dirty="0" smtClean="0">
                <a:solidFill>
                  <a:srgbClr val="990000"/>
                </a:solidFill>
                <a:latin typeface="Times New Roman" pitchFamily="18" charset="0"/>
              </a:rPr>
              <a:t>總結</a:t>
            </a:r>
            <a:r>
              <a:rPr lang="en-US" altLang="zh-TW" b="1" dirty="0" smtClean="0">
                <a:solidFill>
                  <a:srgbClr val="990000"/>
                </a:solidFill>
                <a:latin typeface="Times New Roman" pitchFamily="18" charset="0"/>
              </a:rPr>
              <a:t>_</a:t>
            </a:r>
            <a:r>
              <a:rPr lang="zh-TW" altLang="en-US" sz="3600" b="1" dirty="0" smtClean="0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</a:rPr>
              <a:t>經藥師照顧個案後</a:t>
            </a:r>
            <a:endParaRPr lang="zh-TW" altLang="en-US" sz="3600" b="1" dirty="0" smtClean="0">
              <a:solidFill>
                <a:schemeClr val="tx1">
                  <a:lumMod val="1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Constantia" pitchFamily="18" charset="0"/>
                <a:ea typeface="標楷體" pitchFamily="65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Constantia" pitchFamily="18" charset="0"/>
                <a:ea typeface="標楷體" pitchFamily="65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Constantia" pitchFamily="18" charset="0"/>
                <a:ea typeface="標楷體" pitchFamily="65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Constantia" pitchFamily="18" charset="0"/>
                <a:ea typeface="標楷體" pitchFamily="65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Constantia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nstantia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nstantia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nstantia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nstantia" pitchFamily="18" charset="0"/>
                <a:ea typeface="標楷體" pitchFamily="65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92254AFB-91B1-46E9-8437-3F73707F2F7F}" type="slidenum">
              <a:rPr lang="en-US" altLang="zh-TW" sz="1400" smtClean="0">
                <a:latin typeface="Arial" charset="0"/>
                <a:ea typeface="新細明體" charset="-120"/>
              </a:rPr>
              <a:pPr eaLnBrk="1" hangingPunct="1">
                <a:spcBef>
                  <a:spcPct val="0"/>
                </a:spcBef>
                <a:buFontTx/>
                <a:buNone/>
              </a:pPr>
              <a:t>47</a:t>
            </a:fld>
            <a:endParaRPr lang="en-US" altLang="zh-TW" sz="1400" smtClean="0">
              <a:latin typeface="Arial" charset="0"/>
              <a:ea typeface="新細明體" charset="-120"/>
            </a:endParaRPr>
          </a:p>
        </p:txBody>
      </p:sp>
      <p:sp>
        <p:nvSpPr>
          <p:cNvPr id="5" name="標題 1"/>
          <p:cNvSpPr txBox="1">
            <a:spLocks/>
          </p:cNvSpPr>
          <p:nvPr/>
        </p:nvSpPr>
        <p:spPr>
          <a:xfrm>
            <a:off x="0" y="1571625"/>
            <a:ext cx="8229600" cy="252095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Constantia" pitchFamily="18" charset="0"/>
                <a:ea typeface="標楷體" pitchFamily="65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Constantia" pitchFamily="18" charset="0"/>
                <a:ea typeface="標楷體" pitchFamily="65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Constantia" pitchFamily="18" charset="0"/>
                <a:ea typeface="標楷體" pitchFamily="65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Constantia" pitchFamily="18" charset="0"/>
                <a:ea typeface="標楷體" pitchFamily="65" charset="-12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defRPr/>
            </a:pPr>
            <a:r>
              <a:rPr lang="zh-TW" altLang="en-US" sz="6000" b="1" kern="0" dirty="0" smtClean="0">
                <a:solidFill>
                  <a:srgbClr val="660066"/>
                </a:solidFill>
                <a:latin typeface="標楷體" panose="03000509000000000000" pitchFamily="65" charset="-120"/>
              </a:rPr>
              <a:t>謝謝聆聽</a:t>
            </a:r>
            <a:br>
              <a:rPr lang="zh-TW" altLang="en-US" sz="6000" b="1" kern="0" dirty="0" smtClean="0">
                <a:solidFill>
                  <a:srgbClr val="660066"/>
                </a:solidFill>
                <a:latin typeface="標楷體" panose="03000509000000000000" pitchFamily="65" charset="-120"/>
              </a:rPr>
            </a:br>
            <a:r>
              <a:rPr lang="zh-TW" altLang="en-US" sz="6000" b="1" kern="0" dirty="0" smtClean="0">
                <a:solidFill>
                  <a:srgbClr val="660066"/>
                </a:solidFill>
                <a:latin typeface="標楷體" panose="03000509000000000000" pitchFamily="65" charset="-120"/>
              </a:rPr>
              <a:t>    敬請指導</a:t>
            </a:r>
            <a:r>
              <a:rPr lang="en-US" altLang="zh-TW" sz="6000" b="1" kern="0" dirty="0" smtClean="0">
                <a:solidFill>
                  <a:srgbClr val="660066"/>
                </a:solidFill>
                <a:latin typeface="標楷體" panose="03000509000000000000" pitchFamily="65" charset="-120"/>
              </a:rPr>
              <a:t>!</a:t>
            </a:r>
            <a:endParaRPr lang="zh-TW" altLang="en-US" sz="6000" b="1" kern="0" dirty="0" smtClean="0">
              <a:solidFill>
                <a:srgbClr val="660066"/>
              </a:solidFill>
              <a:latin typeface="標楷體" panose="03000509000000000000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187450" y="115888"/>
            <a:ext cx="7307263" cy="766762"/>
          </a:xfrm>
        </p:spPr>
        <p:txBody>
          <a:bodyPr/>
          <a:lstStyle/>
          <a:p>
            <a:pPr eaLnBrk="1" hangingPunct="1"/>
            <a:r>
              <a:rPr lang="zh-TW" altLang="en-US" b="1" i="0" smtClean="0">
                <a:solidFill>
                  <a:srgbClr val="008000"/>
                </a:solidFill>
                <a:latin typeface="標楷體" pitchFamily="65" charset="-120"/>
                <a:ea typeface="標楷體" pitchFamily="65" charset="-120"/>
              </a:rPr>
              <a:t>病人資訊</a:t>
            </a:r>
            <a:r>
              <a:rPr lang="en-US" altLang="zh-TW" sz="3600" b="1" i="0" smtClean="0">
                <a:solidFill>
                  <a:srgbClr val="008000"/>
                </a:solidFill>
                <a:latin typeface="標楷體" pitchFamily="65" charset="-120"/>
                <a:ea typeface="標楷體" pitchFamily="65" charset="-120"/>
              </a:rPr>
              <a:t>-</a:t>
            </a:r>
            <a:r>
              <a:rPr lang="zh-TW" altLang="en-US" sz="3600" b="1" i="0" smtClean="0">
                <a:solidFill>
                  <a:srgbClr val="008000"/>
                </a:solidFill>
                <a:latin typeface="標楷體" pitchFamily="65" charset="-120"/>
                <a:ea typeface="標楷體" pitchFamily="65" charset="-120"/>
              </a:rPr>
              <a:t>疾病狀況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571500" y="1071563"/>
            <a:ext cx="8215313" cy="5472112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Clr>
                <a:srgbClr val="FFC000"/>
              </a:buClr>
              <a:buSzPct val="70000"/>
              <a:buFont typeface="Wingdings" pitchFamily="2" charset="2"/>
              <a:buChar char="u"/>
              <a:defRPr/>
            </a:pPr>
            <a:r>
              <a:rPr lang="zh-TW" altLang="en-US" sz="3000" b="1" dirty="0" smtClean="0">
                <a:solidFill>
                  <a:srgbClr val="0000CC"/>
                </a:solidFill>
                <a:latin typeface="標楷體" pitchFamily="65" charset="-120"/>
                <a:ea typeface="標楷體" pitchFamily="65" charset="-120"/>
              </a:rPr>
              <a:t>過去病史</a:t>
            </a:r>
          </a:p>
          <a:p>
            <a:pPr eaLnBrk="1" hangingPunct="1">
              <a:lnSpc>
                <a:spcPct val="80000"/>
              </a:lnSpc>
              <a:buClr>
                <a:schemeClr val="hlink"/>
              </a:buClr>
              <a:buSzPct val="70000"/>
              <a:buFontTx/>
              <a:buNone/>
              <a:defRPr/>
            </a:pP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    </a:t>
            </a:r>
            <a:r>
              <a:rPr lang="en-US" altLang="zh-TW" b="1" dirty="0" smtClean="0">
                <a:ea typeface="Arial Unicode MS" pitchFamily="34" charset="-120"/>
                <a:cs typeface="Arial Unicode MS" pitchFamily="34" charset="-120"/>
              </a:rPr>
              <a:t>-</a:t>
            </a: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高血壓（</a:t>
            </a:r>
            <a:r>
              <a:rPr lang="zh-TW" altLang="en-US" b="1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＞</a:t>
            </a:r>
            <a:r>
              <a:rPr lang="en-US" altLang="zh-TW" b="1" dirty="0" smtClean="0">
                <a:latin typeface="+mj-lt"/>
                <a:ea typeface="標楷體" pitchFamily="65" charset="-120"/>
              </a:rPr>
              <a:t>20</a:t>
            </a: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年）</a:t>
            </a:r>
            <a:endParaRPr lang="en-US" altLang="zh-TW" b="1" dirty="0" smtClean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lnSpc>
                <a:spcPct val="80000"/>
              </a:lnSpc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zh-TW" altLang="en-US" b="1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    </a:t>
            </a:r>
            <a:r>
              <a:rPr lang="en-US" altLang="zh-TW" b="1" dirty="0" smtClean="0">
                <a:solidFill>
                  <a:srgbClr val="000000"/>
                </a:solidFill>
                <a:ea typeface="標楷體" pitchFamily="65" charset="-120"/>
              </a:rPr>
              <a:t>-</a:t>
            </a: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糖尿病</a:t>
            </a:r>
            <a:r>
              <a:rPr lang="en-US" altLang="zh-TW" b="1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b="1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＞</a:t>
            </a:r>
            <a:r>
              <a:rPr lang="en-US" altLang="zh-TW" b="1" dirty="0" smtClean="0">
                <a:latin typeface="+mj-lt"/>
                <a:ea typeface="標楷體" pitchFamily="65" charset="-120"/>
              </a:rPr>
              <a:t>20</a:t>
            </a: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年）</a:t>
            </a:r>
            <a:endParaRPr lang="zh-TW" altLang="en-US" b="1" dirty="0" smtClean="0">
              <a:solidFill>
                <a:srgbClr val="000000"/>
              </a:solidFill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lnSpc>
                <a:spcPct val="80000"/>
              </a:lnSpc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    </a:t>
            </a:r>
            <a:r>
              <a:rPr lang="en-US" altLang="zh-TW" b="1" dirty="0" smtClean="0">
                <a:ea typeface="標楷體" pitchFamily="65" charset="-120"/>
              </a:rPr>
              <a:t>-</a:t>
            </a: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慢性阻塞性肺病</a:t>
            </a:r>
            <a:r>
              <a:rPr lang="en-US" altLang="zh-TW" b="1" dirty="0" smtClean="0">
                <a:latin typeface="Times New Roman" pitchFamily="18" charset="0"/>
                <a:ea typeface="標楷體" pitchFamily="65" charset="-120"/>
              </a:rPr>
              <a:t>(</a:t>
            </a:r>
            <a:r>
              <a:rPr lang="zh-TW" altLang="en-US" b="1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＞</a:t>
            </a:r>
            <a:r>
              <a:rPr lang="en-US" altLang="zh-TW" b="1" dirty="0">
                <a:solidFill>
                  <a:srgbClr val="000000"/>
                </a:solidFill>
                <a:latin typeface="Times New Roman"/>
                <a:ea typeface="標楷體" pitchFamily="65" charset="-120"/>
              </a:rPr>
              <a:t>20</a:t>
            </a:r>
            <a:r>
              <a:rPr lang="zh-TW" altLang="en-US" b="1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年</a:t>
            </a:r>
            <a:r>
              <a:rPr lang="en-US" altLang="zh-TW" b="1" dirty="0" smtClean="0">
                <a:latin typeface="Times New Roman" pitchFamily="18" charset="0"/>
                <a:ea typeface="標楷體" pitchFamily="65" charset="-120"/>
              </a:rPr>
              <a:t>)</a:t>
            </a:r>
            <a:endParaRPr lang="en-US" altLang="zh-TW" b="1" dirty="0" smtClean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lnSpc>
                <a:spcPct val="80000"/>
              </a:lnSpc>
              <a:buClr>
                <a:schemeClr val="hlink"/>
              </a:buClr>
              <a:buSzPct val="70000"/>
              <a:buFontTx/>
              <a:buNone/>
              <a:defRPr/>
            </a:pPr>
            <a:r>
              <a:rPr lang="en-US" altLang="zh-TW" b="1" dirty="0" smtClean="0">
                <a:latin typeface="標楷體" pitchFamily="65" charset="-120"/>
                <a:ea typeface="標楷體" pitchFamily="65" charset="-120"/>
              </a:rPr>
              <a:t>   </a:t>
            </a: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 </a:t>
            </a:r>
            <a:r>
              <a:rPr lang="en-US" altLang="zh-TW" b="1" dirty="0" smtClean="0">
                <a:ea typeface="標楷體" pitchFamily="65" charset="-120"/>
              </a:rPr>
              <a:t>-</a:t>
            </a: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股骨骨折</a:t>
            </a:r>
            <a:r>
              <a:rPr lang="en-US" altLang="zh-TW" b="1" dirty="0" smtClean="0">
                <a:latin typeface="標楷體" pitchFamily="65" charset="-120"/>
                <a:ea typeface="標楷體" pitchFamily="65" charset="-120"/>
                <a:sym typeface="Wingdings" pitchFamily="2" charset="2"/>
              </a:rPr>
              <a:t></a:t>
            </a:r>
            <a:r>
              <a:rPr lang="zh-TW" altLang="en-US" sz="2600" b="1" dirty="0" smtClean="0">
                <a:latin typeface="標楷體" pitchFamily="65" charset="-120"/>
                <a:ea typeface="標楷體" pitchFamily="65" charset="-120"/>
              </a:rPr>
              <a:t>左側股骨，手術</a:t>
            </a:r>
            <a:r>
              <a:rPr lang="en-US" altLang="zh-TW" sz="2600" b="1" dirty="0" smtClean="0">
                <a:latin typeface="標楷體" pitchFamily="65" charset="-120"/>
                <a:ea typeface="標楷體" pitchFamily="65" charset="-120"/>
              </a:rPr>
              <a:t>8</a:t>
            </a:r>
            <a:r>
              <a:rPr lang="zh-TW" altLang="en-US" sz="2600" b="1" dirty="0" smtClean="0">
                <a:latin typeface="標楷體" pitchFamily="65" charset="-120"/>
                <a:ea typeface="標楷體" pitchFamily="65" charset="-120"/>
              </a:rPr>
              <a:t>年前已處理。</a:t>
            </a:r>
          </a:p>
          <a:p>
            <a:pPr eaLnBrk="1" hangingPunct="1">
              <a:lnSpc>
                <a:spcPct val="80000"/>
              </a:lnSpc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endParaRPr lang="en-US" altLang="zh-TW" sz="3000" b="1" dirty="0" smtClean="0">
              <a:latin typeface="Times New Roman" pitchFamily="18" charset="0"/>
            </a:endParaRPr>
          </a:p>
          <a:p>
            <a:pPr eaLnBrk="1" hangingPunct="1">
              <a:lnSpc>
                <a:spcPct val="80000"/>
              </a:lnSpc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US" altLang="zh-TW" sz="3000" b="1" dirty="0" smtClean="0">
                <a:solidFill>
                  <a:srgbClr val="000000"/>
                </a:solidFill>
                <a:latin typeface="Times New Roman" pitchFamily="18" charset="0"/>
              </a:rPr>
              <a:t>   </a:t>
            </a:r>
            <a:endParaRPr lang="zh-TW" altLang="en-US" sz="3000" b="1" dirty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172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Blip>
                <a:blip r:embed="rId2"/>
              </a:buBlip>
              <a:defRPr kumimoji="1" sz="3200">
                <a:solidFill>
                  <a:schemeClr val="tx1"/>
                </a:solidFill>
                <a:latin typeface="Tahoma" pitchFamily="34" charset="0"/>
                <a:ea typeface="新細明體" charset="-120"/>
                <a:cs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SzPct val="75000"/>
              <a:buBlip>
                <a:blip r:embed="rId3"/>
              </a:buBlip>
              <a:defRPr kumimoji="1" sz="2800">
                <a:solidFill>
                  <a:schemeClr val="tx1"/>
                </a:solidFill>
                <a:latin typeface="Tahoma" pitchFamily="34" charset="0"/>
                <a:ea typeface="新細明體" charset="-120"/>
                <a:cs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  <a:cs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ahoma" pitchFamily="34" charset="0"/>
                <a:ea typeface="新細明體" charset="-120"/>
                <a:cs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Char char="–"/>
              <a:defRPr kumimoji="1" sz="2000">
                <a:solidFill>
                  <a:schemeClr val="tx1"/>
                </a:solidFill>
                <a:latin typeface="Tahoma" pitchFamily="34" charset="0"/>
                <a:ea typeface="新細明體" charset="-120"/>
                <a:cs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kumimoji="1" sz="2000">
                <a:solidFill>
                  <a:schemeClr val="tx1"/>
                </a:solidFill>
                <a:latin typeface="Tahoma" pitchFamily="34" charset="0"/>
                <a:ea typeface="新細明體" charset="-120"/>
                <a:cs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kumimoji="1" sz="2000">
                <a:solidFill>
                  <a:schemeClr val="tx1"/>
                </a:solidFill>
                <a:latin typeface="Tahoma" pitchFamily="34" charset="0"/>
                <a:ea typeface="新細明體" charset="-120"/>
                <a:cs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kumimoji="1" sz="2000">
                <a:solidFill>
                  <a:schemeClr val="tx1"/>
                </a:solidFill>
                <a:latin typeface="Tahoma" pitchFamily="34" charset="0"/>
                <a:ea typeface="新細明體" charset="-120"/>
                <a:cs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kumimoji="1" sz="2000">
                <a:solidFill>
                  <a:schemeClr val="tx1"/>
                </a:solidFill>
                <a:latin typeface="Tahoma" pitchFamily="34" charset="0"/>
                <a:ea typeface="新細明體" charset="-120"/>
                <a:cs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02B89183-4E02-4424-8112-7A808ECCAC2C}" type="slidenum">
              <a:rPr lang="en-US" altLang="zh-TW" sz="1400" smtClean="0">
                <a:latin typeface="Arial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5</a:t>
            </a:fld>
            <a:endParaRPr lang="en-US" altLang="zh-TW" sz="1400" smtClean="0">
              <a:latin typeface="Arial" charset="0"/>
            </a:endParaRPr>
          </a:p>
        </p:txBody>
      </p:sp>
      <p:sp>
        <p:nvSpPr>
          <p:cNvPr id="7173" name="內容版面配置區 2"/>
          <p:cNvSpPr txBox="1">
            <a:spLocks/>
          </p:cNvSpPr>
          <p:nvPr/>
        </p:nvSpPr>
        <p:spPr bwMode="auto">
          <a:xfrm>
            <a:off x="500063" y="3692962"/>
            <a:ext cx="7251700" cy="2664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Blip>
                <a:blip r:embed="rId2"/>
              </a:buBlip>
              <a:defRPr kumimoji="1" sz="3200">
                <a:solidFill>
                  <a:schemeClr val="tx1"/>
                </a:solidFill>
                <a:latin typeface="Tahoma" pitchFamily="34" charset="0"/>
                <a:ea typeface="新細明體" charset="-120"/>
                <a:cs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SzPct val="75000"/>
              <a:buBlip>
                <a:blip r:embed="rId3"/>
              </a:buBlip>
              <a:defRPr kumimoji="1" sz="2800">
                <a:solidFill>
                  <a:schemeClr val="tx1"/>
                </a:solidFill>
                <a:latin typeface="Tahoma" pitchFamily="34" charset="0"/>
                <a:ea typeface="新細明體" charset="-120"/>
                <a:cs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  <a:cs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ahoma" pitchFamily="34" charset="0"/>
                <a:ea typeface="新細明體" charset="-120"/>
                <a:cs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Char char="–"/>
              <a:defRPr kumimoji="1" sz="2000">
                <a:solidFill>
                  <a:schemeClr val="tx1"/>
                </a:solidFill>
                <a:latin typeface="Tahoma" pitchFamily="34" charset="0"/>
                <a:ea typeface="新細明體" charset="-120"/>
                <a:cs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kumimoji="1" sz="2000">
                <a:solidFill>
                  <a:schemeClr val="tx1"/>
                </a:solidFill>
                <a:latin typeface="Tahoma" pitchFamily="34" charset="0"/>
                <a:ea typeface="新細明體" charset="-120"/>
                <a:cs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kumimoji="1" sz="2000">
                <a:solidFill>
                  <a:schemeClr val="tx1"/>
                </a:solidFill>
                <a:latin typeface="Tahoma" pitchFamily="34" charset="0"/>
                <a:ea typeface="新細明體" charset="-120"/>
                <a:cs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kumimoji="1" sz="2000">
                <a:solidFill>
                  <a:schemeClr val="tx1"/>
                </a:solidFill>
                <a:latin typeface="Tahoma" pitchFamily="34" charset="0"/>
                <a:ea typeface="新細明體" charset="-120"/>
                <a:cs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kumimoji="1" sz="2000">
                <a:solidFill>
                  <a:schemeClr val="tx1"/>
                </a:solidFill>
                <a:latin typeface="Tahoma" pitchFamily="34" charset="0"/>
                <a:ea typeface="新細明體" charset="-120"/>
                <a:cs typeface="Tahoma" pitchFamily="34" charset="0"/>
              </a:defRPr>
            </a:lvl9pPr>
          </a:lstStyle>
          <a:p>
            <a:pPr eaLnBrk="1" hangingPunct="1">
              <a:lnSpc>
                <a:spcPct val="80000"/>
              </a:lnSpc>
              <a:buClr>
                <a:srgbClr val="FFC000"/>
              </a:buClr>
              <a:buFont typeface="Wingdings" pitchFamily="2" charset="2"/>
              <a:buChar char="u"/>
            </a:pPr>
            <a:r>
              <a:rPr lang="zh-TW" altLang="en-US" sz="3600" b="1" dirty="0">
                <a:solidFill>
                  <a:srgbClr val="0000CC"/>
                </a:solidFill>
                <a:latin typeface="Times New Roman" pitchFamily="18" charset="0"/>
                <a:ea typeface="標楷體" pitchFamily="65" charset="-120"/>
              </a:rPr>
              <a:t>現在主要疾病或醫療問題</a:t>
            </a:r>
          </a:p>
          <a:p>
            <a:pPr eaLnBrk="1" hangingPunct="1">
              <a:lnSpc>
                <a:spcPct val="80000"/>
              </a:lnSpc>
              <a:buClr>
                <a:schemeClr val="hlink"/>
              </a:buClr>
              <a:buFont typeface="Wingdings" pitchFamily="2" charset="2"/>
              <a:buNone/>
            </a:pPr>
            <a:r>
              <a:rPr lang="zh-TW" altLang="en-US" b="1" dirty="0">
                <a:latin typeface="Times New Roman" pitchFamily="18" charset="0"/>
                <a:ea typeface="標楷體" pitchFamily="65" charset="-120"/>
              </a:rPr>
              <a:t>    </a:t>
            </a:r>
            <a:r>
              <a:rPr lang="en-US" altLang="zh-TW" b="1" dirty="0">
                <a:latin typeface="Times New Roman" pitchFamily="18" charset="0"/>
                <a:ea typeface="標楷體" pitchFamily="65" charset="-120"/>
              </a:rPr>
              <a:t>-</a:t>
            </a:r>
            <a:r>
              <a:rPr lang="zh-TW" altLang="en-US" b="1" dirty="0">
                <a:latin typeface="Times New Roman" pitchFamily="18" charset="0"/>
                <a:ea typeface="標楷體" pitchFamily="65" charset="-120"/>
              </a:rPr>
              <a:t>糖尿病</a:t>
            </a:r>
            <a:endParaRPr lang="en-US" altLang="zh-TW" b="1" dirty="0">
              <a:latin typeface="Times New Roman" pitchFamily="18" charset="0"/>
              <a:ea typeface="標楷體" pitchFamily="65" charset="-120"/>
            </a:endParaRPr>
          </a:p>
          <a:p>
            <a:pPr eaLnBrk="1" hangingPunct="1">
              <a:lnSpc>
                <a:spcPct val="80000"/>
              </a:lnSpc>
              <a:buClr>
                <a:schemeClr val="hlink"/>
              </a:buClr>
              <a:buFontTx/>
              <a:buNone/>
            </a:pPr>
            <a:r>
              <a:rPr lang="zh-TW" altLang="en-US" b="1" dirty="0">
                <a:latin typeface="Times New Roman" pitchFamily="18" charset="0"/>
                <a:ea typeface="標楷體" pitchFamily="65" charset="-120"/>
              </a:rPr>
              <a:t>    </a:t>
            </a:r>
            <a:r>
              <a:rPr lang="en-US" altLang="zh-TW" b="1" dirty="0">
                <a:latin typeface="Times New Roman" pitchFamily="18" charset="0"/>
                <a:ea typeface="標楷體" pitchFamily="65" charset="-120"/>
              </a:rPr>
              <a:t>-</a:t>
            </a:r>
            <a:r>
              <a:rPr lang="zh-TW" altLang="en-US" b="1" dirty="0">
                <a:latin typeface="Times New Roman" pitchFamily="18" charset="0"/>
                <a:ea typeface="標楷體" pitchFamily="65" charset="-120"/>
              </a:rPr>
              <a:t>慢性阻塞性</a:t>
            </a:r>
            <a:r>
              <a:rPr lang="zh-TW" altLang="en-US" b="1" dirty="0" smtClean="0">
                <a:latin typeface="Times New Roman" pitchFamily="18" charset="0"/>
                <a:ea typeface="標楷體" pitchFamily="65" charset="-120"/>
              </a:rPr>
              <a:t>肺病</a:t>
            </a:r>
            <a:endParaRPr lang="en-US" altLang="zh-TW" b="1" dirty="0">
              <a:latin typeface="Times New Roman" pitchFamily="18" charset="0"/>
              <a:ea typeface="標楷體" pitchFamily="65" charset="-120"/>
            </a:endParaRPr>
          </a:p>
          <a:p>
            <a:pPr eaLnBrk="1" hangingPunct="1">
              <a:lnSpc>
                <a:spcPct val="80000"/>
              </a:lnSpc>
              <a:buClr>
                <a:schemeClr val="hlink"/>
              </a:buClr>
              <a:buFont typeface="Wingdings" pitchFamily="2" charset="2"/>
              <a:buNone/>
            </a:pPr>
            <a:r>
              <a:rPr lang="zh-TW" altLang="en-US" b="1" dirty="0">
                <a:latin typeface="Times New Roman" pitchFamily="18" charset="0"/>
                <a:ea typeface="標楷體" pitchFamily="65" charset="-120"/>
              </a:rPr>
              <a:t>    </a:t>
            </a:r>
            <a:r>
              <a:rPr lang="en-US" altLang="zh-TW" b="1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-</a:t>
            </a:r>
            <a:r>
              <a:rPr lang="zh-TW" altLang="en-US" b="1" dirty="0" smtClean="0">
                <a:latin typeface="Times New Roman" pitchFamily="18" charset="0"/>
                <a:ea typeface="標楷體" pitchFamily="65" charset="-120"/>
              </a:rPr>
              <a:t>高血壓</a:t>
            </a:r>
            <a:endParaRPr lang="en-US" altLang="zh-TW" b="1" dirty="0" smtClean="0">
              <a:latin typeface="Times New Roman" pitchFamily="18" charset="0"/>
              <a:ea typeface="標楷體" pitchFamily="65" charset="-120"/>
            </a:endParaRPr>
          </a:p>
          <a:p>
            <a:pPr eaLnBrk="1" hangingPunct="1">
              <a:lnSpc>
                <a:spcPct val="80000"/>
              </a:lnSpc>
              <a:buClr>
                <a:schemeClr val="hlink"/>
              </a:buClr>
              <a:buFont typeface="Wingdings" pitchFamily="2" charset="2"/>
              <a:buNone/>
            </a:pPr>
            <a:r>
              <a:rPr lang="zh-TW" altLang="en-US" b="1" dirty="0">
                <a:latin typeface="Times New Roman" pitchFamily="18" charset="0"/>
                <a:ea typeface="標楷體" pitchFamily="65" charset="-120"/>
              </a:rPr>
              <a:t> </a:t>
            </a:r>
            <a:r>
              <a:rPr lang="zh-TW" altLang="en-US" b="1" dirty="0" smtClean="0">
                <a:latin typeface="Times New Roman" pitchFamily="18" charset="0"/>
                <a:ea typeface="標楷體" pitchFamily="65" charset="-120"/>
              </a:rPr>
              <a:t>   </a:t>
            </a:r>
            <a:r>
              <a:rPr lang="en-US" altLang="zh-TW" b="1" dirty="0">
                <a:latin typeface="Times New Roman" pitchFamily="18" charset="0"/>
                <a:ea typeface="標楷體" pitchFamily="65" charset="-120"/>
              </a:rPr>
              <a:t>-</a:t>
            </a:r>
            <a:r>
              <a:rPr lang="zh-TW" altLang="en-US" b="1" dirty="0" smtClean="0">
                <a:latin typeface="Times New Roman" pitchFamily="18" charset="0"/>
                <a:ea typeface="標楷體" pitchFamily="65" charset="-120"/>
              </a:rPr>
              <a:t>焦慮</a:t>
            </a:r>
            <a:endParaRPr lang="en-US" altLang="zh-TW" b="1" dirty="0">
              <a:latin typeface="Times New Roman" pitchFamily="18" charset="0"/>
              <a:ea typeface="標楷體" pitchFamily="65" charset="-120"/>
            </a:endParaRPr>
          </a:p>
        </p:txBody>
      </p:sp>
      <p:sp>
        <p:nvSpPr>
          <p:cNvPr id="7174" name="AutoShape 7"/>
          <p:cNvSpPr>
            <a:spLocks/>
          </p:cNvSpPr>
          <p:nvPr/>
        </p:nvSpPr>
        <p:spPr bwMode="auto">
          <a:xfrm>
            <a:off x="4355976" y="4122471"/>
            <a:ext cx="428625" cy="1944216"/>
          </a:xfrm>
          <a:prstGeom prst="rightBrace">
            <a:avLst>
              <a:gd name="adj1" fmla="val 13282"/>
              <a:gd name="adj2" fmla="val 50000"/>
            </a:avLst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defTabSz="912813" eaLnBrk="0" hangingPunct="0">
              <a:spcBef>
                <a:spcPct val="20000"/>
              </a:spcBef>
              <a:buBlip>
                <a:blip r:embed="rId2"/>
              </a:buBlip>
              <a:defRPr kumimoji="1" sz="3200">
                <a:solidFill>
                  <a:schemeClr val="tx1"/>
                </a:solidFill>
                <a:latin typeface="Tahoma" pitchFamily="34" charset="0"/>
                <a:ea typeface="新細明體" charset="-120"/>
                <a:cs typeface="Tahoma" pitchFamily="34" charset="0"/>
              </a:defRPr>
            </a:lvl1pPr>
            <a:lvl2pPr marL="742950" indent="-285750" defTabSz="912813" eaLnBrk="0" hangingPunct="0">
              <a:spcBef>
                <a:spcPct val="20000"/>
              </a:spcBef>
              <a:buSzPct val="75000"/>
              <a:buBlip>
                <a:blip r:embed="rId3"/>
              </a:buBlip>
              <a:defRPr kumimoji="1" sz="2800">
                <a:solidFill>
                  <a:schemeClr val="tx1"/>
                </a:solidFill>
                <a:latin typeface="Tahoma" pitchFamily="34" charset="0"/>
                <a:ea typeface="新細明體" charset="-120"/>
                <a:cs typeface="Tahoma" pitchFamily="34" charset="0"/>
              </a:defRPr>
            </a:lvl2pPr>
            <a:lvl3pPr marL="1143000" indent="-228600" defTabSz="912813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  <a:cs typeface="Tahoma" pitchFamily="34" charset="0"/>
              </a:defRPr>
            </a:lvl3pPr>
            <a:lvl4pPr marL="1600200" indent="-228600" defTabSz="912813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ahoma" pitchFamily="34" charset="0"/>
                <a:ea typeface="新細明體" charset="-120"/>
                <a:cs typeface="Tahoma" pitchFamily="34" charset="0"/>
              </a:defRPr>
            </a:lvl4pPr>
            <a:lvl5pPr marL="2057400" indent="-228600" defTabSz="912813" eaLnBrk="0" hangingPunct="0">
              <a:spcBef>
                <a:spcPct val="20000"/>
              </a:spcBef>
              <a:buClr>
                <a:schemeClr val="tx2"/>
              </a:buClr>
              <a:buChar char="–"/>
              <a:defRPr kumimoji="1" sz="2000">
                <a:solidFill>
                  <a:schemeClr val="tx1"/>
                </a:solidFill>
                <a:latin typeface="Tahoma" pitchFamily="34" charset="0"/>
                <a:ea typeface="新細明體" charset="-120"/>
                <a:cs typeface="Tahoma" pitchFamily="34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kumimoji="1" sz="2000">
                <a:solidFill>
                  <a:schemeClr val="tx1"/>
                </a:solidFill>
                <a:latin typeface="Tahoma" pitchFamily="34" charset="0"/>
                <a:ea typeface="新細明體" charset="-120"/>
                <a:cs typeface="Tahoma" pitchFamily="34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kumimoji="1" sz="2000">
                <a:solidFill>
                  <a:schemeClr val="tx1"/>
                </a:solidFill>
                <a:latin typeface="Tahoma" pitchFamily="34" charset="0"/>
                <a:ea typeface="新細明體" charset="-120"/>
                <a:cs typeface="Tahoma" pitchFamily="34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kumimoji="1" sz="2000">
                <a:solidFill>
                  <a:schemeClr val="tx1"/>
                </a:solidFill>
                <a:latin typeface="Tahoma" pitchFamily="34" charset="0"/>
                <a:ea typeface="新細明體" charset="-120"/>
                <a:cs typeface="Tahoma" pitchFamily="34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kumimoji="1" sz="2000">
                <a:solidFill>
                  <a:schemeClr val="tx1"/>
                </a:solidFill>
                <a:latin typeface="Tahoma" pitchFamily="34" charset="0"/>
                <a:ea typeface="新細明體" charset="-120"/>
                <a:cs typeface="Tahom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zh-TW" sz="1400" b="1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7175" name="Text Box 6"/>
          <p:cNvSpPr txBox="1">
            <a:spLocks noChangeArrowheads="1"/>
          </p:cNvSpPr>
          <p:nvPr/>
        </p:nvSpPr>
        <p:spPr bwMode="auto">
          <a:xfrm>
            <a:off x="5015097" y="4509585"/>
            <a:ext cx="3143250" cy="1031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Blip>
                <a:blip r:embed="rId2"/>
              </a:buBlip>
              <a:defRPr kumimoji="1" sz="3200">
                <a:solidFill>
                  <a:schemeClr val="tx1"/>
                </a:solidFill>
                <a:latin typeface="Tahoma" pitchFamily="34" charset="0"/>
                <a:ea typeface="新細明體" charset="-120"/>
                <a:cs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SzPct val="75000"/>
              <a:buBlip>
                <a:blip r:embed="rId3"/>
              </a:buBlip>
              <a:defRPr kumimoji="1" sz="2800">
                <a:solidFill>
                  <a:schemeClr val="tx1"/>
                </a:solidFill>
                <a:latin typeface="Tahoma" pitchFamily="34" charset="0"/>
                <a:ea typeface="新細明體" charset="-120"/>
                <a:cs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  <a:cs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ahoma" pitchFamily="34" charset="0"/>
                <a:ea typeface="新細明體" charset="-120"/>
                <a:cs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Char char="–"/>
              <a:defRPr kumimoji="1" sz="2000">
                <a:solidFill>
                  <a:schemeClr val="tx1"/>
                </a:solidFill>
                <a:latin typeface="Tahoma" pitchFamily="34" charset="0"/>
                <a:ea typeface="新細明體" charset="-120"/>
                <a:cs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kumimoji="1" sz="2000">
                <a:solidFill>
                  <a:schemeClr val="tx1"/>
                </a:solidFill>
                <a:latin typeface="Tahoma" pitchFamily="34" charset="0"/>
                <a:ea typeface="新細明體" charset="-120"/>
                <a:cs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kumimoji="1" sz="2000">
                <a:solidFill>
                  <a:schemeClr val="tx1"/>
                </a:solidFill>
                <a:latin typeface="Tahoma" pitchFamily="34" charset="0"/>
                <a:ea typeface="新細明體" charset="-120"/>
                <a:cs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kumimoji="1" sz="2000">
                <a:solidFill>
                  <a:schemeClr val="tx1"/>
                </a:solidFill>
                <a:latin typeface="Tahoma" pitchFamily="34" charset="0"/>
                <a:ea typeface="新細明體" charset="-120"/>
                <a:cs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kumimoji="1" sz="2000">
                <a:solidFill>
                  <a:schemeClr val="tx1"/>
                </a:solidFill>
                <a:latin typeface="Tahoma" pitchFamily="34" charset="0"/>
                <a:ea typeface="新細明體" charset="-120"/>
                <a:cs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2800" b="1" dirty="0">
                <a:solidFill>
                  <a:srgbClr val="FF0000"/>
                </a:solidFill>
                <a:latin typeface="Arial" charset="0"/>
                <a:ea typeface="標楷體" pitchFamily="65" charset="-120"/>
              </a:rPr>
              <a:t>具多重</a:t>
            </a:r>
            <a:r>
              <a:rPr lang="zh-TW" altLang="en-US" sz="2800" b="1" dirty="0" smtClean="0">
                <a:solidFill>
                  <a:srgbClr val="FF0000"/>
                </a:solidFill>
                <a:latin typeface="Arial" charset="0"/>
                <a:ea typeface="標楷體" pitchFamily="65" charset="-120"/>
              </a:rPr>
              <a:t>疾病，</a:t>
            </a:r>
            <a:endParaRPr lang="en-US" altLang="zh-TW" sz="2800" b="1" dirty="0">
              <a:solidFill>
                <a:srgbClr val="FF0000"/>
              </a:solidFill>
              <a:latin typeface="Arial" charset="0"/>
              <a:ea typeface="標楷體" pitchFamily="65" charset="-120"/>
            </a:endParaRPr>
          </a:p>
          <a:p>
            <a:pPr eaLnBrk="1" hangingPunct="1">
              <a:spcBef>
                <a:spcPts val="600"/>
              </a:spcBef>
              <a:buFontTx/>
              <a:buNone/>
            </a:pPr>
            <a:r>
              <a:rPr lang="zh-TW" altLang="en-US" sz="2800" b="1" dirty="0" smtClean="0">
                <a:solidFill>
                  <a:srgbClr val="FF0000"/>
                </a:solidFill>
                <a:latin typeface="Arial" charset="0"/>
                <a:ea typeface="標楷體" pitchFamily="65" charset="-120"/>
              </a:rPr>
              <a:t>高藥品用量住民</a:t>
            </a:r>
            <a:endParaRPr lang="zh-TW" altLang="en-US" sz="2800" dirty="0">
              <a:latin typeface="Arial" charset="0"/>
              <a:ea typeface="標楷體" pitchFamily="65" charset="-120"/>
            </a:endParaRPr>
          </a:p>
        </p:txBody>
      </p:sp>
      <p:sp>
        <p:nvSpPr>
          <p:cNvPr id="7176" name="Text Box 5"/>
          <p:cNvSpPr txBox="1">
            <a:spLocks noChangeArrowheads="1"/>
          </p:cNvSpPr>
          <p:nvPr/>
        </p:nvSpPr>
        <p:spPr bwMode="auto">
          <a:xfrm>
            <a:off x="7113588" y="0"/>
            <a:ext cx="2030412" cy="646113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Blip>
                <a:blip r:embed="rId2"/>
              </a:buBlip>
              <a:defRPr kumimoji="1" sz="3200">
                <a:solidFill>
                  <a:schemeClr val="tx1"/>
                </a:solidFill>
                <a:latin typeface="Tahoma" pitchFamily="34" charset="0"/>
                <a:ea typeface="新細明體" charset="-120"/>
                <a:cs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SzPct val="75000"/>
              <a:buBlip>
                <a:blip r:embed="rId3"/>
              </a:buBlip>
              <a:defRPr kumimoji="1" sz="2800">
                <a:solidFill>
                  <a:schemeClr val="tx1"/>
                </a:solidFill>
                <a:latin typeface="Tahoma" pitchFamily="34" charset="0"/>
                <a:ea typeface="新細明體" charset="-120"/>
                <a:cs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  <a:cs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ahoma" pitchFamily="34" charset="0"/>
                <a:ea typeface="新細明體" charset="-120"/>
                <a:cs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Char char="–"/>
              <a:defRPr kumimoji="1" sz="2000">
                <a:solidFill>
                  <a:schemeClr val="tx1"/>
                </a:solidFill>
                <a:latin typeface="Tahoma" pitchFamily="34" charset="0"/>
                <a:ea typeface="新細明體" charset="-120"/>
                <a:cs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kumimoji="1" sz="2000">
                <a:solidFill>
                  <a:schemeClr val="tx1"/>
                </a:solidFill>
                <a:latin typeface="Tahoma" pitchFamily="34" charset="0"/>
                <a:ea typeface="新細明體" charset="-120"/>
                <a:cs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kumimoji="1" sz="2000">
                <a:solidFill>
                  <a:schemeClr val="tx1"/>
                </a:solidFill>
                <a:latin typeface="Tahoma" pitchFamily="34" charset="0"/>
                <a:ea typeface="新細明體" charset="-120"/>
                <a:cs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kumimoji="1" sz="2000">
                <a:solidFill>
                  <a:schemeClr val="tx1"/>
                </a:solidFill>
                <a:latin typeface="Tahoma" pitchFamily="34" charset="0"/>
                <a:ea typeface="新細明體" charset="-120"/>
                <a:cs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kumimoji="1" sz="2000">
                <a:solidFill>
                  <a:schemeClr val="tx1"/>
                </a:solidFill>
                <a:latin typeface="Tahoma" pitchFamily="34" charset="0"/>
                <a:ea typeface="新細明體" charset="-120"/>
                <a:cs typeface="Tahom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1800">
                <a:solidFill>
                  <a:srgbClr val="0D0D0D"/>
                </a:solidFill>
                <a:latin typeface="Times New Roman" pitchFamily="18" charset="0"/>
                <a:ea typeface="標楷體" pitchFamily="65" charset="-120"/>
              </a:rPr>
              <a:t>第一次訪視</a:t>
            </a:r>
            <a:endParaRPr lang="en-US" altLang="zh-TW" sz="1800">
              <a:solidFill>
                <a:srgbClr val="0D0D0D"/>
              </a:solidFill>
              <a:latin typeface="Times New Roman" pitchFamily="18" charset="0"/>
              <a:ea typeface="標楷體" pitchFamily="65" charset="-12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solidFill>
                  <a:srgbClr val="0D0D0D"/>
                </a:solidFill>
                <a:latin typeface="Times New Roman" pitchFamily="18" charset="0"/>
                <a:ea typeface="標楷體" pitchFamily="65" charset="-120"/>
              </a:rPr>
              <a:t>  10</a:t>
            </a:r>
            <a:r>
              <a:rPr lang="zh-TW" altLang="en-US" sz="1800">
                <a:solidFill>
                  <a:srgbClr val="0D0D0D"/>
                </a:solidFill>
                <a:latin typeface="Times New Roman" pitchFamily="18" charset="0"/>
                <a:ea typeface="標楷體" pitchFamily="65" charset="-120"/>
              </a:rPr>
              <a:t>月</a:t>
            </a:r>
            <a:r>
              <a:rPr lang="en-US" altLang="zh-TW" sz="1800">
                <a:solidFill>
                  <a:srgbClr val="0D0D0D"/>
                </a:solidFill>
                <a:latin typeface="Times New Roman" pitchFamily="18" charset="0"/>
                <a:ea typeface="標楷體" pitchFamily="65" charset="-120"/>
              </a:rPr>
              <a:t>16 </a:t>
            </a:r>
            <a:r>
              <a:rPr lang="zh-TW" altLang="en-US" sz="1800">
                <a:solidFill>
                  <a:srgbClr val="0D0D0D"/>
                </a:solidFill>
                <a:latin typeface="Times New Roman" pitchFamily="18" charset="0"/>
                <a:ea typeface="標楷體" pitchFamily="65" charset="-120"/>
              </a:rPr>
              <a:t>日</a:t>
            </a:r>
            <a:r>
              <a:rPr lang="en-US" altLang="zh-TW" sz="1800">
                <a:solidFill>
                  <a:srgbClr val="0D0D0D"/>
                </a:solidFill>
                <a:latin typeface="Times New Roman" pitchFamily="18" charset="0"/>
                <a:ea typeface="標楷體" pitchFamily="65" charset="-120"/>
              </a:rPr>
              <a:t>15:00</a:t>
            </a:r>
            <a:endParaRPr lang="zh-TW" altLang="en-US" sz="1800">
              <a:solidFill>
                <a:srgbClr val="0D0D0D"/>
              </a:solidFill>
              <a:latin typeface="Times New Roman" pitchFamily="18" charset="0"/>
              <a:ea typeface="標楷體" pitchFamily="65" charset="-120"/>
            </a:endParaRPr>
          </a:p>
        </p:txBody>
      </p:sp>
      <p:sp>
        <p:nvSpPr>
          <p:cNvPr id="10" name="文字方塊 2"/>
          <p:cNvSpPr txBox="1">
            <a:spLocks noChangeArrowheads="1"/>
          </p:cNvSpPr>
          <p:nvPr/>
        </p:nvSpPr>
        <p:spPr bwMode="auto">
          <a:xfrm>
            <a:off x="5867400" y="1124744"/>
            <a:ext cx="3097213" cy="1015663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Blip>
                <a:blip r:embed="rId2"/>
              </a:buBlip>
              <a:defRPr kumimoji="1" sz="3200">
                <a:solidFill>
                  <a:schemeClr val="tx1"/>
                </a:solidFill>
                <a:latin typeface="Tahoma" pitchFamily="34" charset="0"/>
                <a:ea typeface="新細明體" charset="-120"/>
                <a:cs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SzPct val="75000"/>
              <a:buBlip>
                <a:blip r:embed="rId3"/>
              </a:buBlip>
              <a:defRPr kumimoji="1" sz="2800">
                <a:solidFill>
                  <a:schemeClr val="tx1"/>
                </a:solidFill>
                <a:latin typeface="Tahoma" pitchFamily="34" charset="0"/>
                <a:ea typeface="新細明體" charset="-120"/>
                <a:cs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  <a:cs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ahoma" pitchFamily="34" charset="0"/>
                <a:ea typeface="新細明體" charset="-120"/>
                <a:cs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Char char="–"/>
              <a:defRPr kumimoji="1" sz="2000">
                <a:solidFill>
                  <a:schemeClr val="tx1"/>
                </a:solidFill>
                <a:latin typeface="Tahoma" pitchFamily="34" charset="0"/>
                <a:ea typeface="新細明體" charset="-120"/>
                <a:cs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kumimoji="1" sz="2000">
                <a:solidFill>
                  <a:schemeClr val="tx1"/>
                </a:solidFill>
                <a:latin typeface="Tahoma" pitchFamily="34" charset="0"/>
                <a:ea typeface="新細明體" charset="-120"/>
                <a:cs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kumimoji="1" sz="2000">
                <a:solidFill>
                  <a:schemeClr val="tx1"/>
                </a:solidFill>
                <a:latin typeface="Tahoma" pitchFamily="34" charset="0"/>
                <a:ea typeface="新細明體" charset="-120"/>
                <a:cs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kumimoji="1" sz="2000">
                <a:solidFill>
                  <a:schemeClr val="tx1"/>
                </a:solidFill>
                <a:latin typeface="Tahoma" pitchFamily="34" charset="0"/>
                <a:ea typeface="新細明體" charset="-120"/>
                <a:cs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kumimoji="1" sz="2000">
                <a:solidFill>
                  <a:schemeClr val="tx1"/>
                </a:solidFill>
                <a:latin typeface="Tahoma" pitchFamily="34" charset="0"/>
                <a:ea typeface="新細明體" charset="-120"/>
                <a:cs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2000" b="1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資訊來源</a:t>
            </a:r>
            <a:r>
              <a:rPr lang="en-US" altLang="zh-TW" sz="2000" b="1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:</a:t>
            </a:r>
          </a:p>
          <a:p>
            <a:pPr eaLnBrk="1" hangingPunct="1">
              <a:spcBef>
                <a:spcPct val="0"/>
              </a:spcBef>
              <a:buFontTx/>
              <a:buAutoNum type="arabicPeriod"/>
            </a:pPr>
            <a:r>
              <a:rPr lang="zh-TW" altLang="en-US" sz="2000" b="1" dirty="0" smtClean="0">
                <a:solidFill>
                  <a:srgbClr val="990000"/>
                </a:solidFill>
                <a:latin typeface="標楷體" pitchFamily="65" charset="-120"/>
                <a:ea typeface="標楷體" pitchFamily="65" charset="-120"/>
              </a:rPr>
              <a:t>病人藥</a:t>
            </a:r>
            <a:r>
              <a:rPr lang="zh-TW" altLang="en-US" sz="2000" b="1" dirty="0">
                <a:solidFill>
                  <a:srgbClr val="990000"/>
                </a:solidFill>
                <a:latin typeface="標楷體" pitchFamily="65" charset="-120"/>
                <a:ea typeface="標楷體" pitchFamily="65" charset="-120"/>
              </a:rPr>
              <a:t>袋</a:t>
            </a:r>
            <a:endParaRPr lang="en-US" altLang="zh-TW" sz="2000" b="1" dirty="0">
              <a:solidFill>
                <a:srgbClr val="990000"/>
              </a:solidFill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spcBef>
                <a:spcPct val="0"/>
              </a:spcBef>
              <a:buFontTx/>
              <a:buAutoNum type="arabicPeriod"/>
            </a:pPr>
            <a:r>
              <a:rPr lang="zh-TW" altLang="en-US" sz="2000" b="1" dirty="0">
                <a:solidFill>
                  <a:srgbClr val="990000"/>
                </a:solidFill>
                <a:latin typeface="標楷體" pitchFamily="65" charset="-120"/>
                <a:ea typeface="標楷體" pitchFamily="65" charset="-120"/>
              </a:rPr>
              <a:t>護理之家護理人員</a:t>
            </a:r>
            <a:r>
              <a:rPr lang="zh-TW" altLang="en-US" sz="2000" b="1" dirty="0" smtClean="0">
                <a:solidFill>
                  <a:srgbClr val="990000"/>
                </a:solidFill>
                <a:latin typeface="標楷體" pitchFamily="65" charset="-120"/>
                <a:ea typeface="標楷體" pitchFamily="65" charset="-120"/>
              </a:rPr>
              <a:t>口述</a:t>
            </a:r>
            <a:endParaRPr lang="en-US" altLang="zh-TW" sz="2000" b="1" dirty="0">
              <a:solidFill>
                <a:srgbClr val="990000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11" name="图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38" y="44450"/>
            <a:ext cx="981075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280988" y="-100013"/>
            <a:ext cx="8569325" cy="719138"/>
          </a:xfrm>
        </p:spPr>
        <p:txBody>
          <a:bodyPr/>
          <a:lstStyle/>
          <a:p>
            <a:pPr eaLnBrk="1" hangingPunct="1"/>
            <a:r>
              <a:rPr lang="zh-TW" altLang="en-US" sz="4000" b="1" smtClean="0">
                <a:solidFill>
                  <a:srgbClr val="990000"/>
                </a:solidFill>
              </a:rPr>
              <a:t>第一次訪視用藥記錄</a:t>
            </a:r>
            <a:endParaRPr lang="en-US" altLang="zh-TW" sz="2400" b="1" smtClean="0">
              <a:solidFill>
                <a:srgbClr val="990000"/>
              </a:solidFill>
            </a:endParaRPr>
          </a:p>
        </p:txBody>
      </p:sp>
      <p:sp>
        <p:nvSpPr>
          <p:cNvPr id="8195" name="投影片編號版面配置區 4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Constantia" pitchFamily="18" charset="0"/>
                <a:ea typeface="標楷體" pitchFamily="65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Constantia" pitchFamily="18" charset="0"/>
                <a:ea typeface="標楷體" pitchFamily="65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Constantia" pitchFamily="18" charset="0"/>
                <a:ea typeface="標楷體" pitchFamily="65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Constantia" pitchFamily="18" charset="0"/>
                <a:ea typeface="標楷體" pitchFamily="65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Constantia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nstantia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nstantia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nstantia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nstantia" pitchFamily="18" charset="0"/>
                <a:ea typeface="標楷體" pitchFamily="65" charset="-12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E7F39224-3E34-4A17-9062-756672C60E83}" type="slidenum">
              <a:rPr lang="en-US" altLang="zh-TW" sz="1400">
                <a:latin typeface="Arial" charset="0"/>
                <a:ea typeface="新細明體" charset="-12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6</a:t>
            </a:fld>
            <a:endParaRPr lang="en-US" altLang="zh-TW" sz="1400">
              <a:latin typeface="Arial" charset="0"/>
              <a:ea typeface="新細明體" charset="-120"/>
            </a:endParaRPr>
          </a:p>
        </p:txBody>
      </p:sp>
      <p:sp>
        <p:nvSpPr>
          <p:cNvPr id="8196" name="Rectangle 5"/>
          <p:cNvSpPr>
            <a:spLocks noChangeArrowheads="1"/>
          </p:cNvSpPr>
          <p:nvPr/>
        </p:nvSpPr>
        <p:spPr bwMode="auto">
          <a:xfrm>
            <a:off x="0" y="190500"/>
            <a:ext cx="9144000" cy="0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Constantia" pitchFamily="18" charset="0"/>
                <a:ea typeface="標楷體" pitchFamily="65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Constantia" pitchFamily="18" charset="0"/>
                <a:ea typeface="標楷體" pitchFamily="65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Constantia" pitchFamily="18" charset="0"/>
                <a:ea typeface="標楷體" pitchFamily="65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Constantia" pitchFamily="18" charset="0"/>
                <a:ea typeface="標楷體" pitchFamily="65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Constantia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nstantia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nstantia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nstantia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nstantia" pitchFamily="18" charset="0"/>
                <a:ea typeface="標楷體" pitchFamily="65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Arial" charset="0"/>
              <a:ea typeface="新細明體" charset="-120"/>
            </a:endParaRPr>
          </a:p>
        </p:txBody>
      </p:sp>
      <p:sp>
        <p:nvSpPr>
          <p:cNvPr id="8197" name="Rectangle 357"/>
          <p:cNvSpPr>
            <a:spLocks noChangeArrowheads="1"/>
          </p:cNvSpPr>
          <p:nvPr/>
        </p:nvSpPr>
        <p:spPr bwMode="auto">
          <a:xfrm>
            <a:off x="0" y="6665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Constantia" pitchFamily="18" charset="0"/>
                <a:ea typeface="標楷體" pitchFamily="65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Constantia" pitchFamily="18" charset="0"/>
                <a:ea typeface="標楷體" pitchFamily="65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Constantia" pitchFamily="18" charset="0"/>
                <a:ea typeface="標楷體" pitchFamily="65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Constantia" pitchFamily="18" charset="0"/>
                <a:ea typeface="標楷體" pitchFamily="65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Constantia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nstantia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nstantia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nstantia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nstantia" pitchFamily="18" charset="0"/>
                <a:ea typeface="標楷體" pitchFamily="65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zh-TW" sz="1800">
              <a:latin typeface="Arial" charset="0"/>
              <a:ea typeface="新細明體" charset="-120"/>
            </a:endParaRPr>
          </a:p>
        </p:txBody>
      </p:sp>
      <p:sp>
        <p:nvSpPr>
          <p:cNvPr id="8198" name="Rectangle 383"/>
          <p:cNvSpPr>
            <a:spLocks noChangeArrowheads="1"/>
          </p:cNvSpPr>
          <p:nvPr/>
        </p:nvSpPr>
        <p:spPr bwMode="auto">
          <a:xfrm>
            <a:off x="0" y="1736725"/>
            <a:ext cx="9144000" cy="0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Constantia" pitchFamily="18" charset="0"/>
                <a:ea typeface="標楷體" pitchFamily="65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Constantia" pitchFamily="18" charset="0"/>
                <a:ea typeface="標楷體" pitchFamily="65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Constantia" pitchFamily="18" charset="0"/>
                <a:ea typeface="標楷體" pitchFamily="65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Constantia" pitchFamily="18" charset="0"/>
                <a:ea typeface="標楷體" pitchFamily="65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Constantia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nstantia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nstantia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nstantia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nstantia" pitchFamily="18" charset="0"/>
                <a:ea typeface="標楷體" pitchFamily="65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Arial" charset="0"/>
              <a:ea typeface="新細明體" charset="-120"/>
            </a:endParaRPr>
          </a:p>
        </p:txBody>
      </p:sp>
      <p:graphicFrame>
        <p:nvGraphicFramePr>
          <p:cNvPr id="248985" name="Group 15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7864034"/>
              </p:ext>
            </p:extLst>
          </p:nvPr>
        </p:nvGraphicFramePr>
        <p:xfrm>
          <a:off x="267493" y="660644"/>
          <a:ext cx="8609013" cy="4676755"/>
        </p:xfrm>
        <a:graphic>
          <a:graphicData uri="http://schemas.openxmlformats.org/drawingml/2006/table">
            <a:tbl>
              <a:tblPr/>
              <a:tblGrid>
                <a:gridCol w="1179513"/>
                <a:gridCol w="1212836"/>
                <a:gridCol w="1605869"/>
                <a:gridCol w="1296144"/>
                <a:gridCol w="1296144"/>
                <a:gridCol w="2018507"/>
              </a:tblGrid>
              <a:tr h="55552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Constantia" pitchFamily="18" charset="0"/>
                          <a:ea typeface="標楷體" pitchFamily="65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Constantia" pitchFamily="18" charset="0"/>
                          <a:ea typeface="標楷體" pitchFamily="65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Constantia" pitchFamily="18" charset="0"/>
                          <a:ea typeface="標楷體" pitchFamily="65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標楷體" pitchFamily="65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標楷體" pitchFamily="65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標楷體" pitchFamily="65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標楷體" pitchFamily="65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標楷體" pitchFamily="65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標楷體" pitchFamily="65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醫療院所</a:t>
                      </a:r>
                      <a:r>
                        <a:rPr kumimoji="1" lang="en-US" altLang="zh-TW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/</a:t>
                      </a:r>
                      <a:r>
                        <a:rPr kumimoji="1" lang="zh-TW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科別</a:t>
                      </a:r>
                      <a:endParaRPr kumimoji="1" lang="zh-TW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91431" marR="91431" marT="45732" marB="45732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Constantia" pitchFamily="18" charset="0"/>
                          <a:ea typeface="標楷體" pitchFamily="65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Constantia" pitchFamily="18" charset="0"/>
                          <a:ea typeface="標楷體" pitchFamily="65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Constantia" pitchFamily="18" charset="0"/>
                          <a:ea typeface="標楷體" pitchFamily="65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標楷體" pitchFamily="65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標楷體" pitchFamily="65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標楷體" pitchFamily="65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標楷體" pitchFamily="65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標楷體" pitchFamily="65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標楷體" pitchFamily="65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治療之疾病</a:t>
                      </a:r>
                      <a:r>
                        <a:rPr kumimoji="0" lang="en-US" altLang="zh-TW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/</a:t>
                      </a:r>
                      <a:r>
                        <a:rPr kumimoji="0" lang="zh-TW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 醫療問題</a:t>
                      </a:r>
                      <a:endParaRPr kumimoji="1" lang="zh-TW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91431" marR="91431" marT="45732" marB="45732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Constantia" pitchFamily="18" charset="0"/>
                          <a:ea typeface="標楷體" pitchFamily="65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Constantia" pitchFamily="18" charset="0"/>
                          <a:ea typeface="標楷體" pitchFamily="65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Constantia" pitchFamily="18" charset="0"/>
                          <a:ea typeface="標楷體" pitchFamily="65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標楷體" pitchFamily="65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標楷體" pitchFamily="65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標楷體" pitchFamily="65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標楷體" pitchFamily="65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標楷體" pitchFamily="65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標楷體" pitchFamily="65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zh-TW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商品名</a:t>
                      </a:r>
                      <a:endParaRPr kumimoji="1" lang="en-US" altLang="zh-TW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zh-TW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含量</a:t>
                      </a:r>
                      <a:r>
                        <a:rPr kumimoji="1" lang="en-US" altLang="zh-TW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/</a:t>
                      </a:r>
                      <a:r>
                        <a:rPr kumimoji="1" lang="zh-TW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劑型</a:t>
                      </a:r>
                      <a:endParaRPr kumimoji="1" lang="zh-TW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標楷體" pitchFamily="65" charset="-12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91431" marR="91431" marT="45732" marB="45732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Constantia" pitchFamily="18" charset="0"/>
                          <a:ea typeface="標楷體" pitchFamily="65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Constantia" pitchFamily="18" charset="0"/>
                          <a:ea typeface="標楷體" pitchFamily="65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Constantia" pitchFamily="18" charset="0"/>
                          <a:ea typeface="標楷體" pitchFamily="65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標楷體" pitchFamily="65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標楷體" pitchFamily="65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標楷體" pitchFamily="65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標楷體" pitchFamily="65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標楷體" pitchFamily="65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標楷體" pitchFamily="65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學名</a:t>
                      </a:r>
                      <a:endParaRPr kumimoji="1" lang="zh-TW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91431" marR="91431" marT="45732" marB="4573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Constantia" pitchFamily="18" charset="0"/>
                          <a:ea typeface="標楷體" pitchFamily="65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Constantia" pitchFamily="18" charset="0"/>
                          <a:ea typeface="標楷體" pitchFamily="65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Constantia" pitchFamily="18" charset="0"/>
                          <a:ea typeface="標楷體" pitchFamily="65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標楷體" pitchFamily="65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標楷體" pitchFamily="65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標楷體" pitchFamily="65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標楷體" pitchFamily="65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標楷體" pitchFamily="65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標楷體" pitchFamily="65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劑量</a:t>
                      </a:r>
                      <a:r>
                        <a:rPr kumimoji="1" lang="en-US" altLang="zh-TW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/</a:t>
                      </a:r>
                      <a:r>
                        <a:rPr kumimoji="1" lang="zh-TW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用法</a:t>
                      </a:r>
                      <a:r>
                        <a:rPr kumimoji="1" lang="en-US" altLang="zh-TW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/</a:t>
                      </a:r>
                      <a:r>
                        <a:rPr kumimoji="1" lang="zh-TW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起迄日期</a:t>
                      </a:r>
                      <a:endParaRPr kumimoji="1" lang="zh-TW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91431" marR="91431" marT="45732" marB="4573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Constantia" pitchFamily="18" charset="0"/>
                          <a:ea typeface="標楷體" pitchFamily="65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Constantia" pitchFamily="18" charset="0"/>
                          <a:ea typeface="標楷體" pitchFamily="65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Constantia" pitchFamily="18" charset="0"/>
                          <a:ea typeface="標楷體" pitchFamily="65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標楷體" pitchFamily="65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標楷體" pitchFamily="65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標楷體" pitchFamily="65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標楷體" pitchFamily="65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標楷體" pitchFamily="65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標楷體" pitchFamily="65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實際用法</a:t>
                      </a:r>
                      <a:endParaRPr kumimoji="1" lang="zh-TW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Arial" pitchFamily="34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91431" marR="91431" marT="45732" marB="4573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665302">
                <a:tc rowSpan="3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Constantia" pitchFamily="18" charset="0"/>
                          <a:ea typeface="標楷體" pitchFamily="65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Constantia" pitchFamily="18" charset="0"/>
                          <a:ea typeface="標楷體" pitchFamily="65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Constantia" pitchFamily="18" charset="0"/>
                          <a:ea typeface="標楷體" pitchFamily="65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標楷體" pitchFamily="65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標楷體" pitchFamily="65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標楷體" pitchFamily="65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標楷體" pitchFamily="65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標楷體" pitchFamily="65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標楷體" pitchFamily="65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華康中黑體" pitchFamily="49" charset="-120"/>
                          <a:ea typeface="華康中黑體" pitchFamily="49" charset="-120"/>
                          <a:cs typeface="Times New Roman" pitchFamily="18" charset="0"/>
                        </a:rPr>
                        <a:t>中國附</a:t>
                      </a:r>
                      <a:r>
                        <a:rPr kumimoji="1" lang="zh-TW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華康中黑體" pitchFamily="49" charset="-120"/>
                          <a:ea typeface="華康中黑體" pitchFamily="49" charset="-120"/>
                          <a:cs typeface="Times New Roman" pitchFamily="18" charset="0"/>
                        </a:rPr>
                        <a:t>醫</a:t>
                      </a:r>
                      <a:r>
                        <a:rPr kumimoji="1" lang="en-US" altLang="zh-TW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華康中黑體" pitchFamily="49" charset="-120"/>
                          <a:ea typeface="華康中黑體" pitchFamily="49" charset="-120"/>
                          <a:cs typeface="Times New Roman" pitchFamily="18" charset="0"/>
                        </a:rPr>
                        <a:t>/</a:t>
                      </a:r>
                      <a:r>
                        <a:rPr kumimoji="1" lang="zh-TW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華康中黑體" pitchFamily="49" charset="-120"/>
                          <a:ea typeface="華康中黑體" pitchFamily="49" charset="-120"/>
                          <a:cs typeface="Times New Roman" pitchFamily="18" charset="0"/>
                        </a:rPr>
                        <a:t>家醫科</a:t>
                      </a:r>
                      <a:endParaRPr kumimoji="1" lang="zh-TW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華康中黑體" pitchFamily="49" charset="-120"/>
                        <a:ea typeface="華康中黑體" pitchFamily="49" charset="-120"/>
                        <a:cs typeface="Times New Roman" pitchFamily="18" charset="0"/>
                      </a:endParaRPr>
                    </a:p>
                  </a:txBody>
                  <a:tcPr marL="91431" marR="91431" marT="45732" marB="45732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Constantia" pitchFamily="18" charset="0"/>
                          <a:ea typeface="標楷體" pitchFamily="65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Constantia" pitchFamily="18" charset="0"/>
                          <a:ea typeface="標楷體" pitchFamily="65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Constantia" pitchFamily="18" charset="0"/>
                          <a:ea typeface="標楷體" pitchFamily="65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標楷體" pitchFamily="65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標楷體" pitchFamily="65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標楷體" pitchFamily="65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標楷體" pitchFamily="65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標楷體" pitchFamily="65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標楷體" pitchFamily="65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zh-TW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ea typeface="華康中黑體" pitchFamily="49" charset="-120"/>
                        </a:rPr>
                        <a:t>COPD</a:t>
                      </a:r>
                      <a:endParaRPr kumimoji="1" lang="zh-TW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  <a:ea typeface="華康中黑體" pitchFamily="49" charset="-120"/>
                      </a:endParaRPr>
                    </a:p>
                  </a:txBody>
                  <a:tcPr marL="91431" marR="91431" marT="45732" marB="45732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Constantia" pitchFamily="18" charset="0"/>
                          <a:ea typeface="標楷體" pitchFamily="65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Constantia" pitchFamily="18" charset="0"/>
                          <a:ea typeface="標楷體" pitchFamily="65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Constantia" pitchFamily="18" charset="0"/>
                          <a:ea typeface="標楷體" pitchFamily="65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標楷體" pitchFamily="65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標楷體" pitchFamily="65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標楷體" pitchFamily="65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標楷體" pitchFamily="65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標楷體" pitchFamily="65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標楷體" pitchFamily="65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Flutafin</a:t>
                      </a:r>
                      <a:r>
                        <a:rPr kumimoji="1" lang="en-US" altLang="zh-TW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 </a:t>
                      </a:r>
                      <a:r>
                        <a:rPr kumimoji="1" lang="en-US" altLang="zh-TW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細明體" pitchFamily="49" charset="-120"/>
                          <a:cs typeface="Times New Roman" pitchFamily="18" charset="0"/>
                        </a:rPr>
                        <a:t>200mg/T</a:t>
                      </a:r>
                      <a:endParaRPr kumimoji="1" lang="zh-TW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91431" marR="91431" marT="45721" marB="45721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Constantia" pitchFamily="18" charset="0"/>
                          <a:ea typeface="標楷體" pitchFamily="65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Constantia" pitchFamily="18" charset="0"/>
                          <a:ea typeface="標楷體" pitchFamily="65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Constantia" pitchFamily="18" charset="0"/>
                          <a:ea typeface="標楷體" pitchFamily="65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標楷體" pitchFamily="65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標楷體" pitchFamily="65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標楷體" pitchFamily="65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標楷體" pitchFamily="65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標楷體" pitchFamily="65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標楷體" pitchFamily="65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Acetylcysteine</a:t>
                      </a:r>
                      <a:endParaRPr kumimoji="1" lang="en-US" altLang="zh-TW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91431" marR="91431" marT="45721" marB="4572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Constantia" pitchFamily="18" charset="0"/>
                          <a:ea typeface="標楷體" pitchFamily="65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Constantia" pitchFamily="18" charset="0"/>
                          <a:ea typeface="標楷體" pitchFamily="65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Constantia" pitchFamily="18" charset="0"/>
                          <a:ea typeface="標楷體" pitchFamily="65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標楷體" pitchFamily="65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標楷體" pitchFamily="65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標楷體" pitchFamily="65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標楷體" pitchFamily="65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標楷體" pitchFamily="65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標楷體" pitchFamily="65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1#</a:t>
                      </a:r>
                      <a:r>
                        <a:rPr kumimoji="1" lang="en-US" altLang="zh-TW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細明體" pitchFamily="49" charset="-120"/>
                          <a:cs typeface="Times New Roman" pitchFamily="18" charset="0"/>
                        </a:rPr>
                        <a:t>TID</a:t>
                      </a:r>
                      <a:r>
                        <a:rPr kumimoji="1" lang="en-US" altLang="zh-TW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   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細明體" pitchFamily="49" charset="-120"/>
                          <a:cs typeface="Times New Roman" pitchFamily="18" charset="0"/>
                        </a:rPr>
                        <a:t>9/3*28</a:t>
                      </a:r>
                      <a:r>
                        <a:rPr kumimoji="1" lang="zh-TW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細明體" pitchFamily="49" charset="-120"/>
                          <a:cs typeface="Times New Roman" pitchFamily="18" charset="0"/>
                        </a:rPr>
                        <a:t>天</a:t>
                      </a:r>
                      <a:endParaRPr kumimoji="1" lang="en-US" altLang="zh-TW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91431" marR="91431" marT="45721" marB="4572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Constantia" pitchFamily="18" charset="0"/>
                          <a:ea typeface="標楷體" pitchFamily="65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Constantia" pitchFamily="18" charset="0"/>
                          <a:ea typeface="標楷體" pitchFamily="65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Constantia" pitchFamily="18" charset="0"/>
                          <a:ea typeface="標楷體" pitchFamily="65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標楷體" pitchFamily="65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標楷體" pitchFamily="65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標楷體" pitchFamily="65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標楷體" pitchFamily="65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標楷體" pitchFamily="65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標楷體" pitchFamily="65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  <a:cs typeface="Times New Roman" pitchFamily="18" charset="0"/>
                        </a:rPr>
                        <a:t>1#  </a:t>
                      </a:r>
                      <a:r>
                        <a:rPr kumimoji="1" lang="en-US" altLang="zh-TW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  <a:cs typeface="Times New Roman" pitchFamily="18" charset="0"/>
                        </a:rPr>
                        <a:t>0900</a:t>
                      </a:r>
                      <a:r>
                        <a:rPr kumimoji="1" lang="en-US" altLang="zh-TW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  <a:cs typeface="Times New Roman" pitchFamily="18" charset="0"/>
                        </a:rPr>
                        <a:t>,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  <a:cs typeface="Times New Roman" pitchFamily="18" charset="0"/>
                        </a:rPr>
                        <a:t>1300</a:t>
                      </a:r>
                      <a:r>
                        <a:rPr kumimoji="1" lang="en-US" altLang="zh-TW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  <a:cs typeface="Times New Roman" pitchFamily="18" charset="0"/>
                        </a:rPr>
                        <a:t>, 1700</a:t>
                      </a:r>
                      <a:endParaRPr kumimoji="1" lang="zh-TW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91431" marR="91431" marT="45721" marB="4572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</a:tr>
              <a:tr h="579139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Constantia" pitchFamily="18" charset="0"/>
                          <a:ea typeface="標楷體" pitchFamily="65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Constantia" pitchFamily="18" charset="0"/>
                          <a:ea typeface="標楷體" pitchFamily="65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Constantia" pitchFamily="18" charset="0"/>
                          <a:ea typeface="標楷體" pitchFamily="65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標楷體" pitchFamily="65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標楷體" pitchFamily="65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標楷體" pitchFamily="65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標楷體" pitchFamily="65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標楷體" pitchFamily="65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標楷體" pitchFamily="65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華康中黑體" pitchFamily="49" charset="-120"/>
                          <a:ea typeface="華康中黑體" pitchFamily="49" charset="-120"/>
                          <a:cs typeface="Times New Roman" pitchFamily="18" charset="0"/>
                        </a:rPr>
                        <a:t>排尿困難</a:t>
                      </a:r>
                      <a:endParaRPr kumimoji="1" lang="en-US" altLang="zh-TW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華康中黑體" pitchFamily="49" charset="-120"/>
                        <a:ea typeface="華康中黑體" pitchFamily="49" charset="-120"/>
                        <a:cs typeface="Times New Roman" pitchFamily="18" charset="0"/>
                      </a:endParaRPr>
                    </a:p>
                  </a:txBody>
                  <a:tcPr marL="91431" marR="91431" marT="45732" marB="45732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Constantia" pitchFamily="18" charset="0"/>
                          <a:ea typeface="標楷體" pitchFamily="65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Constantia" pitchFamily="18" charset="0"/>
                          <a:ea typeface="標楷體" pitchFamily="65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Constantia" pitchFamily="18" charset="0"/>
                          <a:ea typeface="標楷體" pitchFamily="65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標楷體" pitchFamily="65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標楷體" pitchFamily="65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標楷體" pitchFamily="65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標楷體" pitchFamily="65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標楷體" pitchFamily="65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標楷體" pitchFamily="65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DetrusitolSR</a:t>
                      </a:r>
                      <a:endParaRPr kumimoji="1" lang="en-US" altLang="zh-TW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4mg/cap</a:t>
                      </a:r>
                    </a:p>
                  </a:txBody>
                  <a:tcPr marL="91431" marR="91431" marT="45722" marB="45722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Constantia" pitchFamily="18" charset="0"/>
                          <a:ea typeface="標楷體" pitchFamily="65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Constantia" pitchFamily="18" charset="0"/>
                          <a:ea typeface="標楷體" pitchFamily="65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Constantia" pitchFamily="18" charset="0"/>
                          <a:ea typeface="標楷體" pitchFamily="65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標楷體" pitchFamily="65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標楷體" pitchFamily="65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標楷體" pitchFamily="65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標楷體" pitchFamily="65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標楷體" pitchFamily="65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標楷體" pitchFamily="65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Tolterodine</a:t>
                      </a:r>
                      <a:endParaRPr kumimoji="1" lang="en-US" altLang="zh-TW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91431" marR="91431" marT="45722" marB="4572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Constantia" pitchFamily="18" charset="0"/>
                          <a:ea typeface="標楷體" pitchFamily="65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Constantia" pitchFamily="18" charset="0"/>
                          <a:ea typeface="標楷體" pitchFamily="65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Constantia" pitchFamily="18" charset="0"/>
                          <a:ea typeface="標楷體" pitchFamily="65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標楷體" pitchFamily="65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標楷體" pitchFamily="65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標楷體" pitchFamily="65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標楷體" pitchFamily="65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標楷體" pitchFamily="65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標楷體" pitchFamily="65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1# QD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細明體" pitchFamily="49" charset="-120"/>
                          <a:cs typeface="Times New Roman" pitchFamily="18" charset="0"/>
                        </a:rPr>
                        <a:t>9/19*28</a:t>
                      </a:r>
                      <a:r>
                        <a:rPr kumimoji="1" lang="zh-TW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細明體" pitchFamily="49" charset="-120"/>
                          <a:cs typeface="Times New Roman" pitchFamily="18" charset="0"/>
                        </a:rPr>
                        <a:t>天</a:t>
                      </a:r>
                      <a:endParaRPr kumimoji="1" lang="en-US" altLang="zh-TW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91431" marR="91431" marT="45722" marB="4572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Constantia" pitchFamily="18" charset="0"/>
                          <a:ea typeface="標楷體" pitchFamily="65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Constantia" pitchFamily="18" charset="0"/>
                          <a:ea typeface="標楷體" pitchFamily="65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Constantia" pitchFamily="18" charset="0"/>
                          <a:ea typeface="標楷體" pitchFamily="65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標楷體" pitchFamily="65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標楷體" pitchFamily="65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標楷體" pitchFamily="65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標楷體" pitchFamily="65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標楷體" pitchFamily="65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標楷體" pitchFamily="65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  <a:cs typeface="Times New Roman" pitchFamily="18" charset="0"/>
                        </a:rPr>
                        <a:t>1# QD </a:t>
                      </a:r>
                      <a:r>
                        <a:rPr kumimoji="1" lang="en-US" altLang="zh-TW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  <a:cs typeface="Times New Roman" pitchFamily="18" charset="0"/>
                        </a:rPr>
                        <a:t>0900</a:t>
                      </a:r>
                      <a:endParaRPr kumimoji="1" lang="en-US" altLang="zh-TW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91431" marR="91431" marT="45722" marB="4572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</a:tr>
              <a:tr h="82299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Constantia" pitchFamily="18" charset="0"/>
                          <a:ea typeface="標楷體" pitchFamily="65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Constantia" pitchFamily="18" charset="0"/>
                          <a:ea typeface="標楷體" pitchFamily="65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Constantia" pitchFamily="18" charset="0"/>
                          <a:ea typeface="標楷體" pitchFamily="65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標楷體" pitchFamily="65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標楷體" pitchFamily="65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標楷體" pitchFamily="65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標楷體" pitchFamily="65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標楷體" pitchFamily="65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標楷體" pitchFamily="65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華康中黑體" pitchFamily="49" charset="-120"/>
                          <a:ea typeface="華康中黑體" pitchFamily="49" charset="-120"/>
                          <a:cs typeface="Times New Roman" pitchFamily="18" charset="0"/>
                        </a:rPr>
                        <a:t>白內障</a:t>
                      </a:r>
                    </a:p>
                  </a:txBody>
                  <a:tcPr marL="91431" marR="91431" marT="45732" marB="45732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Constantia" pitchFamily="18" charset="0"/>
                          <a:ea typeface="標楷體" pitchFamily="65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Constantia" pitchFamily="18" charset="0"/>
                          <a:ea typeface="標楷體" pitchFamily="65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Constantia" pitchFamily="18" charset="0"/>
                          <a:ea typeface="標楷體" pitchFamily="65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標楷體" pitchFamily="65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標楷體" pitchFamily="65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標楷體" pitchFamily="65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標楷體" pitchFamily="65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標楷體" pitchFamily="65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標楷體" pitchFamily="65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Quinax</a:t>
                      </a:r>
                      <a:r>
                        <a:rPr kumimoji="1" lang="en-US" altLang="zh-TW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 </a:t>
                      </a:r>
                      <a:r>
                        <a:rPr kumimoji="1" lang="en-US" altLang="zh-TW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oph</a:t>
                      </a:r>
                      <a:r>
                        <a:rPr kumimoji="1" lang="en-US" altLang="zh-TW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. 15ml/BT</a:t>
                      </a:r>
                    </a:p>
                  </a:txBody>
                  <a:tcPr marL="91431" marR="91431" marT="45726" marB="45726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Constantia" pitchFamily="18" charset="0"/>
                          <a:ea typeface="標楷體" pitchFamily="65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Constantia" pitchFamily="18" charset="0"/>
                          <a:ea typeface="標楷體" pitchFamily="65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Constantia" pitchFamily="18" charset="0"/>
                          <a:ea typeface="標楷體" pitchFamily="65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標楷體" pitchFamily="65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標楷體" pitchFamily="65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標楷體" pitchFamily="65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標楷體" pitchFamily="65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標楷體" pitchFamily="65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標楷體" pitchFamily="65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Azapentacene</a:t>
                      </a:r>
                      <a:endParaRPr kumimoji="1" lang="en-US" altLang="zh-TW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91431" marR="91431"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Constantia" pitchFamily="18" charset="0"/>
                          <a:ea typeface="標楷體" pitchFamily="65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Constantia" pitchFamily="18" charset="0"/>
                          <a:ea typeface="標楷體" pitchFamily="65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Constantia" pitchFamily="18" charset="0"/>
                          <a:ea typeface="標楷體" pitchFamily="65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標楷體" pitchFamily="65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標楷體" pitchFamily="65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標楷體" pitchFamily="65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標楷體" pitchFamily="65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標楷體" pitchFamily="65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標楷體" pitchFamily="65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zh-TW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細明體" pitchFamily="49" charset="-120"/>
                          <a:cs typeface="Times New Roman" pitchFamily="18" charset="0"/>
                        </a:rPr>
                        <a:t>1 drop</a:t>
                      </a:r>
                      <a:r>
                        <a:rPr kumimoji="1" lang="en-US" altLang="zh-TW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 </a:t>
                      </a:r>
                      <a:r>
                        <a:rPr kumimoji="1" lang="en-US" altLang="zh-TW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細明體" pitchFamily="49" charset="-120"/>
                          <a:cs typeface="Times New Roman" pitchFamily="18" charset="0"/>
                        </a:rPr>
                        <a:t>QID </a:t>
                      </a:r>
                      <a:r>
                        <a:rPr kumimoji="1" lang="en-US" altLang="zh-TW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細明體" pitchFamily="49" charset="-120"/>
                          <a:cs typeface="Times New Roman" pitchFamily="18" charset="0"/>
                        </a:rPr>
                        <a:t>9/3*28</a:t>
                      </a:r>
                      <a:r>
                        <a:rPr kumimoji="1" lang="zh-TW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細明體" pitchFamily="49" charset="-120"/>
                          <a:cs typeface="Times New Roman" pitchFamily="18" charset="0"/>
                        </a:rPr>
                        <a:t>天</a:t>
                      </a:r>
                      <a:endParaRPr kumimoji="1" lang="en-US" altLang="zh-TW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91431" marR="91431"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Constantia" pitchFamily="18" charset="0"/>
                          <a:ea typeface="標楷體" pitchFamily="65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Constantia" pitchFamily="18" charset="0"/>
                          <a:ea typeface="標楷體" pitchFamily="65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Constantia" pitchFamily="18" charset="0"/>
                          <a:ea typeface="標楷體" pitchFamily="65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標楷體" pitchFamily="65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標楷體" pitchFamily="65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標楷體" pitchFamily="65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標楷體" pitchFamily="65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標楷體" pitchFamily="65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標楷體" pitchFamily="65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zh-TW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  <a:ea typeface="標楷體" pitchFamily="65" charset="-12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Times New Roman" pitchFamily="18" charset="0"/>
                        </a:rPr>
                        <a:t>1drop 0900, 1300</a:t>
                      </a:r>
                      <a:r>
                        <a:rPr kumimoji="1" lang="en-US" altLang="zh-TW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Times New Roman" pitchFamily="18" charset="0"/>
                        </a:rPr>
                        <a:t>, 1700,2100.</a:t>
                      </a:r>
                      <a:endParaRPr kumimoji="1" lang="zh-TW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91431" marR="91431"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</a:tr>
              <a:tr h="57922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Constantia" pitchFamily="18" charset="0"/>
                          <a:ea typeface="標楷體" pitchFamily="65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Constantia" pitchFamily="18" charset="0"/>
                          <a:ea typeface="標楷體" pitchFamily="65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Constantia" pitchFamily="18" charset="0"/>
                          <a:ea typeface="標楷體" pitchFamily="65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標楷體" pitchFamily="65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標楷體" pitchFamily="65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標楷體" pitchFamily="65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標楷體" pitchFamily="65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標楷體" pitchFamily="65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標楷體" pitchFamily="65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華康中黑體" pitchFamily="49" charset="-120"/>
                          <a:ea typeface="華康中黑體" pitchFamily="49" charset="-120"/>
                          <a:cs typeface="Times New Roman" pitchFamily="18" charset="0"/>
                        </a:rPr>
                        <a:t>中國附醫</a:t>
                      </a:r>
                      <a:r>
                        <a:rPr kumimoji="1" lang="en-US" altLang="zh-TW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華康中黑體" pitchFamily="49" charset="-120"/>
                          <a:ea typeface="華康中黑體" pitchFamily="49" charset="-120"/>
                          <a:cs typeface="Times New Roman" pitchFamily="18" charset="0"/>
                        </a:rPr>
                        <a:t>/</a:t>
                      </a:r>
                      <a:r>
                        <a:rPr kumimoji="1" lang="zh-TW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華康中黑體" pitchFamily="49" charset="-120"/>
                          <a:ea typeface="華康中黑體" pitchFamily="49" charset="-120"/>
                          <a:cs typeface="Times New Roman" pitchFamily="18" charset="0"/>
                        </a:rPr>
                        <a:t>精神醫學</a:t>
                      </a:r>
                    </a:p>
                  </a:txBody>
                  <a:tcPr marL="91431" marR="91431" marT="45721" marB="45721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Constantia" pitchFamily="18" charset="0"/>
                          <a:ea typeface="標楷體" pitchFamily="65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Constantia" pitchFamily="18" charset="0"/>
                          <a:ea typeface="標楷體" pitchFamily="65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Constantia" pitchFamily="18" charset="0"/>
                          <a:ea typeface="標楷體" pitchFamily="65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標楷體" pitchFamily="65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標楷體" pitchFamily="65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標楷體" pitchFamily="65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標楷體" pitchFamily="65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標楷體" pitchFamily="65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標楷體" pitchFamily="65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ea typeface="華康中黑體" pitchFamily="49" charset="-120"/>
                          <a:cs typeface="Times New Roman" pitchFamily="18" charset="0"/>
                        </a:rPr>
                        <a:t>恐慌症</a:t>
                      </a:r>
                      <a:endParaRPr kumimoji="1" lang="zh-TW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91431" marR="91431" marT="45721" marB="45721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Constantia" pitchFamily="18" charset="0"/>
                          <a:ea typeface="標楷體" pitchFamily="65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Constantia" pitchFamily="18" charset="0"/>
                          <a:ea typeface="標楷體" pitchFamily="65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Constantia" pitchFamily="18" charset="0"/>
                          <a:ea typeface="標楷體" pitchFamily="65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標楷體" pitchFamily="65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標楷體" pitchFamily="65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標楷體" pitchFamily="65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標楷體" pitchFamily="65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標楷體" pitchFamily="65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標楷體" pitchFamily="65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Zapline50 mg/T </a:t>
                      </a:r>
                    </a:p>
                  </a:txBody>
                  <a:tcPr marL="91431" marR="91431" marT="45722" marB="45722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Constantia" pitchFamily="18" charset="0"/>
                          <a:ea typeface="標楷體" pitchFamily="65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Constantia" pitchFamily="18" charset="0"/>
                          <a:ea typeface="標楷體" pitchFamily="65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Constantia" pitchFamily="18" charset="0"/>
                          <a:ea typeface="標楷體" pitchFamily="65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標楷體" pitchFamily="65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標楷體" pitchFamily="65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標楷體" pitchFamily="65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標楷體" pitchFamily="65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標楷體" pitchFamily="65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標楷體" pitchFamily="65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Sertraline</a:t>
                      </a:r>
                      <a:endParaRPr kumimoji="1" lang="en-US" altLang="zh-TW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91431" marR="91431" marT="45722" marB="4572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Constantia" pitchFamily="18" charset="0"/>
                          <a:ea typeface="標楷體" pitchFamily="65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Constantia" pitchFamily="18" charset="0"/>
                          <a:ea typeface="標楷體" pitchFamily="65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Constantia" pitchFamily="18" charset="0"/>
                          <a:ea typeface="標楷體" pitchFamily="65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標楷體" pitchFamily="65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標楷體" pitchFamily="65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標楷體" pitchFamily="65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標楷體" pitchFamily="65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標楷體" pitchFamily="65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標楷體" pitchFamily="65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1# QD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細明體" pitchFamily="49" charset="-120"/>
                          <a:cs typeface="Times New Roman" pitchFamily="18" charset="0"/>
                        </a:rPr>
                        <a:t>9/10*28</a:t>
                      </a:r>
                      <a:r>
                        <a:rPr kumimoji="1" lang="zh-TW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細明體" pitchFamily="49" charset="-120"/>
                          <a:cs typeface="Times New Roman" pitchFamily="18" charset="0"/>
                        </a:rPr>
                        <a:t>天</a:t>
                      </a:r>
                      <a:endParaRPr kumimoji="1" lang="en-US" altLang="zh-TW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91431" marR="91431" marT="45722" marB="4572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Constantia" pitchFamily="18" charset="0"/>
                          <a:ea typeface="標楷體" pitchFamily="65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Constantia" pitchFamily="18" charset="0"/>
                          <a:ea typeface="標楷體" pitchFamily="65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Constantia" pitchFamily="18" charset="0"/>
                          <a:ea typeface="標楷體" pitchFamily="65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標楷體" pitchFamily="65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標楷體" pitchFamily="65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標楷體" pitchFamily="65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標楷體" pitchFamily="65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標楷體" pitchFamily="65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標楷體" pitchFamily="65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  <a:cs typeface="Times New Roman" pitchFamily="18" charset="0"/>
                        </a:rPr>
                        <a:t>1#  0900</a:t>
                      </a:r>
                      <a:endParaRPr kumimoji="1" lang="en-US" altLang="zh-TW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91431" marR="91431" marT="45722" marB="4572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</a:tr>
              <a:tr h="579221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zh-TW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華康中黑體" pitchFamily="49" charset="-120"/>
                          <a:ea typeface="華康中黑體" pitchFamily="49" charset="-120"/>
                          <a:cs typeface="Times New Roman" pitchFamily="18" charset="0"/>
                        </a:rPr>
                        <a:t>中國附醫</a:t>
                      </a:r>
                      <a:r>
                        <a:rPr kumimoji="1" lang="en-US" altLang="zh-TW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華康中黑體" pitchFamily="49" charset="-120"/>
                          <a:ea typeface="華康中黑體" pitchFamily="49" charset="-120"/>
                          <a:cs typeface="Times New Roman" pitchFamily="18" charset="0"/>
                        </a:rPr>
                        <a:t>/</a:t>
                      </a:r>
                      <a:r>
                        <a:rPr kumimoji="1" lang="zh-TW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華康中黑體" pitchFamily="49" charset="-120"/>
                          <a:ea typeface="華康中黑體" pitchFamily="49" charset="-120"/>
                          <a:cs typeface="Times New Roman" pitchFamily="18" charset="0"/>
                        </a:rPr>
                        <a:t>胸腔科</a:t>
                      </a:r>
                      <a:endParaRPr kumimoji="1" lang="zh-TW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華康中黑體" pitchFamily="49" charset="-120"/>
                        <a:ea typeface="華康中黑體" pitchFamily="49" charset="-12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華康中黑體" pitchFamily="49" charset="-120"/>
                        <a:ea typeface="華康中黑體" pitchFamily="49" charset="-120"/>
                        <a:cs typeface="Times New Roman" pitchFamily="18" charset="0"/>
                      </a:endParaRPr>
                    </a:p>
                  </a:txBody>
                  <a:tcPr marL="91431" marR="91431" marT="45721" marB="45721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Constantia" pitchFamily="18" charset="0"/>
                          <a:ea typeface="標楷體" pitchFamily="65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Constantia" pitchFamily="18" charset="0"/>
                          <a:ea typeface="標楷體" pitchFamily="65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Constantia" pitchFamily="18" charset="0"/>
                          <a:ea typeface="標楷體" pitchFamily="65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標楷體" pitchFamily="65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標楷體" pitchFamily="65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標楷體" pitchFamily="65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標楷體" pitchFamily="65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標楷體" pitchFamily="65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標楷體" pitchFamily="65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ea typeface="華康中黑體" pitchFamily="49" charset="-120"/>
                        </a:rPr>
                        <a:t>COPD</a:t>
                      </a:r>
                      <a:endParaRPr kumimoji="1" lang="zh-TW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  <a:ea typeface="華康中黑體" pitchFamily="49" charset="-120"/>
                      </a:endParaRPr>
                    </a:p>
                  </a:txBody>
                  <a:tcPr marL="91431" marR="91431" marT="45732" marB="45732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Constantia" pitchFamily="18" charset="0"/>
                          <a:ea typeface="標楷體" pitchFamily="65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Constantia" pitchFamily="18" charset="0"/>
                          <a:ea typeface="標楷體" pitchFamily="65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Constantia" pitchFamily="18" charset="0"/>
                          <a:ea typeface="標楷體" pitchFamily="65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標楷體" pitchFamily="65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標楷體" pitchFamily="65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標楷體" pitchFamily="65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標楷體" pitchFamily="65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標楷體" pitchFamily="65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標楷體" pitchFamily="65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Thoin</a:t>
                      </a:r>
                      <a:r>
                        <a:rPr kumimoji="1" lang="en-US" altLang="zh-TW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 S.R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125 mg</a:t>
                      </a:r>
                      <a:r>
                        <a:rPr kumimoji="1" lang="en-US" altLang="zh-TW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 /T</a:t>
                      </a:r>
                      <a:endParaRPr kumimoji="1" lang="zh-TW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91431" marR="91431" marT="45721" marB="45721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Constantia" pitchFamily="18" charset="0"/>
                          <a:ea typeface="標楷體" pitchFamily="65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Constantia" pitchFamily="18" charset="0"/>
                          <a:ea typeface="標楷體" pitchFamily="65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Constantia" pitchFamily="18" charset="0"/>
                          <a:ea typeface="標楷體" pitchFamily="65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標楷體" pitchFamily="65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標楷體" pitchFamily="65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標楷體" pitchFamily="65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標楷體" pitchFamily="65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標楷體" pitchFamily="65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標楷體" pitchFamily="65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Theophylline</a:t>
                      </a:r>
                      <a:endParaRPr kumimoji="1" lang="zh-TW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91431" marR="91431" marT="45721" marB="4572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Constantia" pitchFamily="18" charset="0"/>
                          <a:ea typeface="標楷體" pitchFamily="65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Constantia" pitchFamily="18" charset="0"/>
                          <a:ea typeface="標楷體" pitchFamily="65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Constantia" pitchFamily="18" charset="0"/>
                          <a:ea typeface="標楷體" pitchFamily="65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標楷體" pitchFamily="65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標楷體" pitchFamily="65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標楷體" pitchFamily="65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標楷體" pitchFamily="65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標楷體" pitchFamily="65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標楷體" pitchFamily="65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1# </a:t>
                      </a:r>
                      <a:r>
                        <a:rPr kumimoji="1" lang="en-US" altLang="zh-TW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細明體" pitchFamily="49" charset="-120"/>
                          <a:cs typeface="Times New Roman" pitchFamily="18" charset="0"/>
                        </a:rPr>
                        <a:t>BID  9/19*28</a:t>
                      </a:r>
                      <a:r>
                        <a:rPr kumimoji="1" lang="zh-TW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細明體" pitchFamily="49" charset="-120"/>
                          <a:cs typeface="Times New Roman" pitchFamily="18" charset="0"/>
                        </a:rPr>
                        <a:t>天</a:t>
                      </a:r>
                      <a:endParaRPr kumimoji="1" lang="zh-TW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91431" marR="91431" marT="45721" marB="4572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Constantia" pitchFamily="18" charset="0"/>
                          <a:ea typeface="標楷體" pitchFamily="65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Constantia" pitchFamily="18" charset="0"/>
                          <a:ea typeface="標楷體" pitchFamily="65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Constantia" pitchFamily="18" charset="0"/>
                          <a:ea typeface="標楷體" pitchFamily="65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標楷體" pitchFamily="65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標楷體" pitchFamily="65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標楷體" pitchFamily="65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標楷體" pitchFamily="65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標楷體" pitchFamily="65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標楷體" pitchFamily="65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  <a:cs typeface="Times New Roman" pitchFamily="18" charset="0"/>
                        </a:rPr>
                        <a:t>1# </a:t>
                      </a:r>
                      <a:r>
                        <a:rPr kumimoji="1" lang="zh-TW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  <a:cs typeface="Times New Roman" pitchFamily="18" charset="0"/>
                        </a:rPr>
                        <a:t> </a:t>
                      </a:r>
                      <a:r>
                        <a:rPr kumimoji="1" lang="en-US" altLang="zh-TW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  <a:cs typeface="Times New Roman" pitchFamily="18" charset="0"/>
                        </a:rPr>
                        <a:t>0900,1700</a:t>
                      </a:r>
                      <a:endParaRPr kumimoji="1" lang="zh-TW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91431" marR="91431" marT="45721" marB="4572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</a:tr>
              <a:tr h="627895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華康中黑體" pitchFamily="49" charset="-120"/>
                        <a:ea typeface="華康中黑體" pitchFamily="49" charset="-120"/>
                        <a:cs typeface="Times New Roman" pitchFamily="18" charset="0"/>
                      </a:endParaRPr>
                    </a:p>
                  </a:txBody>
                  <a:tcPr marL="91431" marR="91431" marT="45721" marB="45721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Constantia" pitchFamily="18" charset="0"/>
                          <a:ea typeface="標楷體" pitchFamily="65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Constantia" pitchFamily="18" charset="0"/>
                          <a:ea typeface="標楷體" pitchFamily="65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Constantia" pitchFamily="18" charset="0"/>
                          <a:ea typeface="標楷體" pitchFamily="65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標楷體" pitchFamily="65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標楷體" pitchFamily="65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標楷體" pitchFamily="65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標楷體" pitchFamily="65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標楷體" pitchFamily="65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標楷體" pitchFamily="65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ea typeface="標楷體" pitchFamily="65" charset="-120"/>
                        </a:rPr>
                        <a:t>COPD</a:t>
                      </a:r>
                      <a:endParaRPr kumimoji="1" lang="zh-TW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  <a:ea typeface="標楷體" pitchFamily="65" charset="-120"/>
                      </a:endParaRPr>
                    </a:p>
                  </a:txBody>
                  <a:tcPr marL="91431" marR="91431" marT="45732" marB="45732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Constantia" pitchFamily="18" charset="0"/>
                          <a:ea typeface="標楷體" pitchFamily="65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Constantia" pitchFamily="18" charset="0"/>
                          <a:ea typeface="標楷體" pitchFamily="65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Constantia" pitchFamily="18" charset="0"/>
                          <a:ea typeface="標楷體" pitchFamily="65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標楷體" pitchFamily="65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標楷體" pitchFamily="65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標楷體" pitchFamily="65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標楷體" pitchFamily="65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標楷體" pitchFamily="65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標楷體" pitchFamily="65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COMBIVENT 2.5ml/Amp</a:t>
                      </a:r>
                    </a:p>
                  </a:txBody>
                  <a:tcPr marL="91431" marR="91431" marT="45721" marB="45721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Constantia" pitchFamily="18" charset="0"/>
                          <a:ea typeface="標楷體" pitchFamily="65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Constantia" pitchFamily="18" charset="0"/>
                          <a:ea typeface="標楷體" pitchFamily="65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Constantia" pitchFamily="18" charset="0"/>
                          <a:ea typeface="標楷體" pitchFamily="65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標楷體" pitchFamily="65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標楷體" pitchFamily="65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標楷體" pitchFamily="65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標楷體" pitchFamily="65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標楷體" pitchFamily="65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標楷體" pitchFamily="65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400" b="1" i="0" u="none" strike="noStrike" cap="none" normalizeH="0" baseline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Ipratropium</a:t>
                      </a:r>
                      <a:r>
                        <a:rPr kumimoji="1" lang="en-US" altLang="zh-TW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/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Salbutamol</a:t>
                      </a:r>
                      <a:endParaRPr kumimoji="1" lang="en-US" altLang="zh-TW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91431" marR="91431" marT="45721" marB="4572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Constantia" pitchFamily="18" charset="0"/>
                          <a:ea typeface="標楷體" pitchFamily="65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Constantia" pitchFamily="18" charset="0"/>
                          <a:ea typeface="標楷體" pitchFamily="65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Constantia" pitchFamily="18" charset="0"/>
                          <a:ea typeface="標楷體" pitchFamily="65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標楷體" pitchFamily="65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標楷體" pitchFamily="65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標楷體" pitchFamily="65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標楷體" pitchFamily="65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標楷體" pitchFamily="65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標楷體" pitchFamily="65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zh-TW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1amp </a:t>
                      </a:r>
                      <a:r>
                        <a:rPr kumimoji="1" lang="en-US" altLang="zh-TW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細明體" pitchFamily="49" charset="-120"/>
                          <a:cs typeface="Times New Roman" pitchFamily="18" charset="0"/>
                        </a:rPr>
                        <a:t>BID</a:t>
                      </a:r>
                      <a:r>
                        <a:rPr kumimoji="1" lang="en-US" altLang="zh-TW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  </a:t>
                      </a:r>
                      <a:r>
                        <a:rPr kumimoji="1" lang="en-US" altLang="zh-TW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細明體" pitchFamily="49" charset="-120"/>
                          <a:cs typeface="Times New Roman" pitchFamily="18" charset="0"/>
                        </a:rPr>
                        <a:t>9/19*28</a:t>
                      </a:r>
                      <a:r>
                        <a:rPr kumimoji="1" lang="zh-TW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細明體" pitchFamily="49" charset="-120"/>
                          <a:cs typeface="Times New Roman" pitchFamily="18" charset="0"/>
                        </a:rPr>
                        <a:t>天</a:t>
                      </a:r>
                      <a:endParaRPr kumimoji="1" lang="zh-TW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91431" marR="91431" marT="45721" marB="4572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Constantia" pitchFamily="18" charset="0"/>
                          <a:ea typeface="標楷體" pitchFamily="65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Constantia" pitchFamily="18" charset="0"/>
                          <a:ea typeface="標楷體" pitchFamily="65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Constantia" pitchFamily="18" charset="0"/>
                          <a:ea typeface="標楷體" pitchFamily="65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標楷體" pitchFamily="65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標楷體" pitchFamily="65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標楷體" pitchFamily="65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標楷體" pitchFamily="65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標楷體" pitchFamily="65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標楷體" pitchFamily="65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  <a:cs typeface="Times New Roman" pitchFamily="18" charset="0"/>
                        </a:rPr>
                        <a:t>1 amp 0900,1700</a:t>
                      </a:r>
                    </a:p>
                  </a:txBody>
                  <a:tcPr marL="91431" marR="91431" marT="45721" marB="4572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</a:tr>
            </a:tbl>
          </a:graphicData>
        </a:graphic>
      </p:graphicFrame>
      <p:sp>
        <p:nvSpPr>
          <p:cNvPr id="8257" name="Text Box 5"/>
          <p:cNvSpPr txBox="1">
            <a:spLocks noChangeArrowheads="1"/>
          </p:cNvSpPr>
          <p:nvPr/>
        </p:nvSpPr>
        <p:spPr bwMode="auto">
          <a:xfrm>
            <a:off x="7343775" y="0"/>
            <a:ext cx="1800225" cy="64135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Constantia" pitchFamily="18" charset="0"/>
                <a:ea typeface="標楷體" pitchFamily="65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Constantia" pitchFamily="18" charset="0"/>
                <a:ea typeface="標楷體" pitchFamily="65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Constantia" pitchFamily="18" charset="0"/>
                <a:ea typeface="標楷體" pitchFamily="65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Constantia" pitchFamily="18" charset="0"/>
                <a:ea typeface="標楷體" pitchFamily="65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Constantia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nstantia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nstantia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nstantia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nstantia" pitchFamily="18" charset="0"/>
                <a:ea typeface="標楷體" pitchFamily="65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1800">
                <a:solidFill>
                  <a:srgbClr val="0D0D0D"/>
                </a:solidFill>
                <a:latin typeface="Times New Roman" pitchFamily="18" charset="0"/>
              </a:rPr>
              <a:t>第一次訪視</a:t>
            </a:r>
            <a:endParaRPr lang="en-US" altLang="zh-TW" sz="1800">
              <a:solidFill>
                <a:srgbClr val="0D0D0D"/>
              </a:solidFill>
              <a:latin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solidFill>
                  <a:srgbClr val="0D0D0D"/>
                </a:solidFill>
                <a:latin typeface="Times New Roman" pitchFamily="18" charset="0"/>
              </a:rPr>
              <a:t> 10 </a:t>
            </a:r>
            <a:r>
              <a:rPr lang="zh-TW" altLang="en-US" sz="1800">
                <a:solidFill>
                  <a:srgbClr val="0D0D0D"/>
                </a:solidFill>
                <a:latin typeface="Times New Roman" pitchFamily="18" charset="0"/>
              </a:rPr>
              <a:t>月</a:t>
            </a:r>
            <a:r>
              <a:rPr lang="en-US" altLang="zh-TW" sz="1800">
                <a:solidFill>
                  <a:srgbClr val="0D0D0D"/>
                </a:solidFill>
                <a:latin typeface="Times New Roman" pitchFamily="18" charset="0"/>
              </a:rPr>
              <a:t>16</a:t>
            </a:r>
            <a:r>
              <a:rPr lang="zh-TW" altLang="en-US" sz="1800">
                <a:solidFill>
                  <a:srgbClr val="0D0D0D"/>
                </a:solidFill>
                <a:latin typeface="Times New Roman" pitchFamily="18" charset="0"/>
              </a:rPr>
              <a:t>日</a:t>
            </a:r>
            <a:r>
              <a:rPr lang="en-US" altLang="zh-TW" sz="1800">
                <a:solidFill>
                  <a:srgbClr val="0D0D0D"/>
                </a:solidFill>
                <a:latin typeface="Times New Roman" pitchFamily="18" charset="0"/>
              </a:rPr>
              <a:t>15:00</a:t>
            </a:r>
          </a:p>
        </p:txBody>
      </p:sp>
      <p:sp>
        <p:nvSpPr>
          <p:cNvPr id="9" name="文字方塊 2"/>
          <p:cNvSpPr txBox="1">
            <a:spLocks noChangeArrowheads="1"/>
          </p:cNvSpPr>
          <p:nvPr/>
        </p:nvSpPr>
        <p:spPr bwMode="auto">
          <a:xfrm>
            <a:off x="1308677" y="4842064"/>
            <a:ext cx="5327650" cy="2015936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Constantia" pitchFamily="18" charset="0"/>
                <a:ea typeface="標楷體" pitchFamily="65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Constantia" pitchFamily="18" charset="0"/>
                <a:ea typeface="標楷體" pitchFamily="65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Constantia" pitchFamily="18" charset="0"/>
                <a:ea typeface="標楷體" pitchFamily="65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Constantia" pitchFamily="18" charset="0"/>
                <a:ea typeface="標楷體" pitchFamily="65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Constantia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nstantia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nstantia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nstantia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nstantia" pitchFamily="18" charset="0"/>
                <a:ea typeface="標楷體" pitchFamily="65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2000" b="1" dirty="0">
                <a:solidFill>
                  <a:srgbClr val="0000FF"/>
                </a:solidFill>
                <a:latin typeface="標楷體" pitchFamily="65" charset="-120"/>
              </a:rPr>
              <a:t>要判斷出那些藥物治療問題</a:t>
            </a:r>
            <a:r>
              <a:rPr lang="en-US" altLang="zh-TW" sz="2000" b="1" dirty="0">
                <a:solidFill>
                  <a:srgbClr val="0000FF"/>
                </a:solidFill>
                <a:latin typeface="標楷體" pitchFamily="65" charset="-120"/>
              </a:rPr>
              <a:t>:</a:t>
            </a:r>
          </a:p>
          <a:p>
            <a:pPr eaLnBrk="1" hangingPunct="1">
              <a:spcBef>
                <a:spcPts val="0"/>
              </a:spcBef>
              <a:buFontTx/>
              <a:buAutoNum type="arabicPeriod"/>
            </a:pPr>
            <a:r>
              <a:rPr lang="zh-TW" altLang="en-US" sz="2000" b="1" dirty="0">
                <a:solidFill>
                  <a:srgbClr val="990000"/>
                </a:solidFill>
                <a:latin typeface="標楷體" pitchFamily="65" charset="-120"/>
              </a:rPr>
              <a:t>有無用藥不符合適應症</a:t>
            </a:r>
            <a:r>
              <a:rPr lang="en-US" altLang="zh-TW" sz="2000" b="1" dirty="0">
                <a:solidFill>
                  <a:srgbClr val="990000"/>
                </a:solidFill>
                <a:latin typeface="標楷體" pitchFamily="65" charset="-120"/>
              </a:rPr>
              <a:t>?</a:t>
            </a:r>
          </a:p>
          <a:p>
            <a:pPr eaLnBrk="1" hangingPunct="1">
              <a:spcBef>
                <a:spcPts val="0"/>
              </a:spcBef>
              <a:buFontTx/>
              <a:buAutoNum type="arabicPeriod"/>
            </a:pPr>
            <a:r>
              <a:rPr lang="zh-TW" altLang="en-US" sz="2000" b="1" dirty="0">
                <a:solidFill>
                  <a:srgbClr val="990000"/>
                </a:solidFill>
                <a:latin typeface="標楷體" pitchFamily="65" charset="-120"/>
              </a:rPr>
              <a:t>有無重複用藥</a:t>
            </a:r>
            <a:r>
              <a:rPr lang="en-US" altLang="zh-TW" sz="2000" b="1" dirty="0">
                <a:solidFill>
                  <a:srgbClr val="990000"/>
                </a:solidFill>
                <a:latin typeface="標楷體" pitchFamily="65" charset="-120"/>
              </a:rPr>
              <a:t>?</a:t>
            </a:r>
          </a:p>
          <a:p>
            <a:pPr eaLnBrk="1" hangingPunct="1">
              <a:spcBef>
                <a:spcPts val="0"/>
              </a:spcBef>
              <a:buFontTx/>
              <a:buAutoNum type="arabicPeriod"/>
            </a:pPr>
            <a:r>
              <a:rPr lang="zh-TW" altLang="en-US" sz="2000" b="1" dirty="0">
                <a:solidFill>
                  <a:srgbClr val="990000"/>
                </a:solidFill>
                <a:latin typeface="標楷體" pitchFamily="65" charset="-120"/>
              </a:rPr>
              <a:t>有無劑量或用法不適當</a:t>
            </a:r>
            <a:r>
              <a:rPr lang="en-US" altLang="zh-TW" sz="2000" b="1" dirty="0">
                <a:solidFill>
                  <a:srgbClr val="990000"/>
                </a:solidFill>
                <a:latin typeface="標楷體" pitchFamily="65" charset="-120"/>
              </a:rPr>
              <a:t>?</a:t>
            </a:r>
          </a:p>
          <a:p>
            <a:pPr eaLnBrk="1" hangingPunct="1">
              <a:spcBef>
                <a:spcPts val="0"/>
              </a:spcBef>
              <a:buFontTx/>
              <a:buAutoNum type="arabicPeriod"/>
            </a:pPr>
            <a:r>
              <a:rPr lang="zh-TW" altLang="en-US" sz="2000" b="1" dirty="0">
                <a:solidFill>
                  <a:srgbClr val="990000"/>
                </a:solidFill>
                <a:latin typeface="標楷體" pitchFamily="65" charset="-120"/>
              </a:rPr>
              <a:t>是否那些藥不適宜磨粉，不適宜管灌餵食</a:t>
            </a:r>
            <a:r>
              <a:rPr lang="en-US" altLang="zh-TW" sz="2000" b="1" dirty="0">
                <a:solidFill>
                  <a:srgbClr val="990000"/>
                </a:solidFill>
                <a:latin typeface="標楷體" pitchFamily="65" charset="-120"/>
              </a:rPr>
              <a:t>?</a:t>
            </a:r>
          </a:p>
          <a:p>
            <a:pPr eaLnBrk="1" hangingPunct="1">
              <a:spcBef>
                <a:spcPts val="0"/>
              </a:spcBef>
              <a:buFontTx/>
              <a:buAutoNum type="arabicPeriod"/>
            </a:pPr>
            <a:r>
              <a:rPr lang="zh-TW" altLang="en-US" sz="2000" b="1" dirty="0">
                <a:solidFill>
                  <a:srgbClr val="990000"/>
                </a:solidFill>
                <a:latin typeface="標楷體" pitchFamily="65" charset="-120"/>
              </a:rPr>
              <a:t>服藥配合度</a:t>
            </a:r>
            <a:r>
              <a:rPr lang="en-US" altLang="zh-TW" sz="2000" b="1" dirty="0">
                <a:solidFill>
                  <a:srgbClr val="990000"/>
                </a:solidFill>
                <a:latin typeface="標楷體" pitchFamily="65" charset="-120"/>
              </a:rPr>
              <a:t>? </a:t>
            </a:r>
            <a:r>
              <a:rPr lang="zh-TW" altLang="en-US" sz="2000" b="1" dirty="0">
                <a:solidFill>
                  <a:srgbClr val="990000"/>
                </a:solidFill>
                <a:latin typeface="標楷體" pitchFamily="65" charset="-120"/>
              </a:rPr>
              <a:t>有無用藥時間點不適當</a:t>
            </a:r>
            <a:r>
              <a:rPr lang="en-US" altLang="zh-TW" sz="2000" b="1" dirty="0">
                <a:solidFill>
                  <a:srgbClr val="990000"/>
                </a:solidFill>
                <a:latin typeface="標楷體" pitchFamily="65" charset="-120"/>
              </a:rPr>
              <a:t>?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231775" y="-104775"/>
            <a:ext cx="8569325" cy="719138"/>
          </a:xfrm>
        </p:spPr>
        <p:txBody>
          <a:bodyPr/>
          <a:lstStyle/>
          <a:p>
            <a:pPr eaLnBrk="1" hangingPunct="1"/>
            <a:r>
              <a:rPr lang="zh-TW" altLang="en-US" sz="4000" b="1" smtClean="0">
                <a:solidFill>
                  <a:srgbClr val="990000"/>
                </a:solidFill>
              </a:rPr>
              <a:t>第一次訪視用藥記錄</a:t>
            </a:r>
            <a:endParaRPr lang="en-US" altLang="zh-TW" sz="2400" b="1" smtClean="0">
              <a:solidFill>
                <a:srgbClr val="990000"/>
              </a:solidFill>
            </a:endParaRPr>
          </a:p>
        </p:txBody>
      </p:sp>
      <p:sp>
        <p:nvSpPr>
          <p:cNvPr id="9219" name="投影片編號版面配置區 4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Constantia" pitchFamily="18" charset="0"/>
                <a:ea typeface="標楷體" pitchFamily="65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Constantia" pitchFamily="18" charset="0"/>
                <a:ea typeface="標楷體" pitchFamily="65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Constantia" pitchFamily="18" charset="0"/>
                <a:ea typeface="標楷體" pitchFamily="65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Constantia" pitchFamily="18" charset="0"/>
                <a:ea typeface="標楷體" pitchFamily="65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Constantia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nstantia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nstantia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nstantia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nstantia" pitchFamily="18" charset="0"/>
                <a:ea typeface="標楷體" pitchFamily="65" charset="-12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083E503D-58A5-48E9-9607-FE7D5073CAEC}" type="slidenum">
              <a:rPr lang="en-US" altLang="zh-TW" sz="1400">
                <a:latin typeface="Arial" charset="0"/>
                <a:ea typeface="新細明體" charset="-12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7</a:t>
            </a:fld>
            <a:endParaRPr lang="en-US" altLang="zh-TW" sz="1400">
              <a:latin typeface="Arial" charset="0"/>
              <a:ea typeface="新細明體" charset="-120"/>
            </a:endParaRPr>
          </a:p>
        </p:txBody>
      </p:sp>
      <p:sp>
        <p:nvSpPr>
          <p:cNvPr id="9220" name="Rectangle 5"/>
          <p:cNvSpPr>
            <a:spLocks noChangeArrowheads="1"/>
          </p:cNvSpPr>
          <p:nvPr/>
        </p:nvSpPr>
        <p:spPr bwMode="auto">
          <a:xfrm>
            <a:off x="0" y="190500"/>
            <a:ext cx="9144000" cy="0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Constantia" pitchFamily="18" charset="0"/>
                <a:ea typeface="標楷體" pitchFamily="65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Constantia" pitchFamily="18" charset="0"/>
                <a:ea typeface="標楷體" pitchFamily="65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Constantia" pitchFamily="18" charset="0"/>
                <a:ea typeface="標楷體" pitchFamily="65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Constantia" pitchFamily="18" charset="0"/>
                <a:ea typeface="標楷體" pitchFamily="65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Constantia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nstantia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nstantia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nstantia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nstantia" pitchFamily="18" charset="0"/>
                <a:ea typeface="標楷體" pitchFamily="65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Arial" charset="0"/>
              <a:ea typeface="新細明體" charset="-120"/>
            </a:endParaRPr>
          </a:p>
        </p:txBody>
      </p:sp>
      <p:sp>
        <p:nvSpPr>
          <p:cNvPr id="9221" name="Rectangle 357"/>
          <p:cNvSpPr>
            <a:spLocks noChangeArrowheads="1"/>
          </p:cNvSpPr>
          <p:nvPr/>
        </p:nvSpPr>
        <p:spPr bwMode="auto">
          <a:xfrm>
            <a:off x="0" y="6665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Constantia" pitchFamily="18" charset="0"/>
                <a:ea typeface="標楷體" pitchFamily="65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Constantia" pitchFamily="18" charset="0"/>
                <a:ea typeface="標楷體" pitchFamily="65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Constantia" pitchFamily="18" charset="0"/>
                <a:ea typeface="標楷體" pitchFamily="65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Constantia" pitchFamily="18" charset="0"/>
                <a:ea typeface="標楷體" pitchFamily="65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Constantia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nstantia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nstantia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nstantia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nstantia" pitchFamily="18" charset="0"/>
                <a:ea typeface="標楷體" pitchFamily="65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zh-TW" sz="1800">
              <a:latin typeface="Arial" charset="0"/>
              <a:ea typeface="新細明體" charset="-120"/>
            </a:endParaRPr>
          </a:p>
        </p:txBody>
      </p:sp>
      <p:sp>
        <p:nvSpPr>
          <p:cNvPr id="9222" name="Rectangle 383"/>
          <p:cNvSpPr>
            <a:spLocks noChangeArrowheads="1"/>
          </p:cNvSpPr>
          <p:nvPr/>
        </p:nvSpPr>
        <p:spPr bwMode="auto">
          <a:xfrm>
            <a:off x="0" y="1736725"/>
            <a:ext cx="9144000" cy="0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Constantia" pitchFamily="18" charset="0"/>
                <a:ea typeface="標楷體" pitchFamily="65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Constantia" pitchFamily="18" charset="0"/>
                <a:ea typeface="標楷體" pitchFamily="65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Constantia" pitchFamily="18" charset="0"/>
                <a:ea typeface="標楷體" pitchFamily="65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Constantia" pitchFamily="18" charset="0"/>
                <a:ea typeface="標楷體" pitchFamily="65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Constantia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nstantia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nstantia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nstantia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nstantia" pitchFamily="18" charset="0"/>
                <a:ea typeface="標楷體" pitchFamily="65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Arial" charset="0"/>
              <a:ea typeface="新細明體" charset="-120"/>
            </a:endParaRPr>
          </a:p>
        </p:txBody>
      </p:sp>
      <p:graphicFrame>
        <p:nvGraphicFramePr>
          <p:cNvPr id="91240" name="Group 104"/>
          <p:cNvGraphicFramePr>
            <a:graphicFrameLocks noGrp="1"/>
          </p:cNvGraphicFramePr>
          <p:nvPr/>
        </p:nvGraphicFramePr>
        <p:xfrm>
          <a:off x="142875" y="714375"/>
          <a:ext cx="8785225" cy="5460998"/>
        </p:xfrm>
        <a:graphic>
          <a:graphicData uri="http://schemas.openxmlformats.org/drawingml/2006/table">
            <a:tbl>
              <a:tblPr/>
              <a:tblGrid>
                <a:gridCol w="1195247"/>
                <a:gridCol w="1233614"/>
                <a:gridCol w="1589099"/>
                <a:gridCol w="1411297"/>
                <a:gridCol w="1304124"/>
                <a:gridCol w="2051844"/>
              </a:tblGrid>
              <a:tr h="82284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Constantia" pitchFamily="18" charset="0"/>
                          <a:ea typeface="標楷體" pitchFamily="65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Constantia" pitchFamily="18" charset="0"/>
                          <a:ea typeface="標楷體" pitchFamily="65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Constantia" pitchFamily="18" charset="0"/>
                          <a:ea typeface="標楷體" pitchFamily="65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標楷體" pitchFamily="65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標楷體" pitchFamily="65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標楷體" pitchFamily="65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標楷體" pitchFamily="65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標楷體" pitchFamily="65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標楷體" pitchFamily="65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醫療院所</a:t>
                      </a:r>
                      <a:r>
                        <a:rPr kumimoji="1" lang="en-US" altLang="zh-TW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/</a:t>
                      </a:r>
                      <a:r>
                        <a:rPr kumimoji="1" lang="zh-TW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科別</a:t>
                      </a:r>
                      <a:endParaRPr kumimoji="1" lang="zh-TW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91431" marR="91431" marT="45731" marB="45731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Constantia" pitchFamily="18" charset="0"/>
                          <a:ea typeface="標楷體" pitchFamily="65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Constantia" pitchFamily="18" charset="0"/>
                          <a:ea typeface="標楷體" pitchFamily="65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Constantia" pitchFamily="18" charset="0"/>
                          <a:ea typeface="標楷體" pitchFamily="65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標楷體" pitchFamily="65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標楷體" pitchFamily="65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標楷體" pitchFamily="65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標楷體" pitchFamily="65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標楷體" pitchFamily="65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標楷體" pitchFamily="65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治療之疾病</a:t>
                      </a:r>
                      <a:r>
                        <a:rPr kumimoji="0" lang="en-US" altLang="zh-TW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/</a:t>
                      </a:r>
                      <a:r>
                        <a:rPr kumimoji="0" lang="zh-TW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 醫療問題</a:t>
                      </a:r>
                      <a:endParaRPr kumimoji="1" lang="zh-TW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91431" marR="91431" marT="45731" marB="45731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Constantia" pitchFamily="18" charset="0"/>
                          <a:ea typeface="標楷體" pitchFamily="65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Constantia" pitchFamily="18" charset="0"/>
                          <a:ea typeface="標楷體" pitchFamily="65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Constantia" pitchFamily="18" charset="0"/>
                          <a:ea typeface="標楷體" pitchFamily="65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標楷體" pitchFamily="65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標楷體" pitchFamily="65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標楷體" pitchFamily="65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標楷體" pitchFamily="65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標楷體" pitchFamily="65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標楷體" pitchFamily="65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zh-TW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商品名</a:t>
                      </a:r>
                      <a:endParaRPr kumimoji="1" lang="en-US" altLang="zh-TW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zh-TW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含量</a:t>
                      </a:r>
                      <a:r>
                        <a:rPr kumimoji="1" lang="en-US" altLang="zh-TW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/</a:t>
                      </a:r>
                      <a:r>
                        <a:rPr kumimoji="1" lang="zh-TW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劑型</a:t>
                      </a:r>
                      <a:endParaRPr kumimoji="1" lang="zh-TW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91431" marR="91431" marT="45731" marB="45731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Constantia" pitchFamily="18" charset="0"/>
                          <a:ea typeface="標楷體" pitchFamily="65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Constantia" pitchFamily="18" charset="0"/>
                          <a:ea typeface="標楷體" pitchFamily="65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Constantia" pitchFamily="18" charset="0"/>
                          <a:ea typeface="標楷體" pitchFamily="65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標楷體" pitchFamily="65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標楷體" pitchFamily="65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標楷體" pitchFamily="65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標楷體" pitchFamily="65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標楷體" pitchFamily="65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標楷體" pitchFamily="65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學名</a:t>
                      </a:r>
                      <a:endParaRPr kumimoji="1" lang="zh-TW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91431" marR="91431" marT="45731" marB="4573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Constantia" pitchFamily="18" charset="0"/>
                          <a:ea typeface="標楷體" pitchFamily="65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Constantia" pitchFamily="18" charset="0"/>
                          <a:ea typeface="標楷體" pitchFamily="65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Constantia" pitchFamily="18" charset="0"/>
                          <a:ea typeface="標楷體" pitchFamily="65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標楷體" pitchFamily="65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標楷體" pitchFamily="65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標楷體" pitchFamily="65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標楷體" pitchFamily="65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標楷體" pitchFamily="65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標楷體" pitchFamily="65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劑量</a:t>
                      </a:r>
                      <a:r>
                        <a:rPr kumimoji="1" lang="en-US" altLang="zh-TW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/</a:t>
                      </a:r>
                      <a:r>
                        <a:rPr kumimoji="1" lang="zh-TW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用法</a:t>
                      </a:r>
                      <a:r>
                        <a:rPr kumimoji="1" lang="en-US" altLang="zh-TW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/</a:t>
                      </a:r>
                      <a:r>
                        <a:rPr kumimoji="1" lang="zh-TW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起迄日期</a:t>
                      </a:r>
                      <a:endParaRPr kumimoji="1" lang="zh-TW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91431" marR="91431" marT="45731" marB="4573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Constantia" pitchFamily="18" charset="0"/>
                          <a:ea typeface="標楷體" pitchFamily="65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Constantia" pitchFamily="18" charset="0"/>
                          <a:ea typeface="標楷體" pitchFamily="65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Constantia" pitchFamily="18" charset="0"/>
                          <a:ea typeface="標楷體" pitchFamily="65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標楷體" pitchFamily="65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標楷體" pitchFamily="65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標楷體" pitchFamily="65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標楷體" pitchFamily="65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標楷體" pitchFamily="65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標楷體" pitchFamily="65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實際用法</a:t>
                      </a:r>
                      <a:endParaRPr kumimoji="1" lang="zh-TW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Arial" pitchFamily="34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91431" marR="91431" marT="45731" marB="4573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605702">
                <a:tc rowSpan="7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華康中黑體" pitchFamily="49" charset="-120"/>
                          <a:ea typeface="華康中黑體" pitchFamily="49" charset="-120"/>
                          <a:cs typeface="Times New Roman" pitchFamily="18" charset="0"/>
                        </a:rPr>
                        <a:t>中國附醫</a:t>
                      </a:r>
                      <a:r>
                        <a:rPr kumimoji="0" lang="en-US" altLang="zh-TW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華康中黑體" pitchFamily="49" charset="-120"/>
                          <a:ea typeface="華康中黑體" pitchFamily="49" charset="-120"/>
                          <a:cs typeface="Times New Roman" pitchFamily="18" charset="0"/>
                        </a:rPr>
                        <a:t>/</a:t>
                      </a:r>
                      <a:r>
                        <a:rPr kumimoji="1" lang="zh-TW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華康中黑體" pitchFamily="49" charset="-120"/>
                          <a:ea typeface="華康中黑體" pitchFamily="49" charset="-120"/>
                          <a:cs typeface="Times New Roman" pitchFamily="18" charset="0"/>
                        </a:rPr>
                        <a:t> 胸腔科</a:t>
                      </a:r>
                    </a:p>
                  </a:txBody>
                  <a:tcPr marL="91431" marR="91431" marT="45717" marB="45717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華康中黑體" pitchFamily="49" charset="-120"/>
                          <a:ea typeface="華康中黑體" pitchFamily="49" charset="-120"/>
                          <a:cs typeface="Times New Roman" pitchFamily="18" charset="0"/>
                        </a:rPr>
                        <a:t>焦慮</a:t>
                      </a:r>
                      <a:endParaRPr kumimoji="1" lang="en-US" altLang="zh-TW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華康中黑體" pitchFamily="49" charset="-120"/>
                        <a:ea typeface="華康中黑體" pitchFamily="49" charset="-120"/>
                        <a:cs typeface="Times New Roman" pitchFamily="18" charset="0"/>
                      </a:endParaRPr>
                    </a:p>
                  </a:txBody>
                  <a:tcPr marL="91431" marR="91431" marT="45717" marB="45717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Kinax</a:t>
                      </a:r>
                      <a:r>
                        <a:rPr kumimoji="1" lang="en-US" altLang="zh-TW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 0.5mg/T</a:t>
                      </a:r>
                    </a:p>
                  </a:txBody>
                  <a:tcPr marL="91431" marR="91431" marT="45718" marB="45718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Alprazolam</a:t>
                      </a:r>
                      <a:endParaRPr kumimoji="1" lang="en-US" altLang="zh-TW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91431" marR="91431" marT="45718" marB="4571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zh-TW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1#QID  </a:t>
                      </a:r>
                      <a:r>
                        <a:rPr kumimoji="1" lang="en-US" altLang="zh-TW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細明體" pitchFamily="49" charset="-120"/>
                          <a:cs typeface="Times New Roman" pitchFamily="18" charset="0"/>
                        </a:rPr>
                        <a:t>9/19*28</a:t>
                      </a:r>
                      <a:r>
                        <a:rPr kumimoji="1" lang="zh-TW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細明體" pitchFamily="49" charset="-120"/>
                          <a:cs typeface="Times New Roman" pitchFamily="18" charset="0"/>
                        </a:rPr>
                        <a:t>天</a:t>
                      </a:r>
                      <a:endParaRPr kumimoji="1" lang="zh-TW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91431" marR="91431" marT="45718" marB="4571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  <a:cs typeface="Times New Roman" pitchFamily="18" charset="0"/>
                        </a:rPr>
                        <a:t>1#  0900,1300</a:t>
                      </a:r>
                      <a:r>
                        <a:rPr kumimoji="1" lang="en-US" altLang="zh-TW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  <a:cs typeface="Times New Roman" pitchFamily="18" charset="0"/>
                        </a:rPr>
                        <a:t>, 1700,2100.</a:t>
                      </a:r>
                      <a:endParaRPr kumimoji="1" lang="zh-TW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91431" marR="91431" marT="45718" marB="4571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</a:tr>
              <a:tr h="731421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華康中黑體" pitchFamily="49" charset="-120"/>
                          <a:ea typeface="華康中黑體" pitchFamily="49" charset="-120"/>
                          <a:cs typeface="Times New Roman" pitchFamily="18" charset="0"/>
                        </a:rPr>
                        <a:t>高血壓</a:t>
                      </a:r>
                    </a:p>
                  </a:txBody>
                  <a:tcPr marL="91431" marR="91431" marT="45717" marB="45717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zh-TW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CO-</a:t>
                      </a:r>
                      <a:r>
                        <a:rPr kumimoji="1" lang="en-US" altLang="zh-TW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Diovan</a:t>
                      </a:r>
                      <a:endParaRPr kumimoji="1" lang="en-US" altLang="zh-TW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zh-TW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80/12.5mg/T</a:t>
                      </a:r>
                    </a:p>
                  </a:txBody>
                  <a:tcPr marL="91431" marR="91431" marT="45718" marB="45718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Valsartan</a:t>
                      </a:r>
                      <a:r>
                        <a:rPr kumimoji="1" lang="en-US" altLang="zh-TW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/Hydrochlorothiazide</a:t>
                      </a:r>
                    </a:p>
                  </a:txBody>
                  <a:tcPr marL="91431" marR="91431" marT="45718" marB="4571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1#</a:t>
                      </a:r>
                      <a:r>
                        <a:rPr kumimoji="1" lang="en-US" altLang="zh-TW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細明體" pitchFamily="49" charset="-120"/>
                          <a:cs typeface="Times New Roman" pitchFamily="18" charset="0"/>
                        </a:rPr>
                        <a:t>QD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細明體" pitchFamily="49" charset="-120"/>
                          <a:cs typeface="Times New Roman" pitchFamily="18" charset="0"/>
                        </a:rPr>
                        <a:t>9/19*28</a:t>
                      </a:r>
                      <a:r>
                        <a:rPr kumimoji="1" lang="zh-TW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細明體" pitchFamily="49" charset="-120"/>
                          <a:cs typeface="Times New Roman" pitchFamily="18" charset="0"/>
                        </a:rPr>
                        <a:t>天</a:t>
                      </a:r>
                      <a:endParaRPr kumimoji="1" lang="en-US" altLang="zh-TW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91431" marR="91431" marT="45718" marB="4571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  <a:cs typeface="Times New Roman" pitchFamily="18" charset="0"/>
                        </a:rPr>
                        <a:t>1#  0900</a:t>
                      </a:r>
                      <a:endParaRPr kumimoji="1" lang="zh-TW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91431" marR="91431" marT="45718" marB="4571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</a:tr>
              <a:tr h="579115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zh-TW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華康中黑體" pitchFamily="49" charset="-120"/>
                          <a:ea typeface="華康中黑體" pitchFamily="49" charset="-120"/>
                          <a:cs typeface="Times New Roman" pitchFamily="18" charset="0"/>
                        </a:rPr>
                        <a:t>焦慮</a:t>
                      </a:r>
                      <a:endParaRPr kumimoji="1" lang="en-US" altLang="zh-TW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華康中黑體" pitchFamily="49" charset="-120"/>
                        <a:ea typeface="華康中黑體" pitchFamily="49" charset="-12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華康中黑體" pitchFamily="49" charset="-120"/>
                        <a:ea typeface="華康中黑體" pitchFamily="49" charset="-120"/>
                        <a:cs typeface="Times New Roman" pitchFamily="18" charset="0"/>
                      </a:endParaRPr>
                    </a:p>
                  </a:txBody>
                  <a:tcPr marL="91431" marR="91431" marT="45717" marB="45717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Kinzolam2mg/T</a:t>
                      </a:r>
                    </a:p>
                  </a:txBody>
                  <a:tcPr marL="91431" marR="91431" marT="45718" marB="45718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Estazolam</a:t>
                      </a:r>
                      <a:endParaRPr kumimoji="1" lang="en-US" altLang="zh-TW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91431" marR="91431" marT="45718" marB="4571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zh-TW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0.5#H.S </a:t>
                      </a:r>
                      <a:r>
                        <a:rPr kumimoji="1" lang="en-US" altLang="zh-TW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細明體" pitchFamily="49" charset="-120"/>
                          <a:cs typeface="Times New Roman" pitchFamily="18" charset="0"/>
                        </a:rPr>
                        <a:t>9/19*28</a:t>
                      </a:r>
                      <a:r>
                        <a:rPr kumimoji="1" lang="zh-TW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細明體" pitchFamily="49" charset="-120"/>
                          <a:cs typeface="Times New Roman" pitchFamily="18" charset="0"/>
                        </a:rPr>
                        <a:t>天</a:t>
                      </a:r>
                      <a:endParaRPr kumimoji="1" lang="en-US" altLang="zh-TW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91431" marR="91431" marT="45718" marB="4571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  <a:cs typeface="Times New Roman" pitchFamily="18" charset="0"/>
                        </a:rPr>
                        <a:t>0.5# 2100</a:t>
                      </a:r>
                      <a:endParaRPr kumimoji="1" lang="zh-TW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91431" marR="91431" marT="45718" marB="4571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</a:tr>
              <a:tr h="579113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華康中黑體" pitchFamily="49" charset="-120"/>
                        <a:ea typeface="華康中黑體" pitchFamily="49" charset="-120"/>
                        <a:cs typeface="Times New Roman" pitchFamily="18" charset="0"/>
                      </a:endParaRPr>
                    </a:p>
                  </a:txBody>
                  <a:tcPr marL="91431" marR="91431" marT="45723" marB="45723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華康中黑體" pitchFamily="49" charset="-120"/>
                          <a:cs typeface="Times New Roman" pitchFamily="18" charset="0"/>
                        </a:rPr>
                        <a:t>糖尿病</a:t>
                      </a:r>
                    </a:p>
                  </a:txBody>
                  <a:tcPr marL="91431" marR="91431" marT="45717" marB="45717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zh-TW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GlucoMet</a:t>
                      </a:r>
                      <a:endParaRPr kumimoji="1" lang="en-US" altLang="zh-TW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zh-TW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5/500mg /T</a:t>
                      </a:r>
                    </a:p>
                  </a:txBody>
                  <a:tcPr marL="91431" marR="91431" marT="45717" marB="45717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400" b="1" i="0" u="none" strike="noStrike" cap="none" normalizeH="0" baseline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Glyburide</a:t>
                      </a:r>
                      <a:r>
                        <a:rPr kumimoji="1" lang="en-US" altLang="zh-TW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/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Metformin</a:t>
                      </a:r>
                      <a:endParaRPr kumimoji="1" lang="en-US" altLang="zh-TW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91431" marR="91431"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zh-TW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2# </a:t>
                      </a:r>
                      <a:r>
                        <a:rPr kumimoji="1" lang="en-US" altLang="zh-TW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細明體" pitchFamily="49" charset="-120"/>
                          <a:cs typeface="Times New Roman" pitchFamily="18" charset="0"/>
                        </a:rPr>
                        <a:t>BID  9/19*28</a:t>
                      </a:r>
                      <a:r>
                        <a:rPr kumimoji="1" lang="zh-TW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細明體" pitchFamily="49" charset="-120"/>
                          <a:cs typeface="Times New Roman" pitchFamily="18" charset="0"/>
                        </a:rPr>
                        <a:t>天</a:t>
                      </a:r>
                      <a:endParaRPr kumimoji="1" lang="en-US" altLang="zh-TW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91431" marR="91431"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  <a:cs typeface="Times New Roman" pitchFamily="18" charset="0"/>
                        </a:rPr>
                        <a:t>2# 0900,1700</a:t>
                      </a:r>
                      <a:endParaRPr kumimoji="1" lang="zh-TW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91431" marR="91431"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</a:tr>
              <a:tr h="75712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ea typeface="華康中黑體" pitchFamily="49" charset="-120"/>
                        </a:rPr>
                        <a:t>COPD</a:t>
                      </a:r>
                    </a:p>
                  </a:txBody>
                  <a:tcPr marL="91431" marR="91431" marT="45717" marB="45717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Donison5mg/T</a:t>
                      </a:r>
                    </a:p>
                  </a:txBody>
                  <a:tcPr marL="91431" marR="91431" marT="45718" marB="45718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Prednisolone</a:t>
                      </a:r>
                      <a:endParaRPr kumimoji="1" lang="en-US" altLang="zh-TW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91431" marR="91431" marT="45718" marB="4571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1#</a:t>
                      </a:r>
                      <a:r>
                        <a:rPr kumimoji="1" lang="en-US" altLang="zh-TW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細明體" pitchFamily="49" charset="-120"/>
                          <a:cs typeface="Times New Roman" pitchFamily="18" charset="0"/>
                        </a:rPr>
                        <a:t>BID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細明體" pitchFamily="49" charset="-120"/>
                          <a:cs typeface="Times New Roman" pitchFamily="18" charset="0"/>
                        </a:rPr>
                        <a:t>9/19*28</a:t>
                      </a:r>
                      <a:r>
                        <a:rPr kumimoji="1" lang="zh-TW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細明體" pitchFamily="49" charset="-120"/>
                          <a:cs typeface="Times New Roman" pitchFamily="18" charset="0"/>
                        </a:rPr>
                        <a:t>天</a:t>
                      </a:r>
                      <a:endParaRPr kumimoji="1" lang="en-US" altLang="zh-TW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細明體" pitchFamily="49" charset="-120"/>
                        <a:cs typeface="Times New Roman" pitchFamily="18" charset="0"/>
                      </a:endParaRPr>
                    </a:p>
                  </a:txBody>
                  <a:tcPr marL="91431" marR="91431" marT="45718" marB="4571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  <a:cs typeface="Times New Roman" pitchFamily="18" charset="0"/>
                        </a:rPr>
                        <a:t>1#  0900,1700</a:t>
                      </a:r>
                      <a:endParaRPr kumimoji="1" lang="en-US" altLang="zh-TW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91431" marR="91431" marT="45718" marB="4571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</a:tr>
              <a:tr h="75871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zh-TW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華康中黑體" pitchFamily="49" charset="-120"/>
                          <a:ea typeface="華康中黑體" pitchFamily="49" charset="-120"/>
                          <a:cs typeface="Times New Roman" pitchFamily="18" charset="0"/>
                        </a:rPr>
                        <a:t>安定精神</a:t>
                      </a:r>
                      <a:endParaRPr kumimoji="1" lang="en-US" altLang="zh-TW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華康中黑體" pitchFamily="49" charset="-120"/>
                        <a:ea typeface="華康中黑體" pitchFamily="49" charset="-12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華康中黑體" pitchFamily="49" charset="-120"/>
                        <a:ea typeface="華康中黑體" pitchFamily="49" charset="-120"/>
                        <a:cs typeface="Times New Roman" pitchFamily="18" charset="0"/>
                      </a:endParaRPr>
                    </a:p>
                  </a:txBody>
                  <a:tcPr marL="91431" marR="91431" marT="45717" marB="45717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Seroquel</a:t>
                      </a:r>
                      <a:r>
                        <a:rPr kumimoji="1" lang="en-US" altLang="zh-TW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 100mg/T</a:t>
                      </a:r>
                    </a:p>
                  </a:txBody>
                  <a:tcPr marL="91431" marR="91431" marT="45718" marB="45718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Quetiapine</a:t>
                      </a:r>
                      <a:endParaRPr kumimoji="1" lang="en-US" altLang="zh-TW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91431" marR="91431" marT="45718" marB="4571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0.5#BID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細明體" pitchFamily="49" charset="-120"/>
                          <a:cs typeface="Times New Roman" pitchFamily="18" charset="0"/>
                        </a:rPr>
                        <a:t>9/19*28</a:t>
                      </a:r>
                      <a:r>
                        <a:rPr kumimoji="1" lang="zh-TW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細明體" pitchFamily="49" charset="-120"/>
                          <a:cs typeface="Times New Roman" pitchFamily="18" charset="0"/>
                        </a:rPr>
                        <a:t>天</a:t>
                      </a:r>
                      <a:endParaRPr kumimoji="1" lang="en-US" altLang="zh-TW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91431" marR="91431" marT="45718" marB="4571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  <a:cs typeface="Times New Roman" pitchFamily="18" charset="0"/>
                        </a:rPr>
                        <a:t>0.5# 0900,1700</a:t>
                      </a:r>
                      <a:endParaRPr kumimoji="1" lang="en-US" altLang="zh-TW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91431" marR="91431" marT="45718" marB="4571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</a:tr>
              <a:tr h="626968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華康中黑體" pitchFamily="49" charset="-120"/>
                          <a:cs typeface="Times New Roman" pitchFamily="18" charset="0"/>
                        </a:rPr>
                        <a:t>糖尿病</a:t>
                      </a:r>
                    </a:p>
                  </a:txBody>
                  <a:tcPr marL="91431" marR="91431" marT="45717" marB="45717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Onglyza</a:t>
                      </a:r>
                      <a:r>
                        <a:rPr kumimoji="1" lang="en-US" altLang="zh-TW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 F.C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5mg/T</a:t>
                      </a:r>
                      <a:endParaRPr kumimoji="1" lang="zh-TW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91431" marR="91431" marT="45717" marB="45717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Saxagliptin</a:t>
                      </a:r>
                      <a:endParaRPr kumimoji="1" lang="zh-TW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91431" marR="91431"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1# </a:t>
                      </a:r>
                      <a:r>
                        <a:rPr kumimoji="1" lang="en-US" altLang="zh-TW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細明體" pitchFamily="49" charset="-120"/>
                          <a:cs typeface="Times New Roman" pitchFamily="18" charset="0"/>
                        </a:rPr>
                        <a:t>QD   9/19*28</a:t>
                      </a:r>
                      <a:r>
                        <a:rPr kumimoji="1" lang="zh-TW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細明體" pitchFamily="49" charset="-120"/>
                          <a:cs typeface="Times New Roman" pitchFamily="18" charset="0"/>
                        </a:rPr>
                        <a:t>天</a:t>
                      </a:r>
                      <a:endParaRPr kumimoji="1" lang="en-US" altLang="zh-TW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91431" marR="91431"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  <a:cs typeface="Times New Roman" pitchFamily="18" charset="0"/>
                        </a:rPr>
                        <a:t>1# 0900</a:t>
                      </a:r>
                      <a:endParaRPr kumimoji="1" lang="zh-TW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91431" marR="91431"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188640"/>
            <a:ext cx="8229600" cy="633413"/>
          </a:xfrm>
        </p:spPr>
        <p:txBody>
          <a:bodyPr/>
          <a:lstStyle/>
          <a:p>
            <a:pPr eaLnBrk="1" hangingPunct="1"/>
            <a:r>
              <a:rPr lang="zh-TW" altLang="en-US" sz="4000" b="1" dirty="0" smtClean="0">
                <a:solidFill>
                  <a:srgbClr val="990000"/>
                </a:solidFill>
              </a:rPr>
              <a:t>重新用治療疾病歸類</a:t>
            </a:r>
          </a:p>
        </p:txBody>
      </p:sp>
      <p:sp>
        <p:nvSpPr>
          <p:cNvPr id="10243" name="投影片編號版面配置區 4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Constantia" pitchFamily="18" charset="0"/>
                <a:ea typeface="標楷體" pitchFamily="65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Constantia" pitchFamily="18" charset="0"/>
                <a:ea typeface="標楷體" pitchFamily="65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Constantia" pitchFamily="18" charset="0"/>
                <a:ea typeface="標楷體" pitchFamily="65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Constantia" pitchFamily="18" charset="0"/>
                <a:ea typeface="標楷體" pitchFamily="65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Constantia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nstantia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nstantia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nstantia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nstantia" pitchFamily="18" charset="0"/>
                <a:ea typeface="標楷體" pitchFamily="65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47C87449-BADE-4D96-A79D-62E945350931}" type="slidenum">
              <a:rPr lang="en-US" altLang="zh-TW" sz="1400" smtClean="0">
                <a:latin typeface="Arial" charset="0"/>
                <a:ea typeface="新細明體" charset="-120"/>
              </a:rPr>
              <a:pPr eaLnBrk="1" hangingPunct="1">
                <a:spcBef>
                  <a:spcPct val="0"/>
                </a:spcBef>
                <a:buFontTx/>
                <a:buNone/>
              </a:pPr>
              <a:t>8</a:t>
            </a:fld>
            <a:endParaRPr lang="en-US" altLang="zh-TW" sz="1400" smtClean="0">
              <a:latin typeface="Arial" charset="0"/>
              <a:ea typeface="新細明體" charset="-120"/>
            </a:endParaRPr>
          </a:p>
        </p:txBody>
      </p:sp>
      <p:graphicFrame>
        <p:nvGraphicFramePr>
          <p:cNvPr id="77901" name="Group 7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8078055"/>
              </p:ext>
            </p:extLst>
          </p:nvPr>
        </p:nvGraphicFramePr>
        <p:xfrm>
          <a:off x="161059" y="1050204"/>
          <a:ext cx="8853487" cy="5096647"/>
        </p:xfrm>
        <a:graphic>
          <a:graphicData uri="http://schemas.openxmlformats.org/drawingml/2006/table">
            <a:tbl>
              <a:tblPr/>
              <a:tblGrid>
                <a:gridCol w="1143027"/>
                <a:gridCol w="1230308"/>
                <a:gridCol w="1692145"/>
                <a:gridCol w="1292340"/>
                <a:gridCol w="1952766"/>
                <a:gridCol w="1542901"/>
              </a:tblGrid>
              <a:tr h="114951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Constantia" pitchFamily="18" charset="0"/>
                          <a:ea typeface="標楷體" pitchFamily="65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Constantia" pitchFamily="18" charset="0"/>
                          <a:ea typeface="標楷體" pitchFamily="65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Constantia" pitchFamily="18" charset="0"/>
                          <a:ea typeface="標楷體" pitchFamily="65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標楷體" pitchFamily="65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標楷體" pitchFamily="65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標楷體" pitchFamily="65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標楷體" pitchFamily="65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標楷體" pitchFamily="65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標楷體" pitchFamily="65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醫療院所</a:t>
                      </a:r>
                      <a:r>
                        <a:rPr kumimoji="1" lang="en-US" altLang="zh-TW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/</a:t>
                      </a:r>
                      <a:r>
                        <a:rPr kumimoji="1" lang="zh-TW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科別</a:t>
                      </a:r>
                      <a:r>
                        <a:rPr kumimoji="1" lang="en-US" altLang="zh-TW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/</a:t>
                      </a:r>
                      <a:r>
                        <a:rPr kumimoji="1" lang="zh-TW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醫師</a:t>
                      </a:r>
                      <a:endParaRPr kumimoji="1" lang="zh-TW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91433" marR="91433" marT="45736" marB="45736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66FFFF">
                            <a:tint val="66000"/>
                            <a:satMod val="160000"/>
                          </a:srgbClr>
                        </a:gs>
                        <a:gs pos="50000">
                          <a:srgbClr val="66FFFF">
                            <a:tint val="44500"/>
                            <a:satMod val="160000"/>
                          </a:srgbClr>
                        </a:gs>
                        <a:gs pos="100000">
                          <a:srgbClr val="66FFFF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Constantia" pitchFamily="18" charset="0"/>
                          <a:ea typeface="標楷體" pitchFamily="65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Constantia" pitchFamily="18" charset="0"/>
                          <a:ea typeface="標楷體" pitchFamily="65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Constantia" pitchFamily="18" charset="0"/>
                          <a:ea typeface="標楷體" pitchFamily="65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標楷體" pitchFamily="65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標楷體" pitchFamily="65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標楷體" pitchFamily="65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標楷體" pitchFamily="65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標楷體" pitchFamily="65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標楷體" pitchFamily="65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治療之疾病</a:t>
                      </a:r>
                      <a:r>
                        <a:rPr kumimoji="1" lang="en-US" altLang="zh-TW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/</a:t>
                      </a:r>
                      <a:r>
                        <a:rPr kumimoji="1" lang="zh-TW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醫療問題</a:t>
                      </a:r>
                      <a:endParaRPr kumimoji="1" lang="zh-TW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91433" marR="91433" marT="45736" marB="4573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66FFFF">
                            <a:tint val="66000"/>
                            <a:satMod val="160000"/>
                          </a:srgbClr>
                        </a:gs>
                        <a:gs pos="50000">
                          <a:srgbClr val="66FFFF">
                            <a:tint val="44500"/>
                            <a:satMod val="160000"/>
                          </a:srgbClr>
                        </a:gs>
                        <a:gs pos="100000">
                          <a:srgbClr val="66FFFF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Constantia" pitchFamily="18" charset="0"/>
                          <a:ea typeface="標楷體" pitchFamily="65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Constantia" pitchFamily="18" charset="0"/>
                          <a:ea typeface="標楷體" pitchFamily="65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Constantia" pitchFamily="18" charset="0"/>
                          <a:ea typeface="標楷體" pitchFamily="65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標楷體" pitchFamily="65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標楷體" pitchFamily="65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標楷體" pitchFamily="65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標楷體" pitchFamily="65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標楷體" pitchFamily="65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標楷體" pitchFamily="65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商品名</a:t>
                      </a:r>
                      <a:endParaRPr kumimoji="1" lang="zh-TW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含量</a:t>
                      </a:r>
                      <a:r>
                        <a:rPr kumimoji="1" lang="en-US" altLang="zh-TW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/</a:t>
                      </a:r>
                      <a:r>
                        <a:rPr kumimoji="1" lang="zh-TW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劑型</a:t>
                      </a:r>
                      <a:endParaRPr kumimoji="1" lang="zh-TW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91433" marR="91433" marT="45736" marB="4573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66FFFF">
                            <a:tint val="66000"/>
                            <a:satMod val="160000"/>
                          </a:srgbClr>
                        </a:gs>
                        <a:gs pos="50000">
                          <a:srgbClr val="66FFFF">
                            <a:tint val="44500"/>
                            <a:satMod val="160000"/>
                          </a:srgbClr>
                        </a:gs>
                        <a:gs pos="100000">
                          <a:srgbClr val="66FFFF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Constantia" pitchFamily="18" charset="0"/>
                          <a:ea typeface="標楷體" pitchFamily="65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Constantia" pitchFamily="18" charset="0"/>
                          <a:ea typeface="標楷體" pitchFamily="65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Constantia" pitchFamily="18" charset="0"/>
                          <a:ea typeface="標楷體" pitchFamily="65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標楷體" pitchFamily="65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標楷體" pitchFamily="65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標楷體" pitchFamily="65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標楷體" pitchFamily="65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標楷體" pitchFamily="65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標楷體" pitchFamily="65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學名</a:t>
                      </a:r>
                      <a:endParaRPr kumimoji="1" lang="zh-TW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91433" marR="91433" marT="45736" marB="4573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66FFFF">
                            <a:tint val="66000"/>
                            <a:satMod val="160000"/>
                          </a:srgbClr>
                        </a:gs>
                        <a:gs pos="50000">
                          <a:srgbClr val="66FFFF">
                            <a:tint val="44500"/>
                            <a:satMod val="160000"/>
                          </a:srgbClr>
                        </a:gs>
                        <a:gs pos="100000">
                          <a:srgbClr val="66FFFF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Constantia" pitchFamily="18" charset="0"/>
                          <a:ea typeface="標楷體" pitchFamily="65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Constantia" pitchFamily="18" charset="0"/>
                          <a:ea typeface="標楷體" pitchFamily="65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Constantia" pitchFamily="18" charset="0"/>
                          <a:ea typeface="標楷體" pitchFamily="65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標楷體" pitchFamily="65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標楷體" pitchFamily="65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標楷體" pitchFamily="65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標楷體" pitchFamily="65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標楷體" pitchFamily="65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標楷體" pitchFamily="65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劑量</a:t>
                      </a:r>
                      <a:r>
                        <a:rPr kumimoji="1" lang="en-US" altLang="zh-TW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/</a:t>
                      </a:r>
                      <a:r>
                        <a:rPr kumimoji="1" lang="zh-TW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用法</a:t>
                      </a:r>
                      <a:r>
                        <a:rPr kumimoji="1" lang="en-US" altLang="zh-TW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/</a:t>
                      </a:r>
                      <a:r>
                        <a:rPr kumimoji="1" lang="zh-TW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起迄日期</a:t>
                      </a:r>
                      <a:endParaRPr kumimoji="1" lang="zh-TW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91433" marR="91433" marT="45736" marB="4573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66FFFF">
                            <a:tint val="66000"/>
                            <a:satMod val="160000"/>
                          </a:srgbClr>
                        </a:gs>
                        <a:gs pos="50000">
                          <a:srgbClr val="66FFFF">
                            <a:tint val="44500"/>
                            <a:satMod val="160000"/>
                          </a:srgbClr>
                        </a:gs>
                        <a:gs pos="100000">
                          <a:srgbClr val="66FFFF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Constantia" pitchFamily="18" charset="0"/>
                          <a:ea typeface="標楷體" pitchFamily="65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Constantia" pitchFamily="18" charset="0"/>
                          <a:ea typeface="標楷體" pitchFamily="65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Constantia" pitchFamily="18" charset="0"/>
                          <a:ea typeface="標楷體" pitchFamily="65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標楷體" pitchFamily="65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標楷體" pitchFamily="65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標楷體" pitchFamily="65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標楷體" pitchFamily="65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標楷體" pitchFamily="65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標楷體" pitchFamily="65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實際用法</a:t>
                      </a:r>
                      <a:endParaRPr kumimoji="1" lang="zh-TW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91433" marR="91433" marT="45736" marB="4573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66FFFF">
                            <a:tint val="66000"/>
                            <a:satMod val="160000"/>
                          </a:srgbClr>
                        </a:gs>
                        <a:gs pos="50000">
                          <a:srgbClr val="66FFFF">
                            <a:tint val="44500"/>
                            <a:satMod val="160000"/>
                          </a:srgbClr>
                        </a:gs>
                        <a:gs pos="100000">
                          <a:srgbClr val="66FFFF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</a:tr>
              <a:tr h="823055">
                <a:tc rowSpan="3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Constantia" pitchFamily="18" charset="0"/>
                          <a:ea typeface="標楷體" pitchFamily="65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Constantia" pitchFamily="18" charset="0"/>
                          <a:ea typeface="標楷體" pitchFamily="65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Constantia" pitchFamily="18" charset="0"/>
                          <a:ea typeface="標楷體" pitchFamily="65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標楷體" pitchFamily="65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標楷體" pitchFamily="65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標楷體" pitchFamily="65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標楷體" pitchFamily="65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標楷體" pitchFamily="65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標楷體" pitchFamily="65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itchFamily="18" charset="0"/>
                        </a:rPr>
                        <a:t>中國附醫</a:t>
                      </a:r>
                      <a:r>
                        <a:rPr kumimoji="0" lang="en-US" altLang="zh-TW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itchFamily="18" charset="0"/>
                        </a:rPr>
                        <a:t>/</a:t>
                      </a:r>
                      <a:r>
                        <a:rPr kumimoji="1" lang="zh-TW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itchFamily="18" charset="0"/>
                        </a:rPr>
                        <a:t> 胸腔科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Constantia" pitchFamily="18" charset="0"/>
                          <a:ea typeface="標楷體" pitchFamily="65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Constantia" pitchFamily="18" charset="0"/>
                          <a:ea typeface="標楷體" pitchFamily="65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Constantia" pitchFamily="18" charset="0"/>
                          <a:ea typeface="標楷體" pitchFamily="65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標楷體" pitchFamily="65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標楷體" pitchFamily="65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標楷體" pitchFamily="65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標楷體" pitchFamily="65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標楷體" pitchFamily="65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標楷體" pitchFamily="65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itchFamily="18" charset="0"/>
                        </a:rPr>
                        <a:t> 焦慮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Kinax</a:t>
                      </a:r>
                      <a:r>
                        <a:rPr kumimoji="1" lang="en-US" altLang="zh-TW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 0.5mg/T</a:t>
                      </a:r>
                    </a:p>
                  </a:txBody>
                  <a:tcPr marL="91431" marR="91431" marT="45727" marB="4572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Alprazolam</a:t>
                      </a:r>
                      <a:endParaRPr kumimoji="1" lang="en-US" altLang="zh-TW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91431" marR="91431" marT="45727" marB="4572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zh-TW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1#QID </a:t>
                      </a:r>
                      <a:r>
                        <a:rPr kumimoji="1" lang="zh-TW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   </a:t>
                      </a:r>
                      <a:r>
                        <a:rPr kumimoji="1" lang="en-US" altLang="zh-TW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細明體" pitchFamily="49" charset="-120"/>
                          <a:cs typeface="Times New Roman" pitchFamily="18" charset="0"/>
                        </a:rPr>
                        <a:t>9/19*28</a:t>
                      </a:r>
                      <a:r>
                        <a:rPr kumimoji="1" lang="zh-TW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細明體" pitchFamily="49" charset="-120"/>
                          <a:cs typeface="Times New Roman" pitchFamily="18" charset="0"/>
                        </a:rPr>
                        <a:t>天</a:t>
                      </a:r>
                      <a:endParaRPr kumimoji="1" lang="zh-TW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zh-TW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91431" marR="91431" marT="45727" marB="4572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  <a:cs typeface="Times New Roman" pitchFamily="18" charset="0"/>
                        </a:rPr>
                        <a:t>1#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  <a:cs typeface="Times New Roman" pitchFamily="18" charset="0"/>
                        </a:rPr>
                        <a:t>0900,1300, 1700,2100.</a:t>
                      </a:r>
                      <a:endParaRPr kumimoji="1" lang="zh-TW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91431" marR="91431" marT="45727" marB="4572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FFFF00">
                            <a:tint val="66000"/>
                            <a:satMod val="160000"/>
                          </a:srgbClr>
                        </a:gs>
                        <a:gs pos="50000">
                          <a:srgbClr val="FFFF00">
                            <a:tint val="44500"/>
                            <a:satMod val="160000"/>
                          </a:srgbClr>
                        </a:gs>
                        <a:gs pos="100000">
                          <a:srgbClr val="FFFF00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</a:tr>
              <a:tr h="501724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Constantia" pitchFamily="18" charset="0"/>
                          <a:ea typeface="標楷體" pitchFamily="65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Constantia" pitchFamily="18" charset="0"/>
                          <a:ea typeface="標楷體" pitchFamily="65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Constantia" pitchFamily="18" charset="0"/>
                          <a:ea typeface="標楷體" pitchFamily="65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標楷體" pitchFamily="65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標楷體" pitchFamily="65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標楷體" pitchFamily="65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標楷體" pitchFamily="65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標楷體" pitchFamily="65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標楷體" pitchFamily="65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標楷體" pitchFamily="65" charset="-120"/>
                          <a:cs typeface="Times New Roman" pitchFamily="18" charset="0"/>
                        </a:rPr>
                        <a:t> 焦慮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Kinzolam2mg/T</a:t>
                      </a:r>
                    </a:p>
                  </a:txBody>
                  <a:tcPr marL="91431" marR="91431" marT="45727" marB="4572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Estazolam</a:t>
                      </a:r>
                      <a:endParaRPr kumimoji="1" lang="en-US" altLang="zh-TW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91431" marR="91431" marT="45727" marB="4572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zh-TW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0.5#H.S </a:t>
                      </a:r>
                      <a:r>
                        <a:rPr kumimoji="1" lang="zh-TW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  </a:t>
                      </a:r>
                      <a:r>
                        <a:rPr kumimoji="1" lang="en-US" altLang="zh-TW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細明體" pitchFamily="49" charset="-120"/>
                          <a:cs typeface="Times New Roman" pitchFamily="18" charset="0"/>
                        </a:rPr>
                        <a:t>9/19*28</a:t>
                      </a:r>
                      <a:r>
                        <a:rPr kumimoji="1" lang="zh-TW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細明體" pitchFamily="49" charset="-120"/>
                          <a:cs typeface="Times New Roman" pitchFamily="18" charset="0"/>
                        </a:rPr>
                        <a:t>天</a:t>
                      </a:r>
                      <a:endParaRPr kumimoji="1" lang="en-US" altLang="zh-TW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91431" marR="91431" marT="45727" marB="4572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  <a:cs typeface="Times New Roman" pitchFamily="18" charset="0"/>
                        </a:rPr>
                        <a:t>0.5# 2100</a:t>
                      </a:r>
                      <a:endParaRPr kumimoji="1" lang="zh-TW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91431" marR="91431" marT="45727" marB="4572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FFFF00">
                            <a:tint val="66000"/>
                            <a:satMod val="160000"/>
                          </a:srgbClr>
                        </a:gs>
                        <a:gs pos="50000">
                          <a:srgbClr val="FFFF00">
                            <a:tint val="44500"/>
                            <a:satMod val="160000"/>
                          </a:srgbClr>
                        </a:gs>
                        <a:gs pos="100000">
                          <a:srgbClr val="FFFF00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</a:tr>
              <a:tr h="579522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Constantia" pitchFamily="18" charset="0"/>
                          <a:ea typeface="標楷體" pitchFamily="65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Constantia" pitchFamily="18" charset="0"/>
                          <a:ea typeface="標楷體" pitchFamily="65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Constantia" pitchFamily="18" charset="0"/>
                          <a:ea typeface="標楷體" pitchFamily="65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標楷體" pitchFamily="65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標楷體" pitchFamily="65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標楷體" pitchFamily="65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標楷體" pitchFamily="65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標楷體" pitchFamily="65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標楷體" pitchFamily="65" charset="-120"/>
                        </a:defRPr>
                      </a:lvl9pPr>
                    </a:lstStyle>
                    <a:p>
                      <a:r>
                        <a:rPr kumimoji="1" lang="zh-TW" altLang="en-US" sz="1600" kern="1200" dirty="0" smtClean="0">
                          <a:solidFill>
                            <a:schemeClr val="tx1"/>
                          </a:solidFill>
                          <a:latin typeface="Constantia" pitchFamily="18" charset="0"/>
                          <a:ea typeface="標楷體" pitchFamily="65" charset="-120"/>
                          <a:cs typeface="+mn-cs"/>
                        </a:rPr>
                        <a:t>  安定精神</a:t>
                      </a:r>
                      <a:endParaRPr kumimoji="1" lang="zh-TW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Seroquel</a:t>
                      </a:r>
                      <a:r>
                        <a:rPr kumimoji="1" lang="en-US" altLang="zh-TW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 100mg/T</a:t>
                      </a:r>
                    </a:p>
                  </a:txBody>
                  <a:tcPr marL="91431" marR="91431" marT="45727" marB="4572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Quetiapine</a:t>
                      </a:r>
                      <a:endParaRPr kumimoji="1" lang="en-US" altLang="zh-TW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91431" marR="91431" marT="45727" marB="4572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0.5#BID</a:t>
                      </a:r>
                      <a:r>
                        <a:rPr kumimoji="1" lang="zh-TW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  </a:t>
                      </a:r>
                      <a:r>
                        <a:rPr kumimoji="1" lang="en-US" altLang="zh-TW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細明體" pitchFamily="49" charset="-120"/>
                          <a:cs typeface="Times New Roman" pitchFamily="18" charset="0"/>
                        </a:rPr>
                        <a:t>9/19*28</a:t>
                      </a:r>
                      <a:r>
                        <a:rPr kumimoji="1" lang="zh-TW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細明體" pitchFamily="49" charset="-120"/>
                          <a:cs typeface="Times New Roman" pitchFamily="18" charset="0"/>
                        </a:rPr>
                        <a:t>天</a:t>
                      </a:r>
                      <a:endParaRPr kumimoji="1" lang="en-US" altLang="zh-TW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91431" marR="91431" marT="45727" marB="4572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  <a:cs typeface="Times New Roman" pitchFamily="18" charset="0"/>
                        </a:rPr>
                        <a:t>0.5#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  <a:cs typeface="Times New Roman" pitchFamily="18" charset="0"/>
                        </a:rPr>
                        <a:t>0900,1700</a:t>
                      </a:r>
                      <a:endParaRPr kumimoji="1" lang="en-US" altLang="zh-TW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91431" marR="91431" marT="45727" marB="4572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FFFF00">
                            <a:tint val="66000"/>
                            <a:satMod val="160000"/>
                          </a:srgbClr>
                        </a:gs>
                        <a:gs pos="50000">
                          <a:srgbClr val="FFFF00">
                            <a:tint val="44500"/>
                            <a:satMod val="160000"/>
                          </a:srgbClr>
                        </a:gs>
                        <a:gs pos="100000">
                          <a:srgbClr val="FFFF00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</a:tr>
              <a:tr h="73165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Constantia" pitchFamily="18" charset="0"/>
                          <a:ea typeface="標楷體" pitchFamily="65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Constantia" pitchFamily="18" charset="0"/>
                          <a:ea typeface="標楷體" pitchFamily="65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Constantia" pitchFamily="18" charset="0"/>
                          <a:ea typeface="標楷體" pitchFamily="65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標楷體" pitchFamily="65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標楷體" pitchFamily="65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標楷體" pitchFamily="65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標楷體" pitchFamily="65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標楷體" pitchFamily="65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標楷體" pitchFamily="65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itchFamily="18" charset="0"/>
                        </a:rPr>
                        <a:t>中國附醫</a:t>
                      </a:r>
                      <a:r>
                        <a:rPr kumimoji="1" lang="en-US" altLang="zh-TW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itchFamily="18" charset="0"/>
                        </a:rPr>
                        <a:t>/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itchFamily="18" charset="0"/>
                        </a:rPr>
                        <a:t>精神醫學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Constantia" pitchFamily="18" charset="0"/>
                          <a:ea typeface="標楷體" pitchFamily="65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Constantia" pitchFamily="18" charset="0"/>
                          <a:ea typeface="標楷體" pitchFamily="65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Constantia" pitchFamily="18" charset="0"/>
                          <a:ea typeface="標楷體" pitchFamily="65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標楷體" pitchFamily="65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標楷體" pitchFamily="65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標楷體" pitchFamily="65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標楷體" pitchFamily="65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標楷體" pitchFamily="65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標楷體" pitchFamily="65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600" kern="1200" dirty="0" smtClean="0">
                          <a:solidFill>
                            <a:schemeClr val="tx1"/>
                          </a:solidFill>
                          <a:latin typeface="Constantia" pitchFamily="18" charset="0"/>
                          <a:ea typeface="標楷體" pitchFamily="65" charset="-120"/>
                          <a:cs typeface="+mn-cs"/>
                        </a:rPr>
                        <a:t>  恐慌症</a:t>
                      </a:r>
                      <a:endParaRPr kumimoji="1" lang="zh-TW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Constantia" pitchFamily="18" charset="0"/>
                          <a:ea typeface="標楷體" pitchFamily="65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Constantia" pitchFamily="18" charset="0"/>
                          <a:ea typeface="標楷體" pitchFamily="65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Constantia" pitchFamily="18" charset="0"/>
                          <a:ea typeface="標楷體" pitchFamily="65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標楷體" pitchFamily="65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標楷體" pitchFamily="65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標楷體" pitchFamily="65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標楷體" pitchFamily="65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標楷體" pitchFamily="65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標楷體" pitchFamily="65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Zapline50 mg/T </a:t>
                      </a:r>
                    </a:p>
                  </a:txBody>
                  <a:tcPr marL="91431" marR="91431" marT="45730" marB="4573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Constantia" pitchFamily="18" charset="0"/>
                          <a:ea typeface="標楷體" pitchFamily="65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Constantia" pitchFamily="18" charset="0"/>
                          <a:ea typeface="標楷體" pitchFamily="65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Constantia" pitchFamily="18" charset="0"/>
                          <a:ea typeface="標楷體" pitchFamily="65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標楷體" pitchFamily="65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標楷體" pitchFamily="65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標楷體" pitchFamily="65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標楷體" pitchFamily="65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標楷體" pitchFamily="65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標楷體" pitchFamily="65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Sertraline</a:t>
                      </a:r>
                      <a:endParaRPr kumimoji="1" lang="en-US" altLang="zh-TW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91431" marR="91431" marT="45730" marB="4573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Constantia" pitchFamily="18" charset="0"/>
                          <a:ea typeface="標楷體" pitchFamily="65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Constantia" pitchFamily="18" charset="0"/>
                          <a:ea typeface="標楷體" pitchFamily="65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Constantia" pitchFamily="18" charset="0"/>
                          <a:ea typeface="標楷體" pitchFamily="65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標楷體" pitchFamily="65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標楷體" pitchFamily="65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標楷體" pitchFamily="65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標楷體" pitchFamily="65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標楷體" pitchFamily="65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標楷體" pitchFamily="65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1#QD </a:t>
                      </a:r>
                      <a:r>
                        <a:rPr kumimoji="1" lang="zh-TW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   </a:t>
                      </a:r>
                      <a:r>
                        <a:rPr kumimoji="1" lang="en-US" altLang="zh-TW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 </a:t>
                      </a:r>
                      <a:r>
                        <a:rPr kumimoji="1" lang="zh-TW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 </a:t>
                      </a:r>
                      <a:r>
                        <a:rPr kumimoji="1" lang="en-US" altLang="zh-TW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細明體" pitchFamily="49" charset="-120"/>
                          <a:cs typeface="Times New Roman" pitchFamily="18" charset="0"/>
                        </a:rPr>
                        <a:t>9/10*28</a:t>
                      </a:r>
                      <a:r>
                        <a:rPr kumimoji="1" lang="zh-TW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細明體" pitchFamily="49" charset="-120"/>
                          <a:cs typeface="Times New Roman" pitchFamily="18" charset="0"/>
                        </a:rPr>
                        <a:t>天</a:t>
                      </a:r>
                      <a:endParaRPr kumimoji="1" lang="en-US" altLang="zh-TW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91431" marR="91431" marT="45730" marB="4573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Constantia" pitchFamily="18" charset="0"/>
                          <a:ea typeface="標楷體" pitchFamily="65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Constantia" pitchFamily="18" charset="0"/>
                          <a:ea typeface="標楷體" pitchFamily="65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Constantia" pitchFamily="18" charset="0"/>
                          <a:ea typeface="標楷體" pitchFamily="65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標楷體" pitchFamily="65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標楷體" pitchFamily="65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標楷體" pitchFamily="65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標楷體" pitchFamily="65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標楷體" pitchFamily="65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標楷體" pitchFamily="65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  <a:cs typeface="Times New Roman" pitchFamily="18" charset="0"/>
                        </a:rPr>
                        <a:t>1# 0900</a:t>
                      </a:r>
                      <a:endParaRPr kumimoji="1" lang="en-US" altLang="zh-TW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91431" marR="91431" marT="45730" marB="4573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FFFF00">
                            <a:tint val="66000"/>
                            <a:satMod val="160000"/>
                          </a:srgbClr>
                        </a:gs>
                        <a:gs pos="50000">
                          <a:srgbClr val="FFFF00">
                            <a:tint val="44500"/>
                            <a:satMod val="160000"/>
                          </a:srgbClr>
                        </a:gs>
                        <a:gs pos="100000">
                          <a:srgbClr val="FFFF00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</a:tr>
              <a:tr h="73165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Constantia" pitchFamily="18" charset="0"/>
                          <a:ea typeface="標楷體" pitchFamily="65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Constantia" pitchFamily="18" charset="0"/>
                          <a:ea typeface="標楷體" pitchFamily="65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Constantia" pitchFamily="18" charset="0"/>
                          <a:ea typeface="標楷體" pitchFamily="65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標楷體" pitchFamily="65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標楷體" pitchFamily="65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標楷體" pitchFamily="65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標楷體" pitchFamily="65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標楷體" pitchFamily="65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標楷體" pitchFamily="65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zh-TW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itchFamily="18" charset="0"/>
                        </a:rPr>
                        <a:t>中國附醫</a:t>
                      </a:r>
                      <a:r>
                        <a:rPr kumimoji="0" lang="en-US" altLang="zh-TW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itchFamily="18" charset="0"/>
                        </a:rPr>
                        <a:t>/</a:t>
                      </a:r>
                      <a:r>
                        <a:rPr kumimoji="1" lang="zh-TW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itchFamily="18" charset="0"/>
                        </a:rPr>
                        <a:t> 胸腔科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Constantia" pitchFamily="18" charset="0"/>
                          <a:ea typeface="標楷體" pitchFamily="65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Constantia" pitchFamily="18" charset="0"/>
                          <a:ea typeface="標楷體" pitchFamily="65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Constantia" pitchFamily="18" charset="0"/>
                          <a:ea typeface="標楷體" pitchFamily="65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標楷體" pitchFamily="65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標楷體" pitchFamily="65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標楷體" pitchFamily="65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標楷體" pitchFamily="65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標楷體" pitchFamily="65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標楷體" pitchFamily="65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itchFamily="18" charset="0"/>
                        </a:rPr>
                        <a:t> 高血壓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zh-TW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CO-</a:t>
                      </a:r>
                      <a:r>
                        <a:rPr kumimoji="1" lang="en-US" altLang="zh-TW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Diovan</a:t>
                      </a:r>
                      <a:endParaRPr kumimoji="1" lang="en-US" altLang="zh-TW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zh-TW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80/12.5mg/T</a:t>
                      </a:r>
                    </a:p>
                  </a:txBody>
                  <a:tcPr marL="91431" marR="91431" marT="45727" marB="4572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Valsartan</a:t>
                      </a:r>
                      <a:r>
                        <a:rPr kumimoji="1" lang="en-US" altLang="zh-TW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/Hydrochlorothiazide</a:t>
                      </a:r>
                    </a:p>
                  </a:txBody>
                  <a:tcPr marL="91431" marR="91431" marT="45727" marB="4572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1#</a:t>
                      </a:r>
                      <a:r>
                        <a:rPr kumimoji="1" lang="en-US" altLang="zh-TW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細明體" pitchFamily="49" charset="-120"/>
                          <a:cs typeface="Times New Roman" pitchFamily="18" charset="0"/>
                        </a:rPr>
                        <a:t>QD</a:t>
                      </a:r>
                      <a:r>
                        <a:rPr kumimoji="1" lang="zh-TW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細明體" pitchFamily="49" charset="-120"/>
                          <a:cs typeface="Times New Roman" pitchFamily="18" charset="0"/>
                        </a:rPr>
                        <a:t>      </a:t>
                      </a:r>
                      <a:r>
                        <a:rPr kumimoji="1" lang="en-US" altLang="zh-TW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細明體" pitchFamily="49" charset="-120"/>
                          <a:cs typeface="Times New Roman" pitchFamily="18" charset="0"/>
                        </a:rPr>
                        <a:t>9</a:t>
                      </a:r>
                      <a:r>
                        <a:rPr kumimoji="1" lang="zh-TW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細明體" pitchFamily="49" charset="-120"/>
                          <a:cs typeface="Times New Roman" pitchFamily="18" charset="0"/>
                        </a:rPr>
                        <a:t> </a:t>
                      </a:r>
                      <a:r>
                        <a:rPr kumimoji="1" lang="en-US" altLang="zh-TW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細明體" pitchFamily="49" charset="-120"/>
                          <a:cs typeface="Times New Roman" pitchFamily="18" charset="0"/>
                        </a:rPr>
                        <a:t>/19*28</a:t>
                      </a:r>
                      <a:r>
                        <a:rPr kumimoji="1" lang="zh-TW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細明體" pitchFamily="49" charset="-120"/>
                          <a:cs typeface="Times New Roman" pitchFamily="18" charset="0"/>
                        </a:rPr>
                        <a:t>天</a:t>
                      </a:r>
                      <a:endParaRPr kumimoji="1" lang="en-US" altLang="zh-TW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91431" marR="91431" marT="45727" marB="4572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  <a:cs typeface="Times New Roman" pitchFamily="18" charset="0"/>
                        </a:rPr>
                        <a:t>1# 0900</a:t>
                      </a:r>
                      <a:endParaRPr kumimoji="1" lang="zh-TW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91431" marR="91431" marT="45727" marB="4572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FFFF00">
                            <a:tint val="66000"/>
                            <a:satMod val="160000"/>
                          </a:srgbClr>
                        </a:gs>
                        <a:gs pos="50000">
                          <a:srgbClr val="FFFF00">
                            <a:tint val="44500"/>
                            <a:satMod val="160000"/>
                          </a:srgbClr>
                        </a:gs>
                        <a:gs pos="100000">
                          <a:srgbClr val="FFFF00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</a:tr>
              <a:tr h="579522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Constantia" pitchFamily="18" charset="0"/>
                          <a:ea typeface="標楷體" pitchFamily="65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Constantia" pitchFamily="18" charset="0"/>
                          <a:ea typeface="標楷體" pitchFamily="65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Constantia" pitchFamily="18" charset="0"/>
                          <a:ea typeface="標楷體" pitchFamily="65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標楷體" pitchFamily="65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標楷體" pitchFamily="65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標楷體" pitchFamily="65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標楷體" pitchFamily="65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標楷體" pitchFamily="65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標楷體" pitchFamily="65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itchFamily="18" charset="0"/>
                        </a:rPr>
                        <a:t>中國附醫</a:t>
                      </a:r>
                      <a:r>
                        <a:rPr kumimoji="1" lang="en-US" altLang="zh-TW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itchFamily="18" charset="0"/>
                        </a:rPr>
                        <a:t>/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itchFamily="18" charset="0"/>
                        </a:rPr>
                        <a:t>家醫科</a:t>
                      </a:r>
                      <a:endParaRPr kumimoji="1" lang="zh-TW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Constantia" pitchFamily="18" charset="0"/>
                          <a:ea typeface="標楷體" pitchFamily="65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Constantia" pitchFamily="18" charset="0"/>
                          <a:ea typeface="標楷體" pitchFamily="65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Constantia" pitchFamily="18" charset="0"/>
                          <a:ea typeface="標楷體" pitchFamily="65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標楷體" pitchFamily="65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標楷體" pitchFamily="65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標楷體" pitchFamily="65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標楷體" pitchFamily="65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標楷體" pitchFamily="65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標楷體" pitchFamily="65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itchFamily="18" charset="0"/>
                        </a:rPr>
                        <a:t>排尿困難</a:t>
                      </a:r>
                      <a:endParaRPr kumimoji="1" lang="en-US" altLang="zh-TW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itchFamily="18" charset="0"/>
                      </a:endParaRPr>
                    </a:p>
                  </a:txBody>
                  <a:tcPr marL="91431" marR="91431" marT="45730" marB="4573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Constantia" pitchFamily="18" charset="0"/>
                          <a:ea typeface="標楷體" pitchFamily="65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Constantia" pitchFamily="18" charset="0"/>
                          <a:ea typeface="標楷體" pitchFamily="65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Constantia" pitchFamily="18" charset="0"/>
                          <a:ea typeface="標楷體" pitchFamily="65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標楷體" pitchFamily="65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標楷體" pitchFamily="65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標楷體" pitchFamily="65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標楷體" pitchFamily="65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標楷體" pitchFamily="65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標楷體" pitchFamily="65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DetrusitolSR</a:t>
                      </a:r>
                      <a:endParaRPr kumimoji="1" lang="en-US" altLang="zh-TW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4mg/cap</a:t>
                      </a:r>
                    </a:p>
                  </a:txBody>
                  <a:tcPr marL="91431" marR="91431" marT="45730" marB="4573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Constantia" pitchFamily="18" charset="0"/>
                          <a:ea typeface="標楷體" pitchFamily="65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Constantia" pitchFamily="18" charset="0"/>
                          <a:ea typeface="標楷體" pitchFamily="65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Constantia" pitchFamily="18" charset="0"/>
                          <a:ea typeface="標楷體" pitchFamily="65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標楷體" pitchFamily="65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標楷體" pitchFamily="65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標楷體" pitchFamily="65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標楷體" pitchFamily="65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標楷體" pitchFamily="65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標楷體" pitchFamily="65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Tolterodine</a:t>
                      </a:r>
                      <a:endParaRPr kumimoji="1" lang="en-US" altLang="zh-TW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91431" marR="91431" marT="45730" marB="4573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Constantia" pitchFamily="18" charset="0"/>
                          <a:ea typeface="標楷體" pitchFamily="65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Constantia" pitchFamily="18" charset="0"/>
                          <a:ea typeface="標楷體" pitchFamily="65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Constantia" pitchFamily="18" charset="0"/>
                          <a:ea typeface="標楷體" pitchFamily="65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標楷體" pitchFamily="65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標楷體" pitchFamily="65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標楷體" pitchFamily="65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標楷體" pitchFamily="65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標楷體" pitchFamily="65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標楷體" pitchFamily="65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1#QD</a:t>
                      </a:r>
                      <a:r>
                        <a:rPr kumimoji="1" lang="zh-TW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     </a:t>
                      </a:r>
                      <a:r>
                        <a:rPr kumimoji="1" lang="en-US" altLang="zh-TW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細明體" pitchFamily="49" charset="-120"/>
                          <a:cs typeface="Times New Roman" pitchFamily="18" charset="0"/>
                        </a:rPr>
                        <a:t>9/19*28</a:t>
                      </a:r>
                      <a:r>
                        <a:rPr kumimoji="1" lang="zh-TW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細明體" pitchFamily="49" charset="-120"/>
                          <a:cs typeface="Times New Roman" pitchFamily="18" charset="0"/>
                        </a:rPr>
                        <a:t>天</a:t>
                      </a:r>
                      <a:endParaRPr kumimoji="1" lang="en-US" altLang="zh-TW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91431" marR="91431" marT="45730" marB="4573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Constantia" pitchFamily="18" charset="0"/>
                          <a:ea typeface="標楷體" pitchFamily="65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Constantia" pitchFamily="18" charset="0"/>
                          <a:ea typeface="標楷體" pitchFamily="65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Constantia" pitchFamily="18" charset="0"/>
                          <a:ea typeface="標楷體" pitchFamily="65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標楷體" pitchFamily="65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標楷體" pitchFamily="65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標楷體" pitchFamily="65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標楷體" pitchFamily="65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標楷體" pitchFamily="65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標楷體" pitchFamily="65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  <a:cs typeface="Times New Roman" pitchFamily="18" charset="0"/>
                        </a:rPr>
                        <a:t>1# 0900</a:t>
                      </a:r>
                      <a:endParaRPr kumimoji="1" lang="en-US" altLang="zh-TW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91431" marR="91431" marT="45730" marB="4573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FFFF00">
                            <a:tint val="66000"/>
                            <a:satMod val="160000"/>
                          </a:srgbClr>
                        </a:gs>
                        <a:gs pos="50000">
                          <a:srgbClr val="FFFF00">
                            <a:tint val="44500"/>
                            <a:satMod val="160000"/>
                          </a:srgbClr>
                        </a:gs>
                        <a:gs pos="100000">
                          <a:srgbClr val="FFFF00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</a:tr>
            </a:tbl>
          </a:graphicData>
        </a:graphic>
      </p:graphicFrame>
      <p:sp>
        <p:nvSpPr>
          <p:cNvPr id="10307" name="Rectangle 440"/>
          <p:cNvSpPr>
            <a:spLocks noChangeArrowheads="1"/>
          </p:cNvSpPr>
          <p:nvPr/>
        </p:nvSpPr>
        <p:spPr bwMode="auto">
          <a:xfrm>
            <a:off x="0" y="60102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Constantia" pitchFamily="18" charset="0"/>
                <a:ea typeface="標楷體" pitchFamily="65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Constantia" pitchFamily="18" charset="0"/>
                <a:ea typeface="標楷體" pitchFamily="65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Constantia" pitchFamily="18" charset="0"/>
                <a:ea typeface="標楷體" pitchFamily="65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Constantia" pitchFamily="18" charset="0"/>
                <a:ea typeface="標楷體" pitchFamily="65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Constantia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nstantia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nstantia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nstantia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nstantia" pitchFamily="18" charset="0"/>
                <a:ea typeface="標楷體" pitchFamily="65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zh-TW" sz="1800">
              <a:latin typeface="Arial" charset="0"/>
              <a:ea typeface="新細明體" charset="-120"/>
            </a:endParaRPr>
          </a:p>
        </p:txBody>
      </p:sp>
      <p:sp>
        <p:nvSpPr>
          <p:cNvPr id="6" name="橢圓 5"/>
          <p:cNvSpPr/>
          <p:nvPr/>
        </p:nvSpPr>
        <p:spPr>
          <a:xfrm>
            <a:off x="3995936" y="2212326"/>
            <a:ext cx="1357312" cy="136815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2" name="直線圖說文字 2 1"/>
          <p:cNvSpPr/>
          <p:nvPr/>
        </p:nvSpPr>
        <p:spPr>
          <a:xfrm>
            <a:off x="5349800" y="1709311"/>
            <a:ext cx="1584325" cy="503015"/>
          </a:xfrm>
          <a:prstGeom prst="borderCallout2">
            <a:avLst>
              <a:gd name="adj1" fmla="val 18750"/>
              <a:gd name="adj2" fmla="val -683"/>
              <a:gd name="adj3" fmla="val 18750"/>
              <a:gd name="adj4" fmla="val -16667"/>
              <a:gd name="adj5" fmla="val 109748"/>
              <a:gd name="adj6" fmla="val -28502"/>
            </a:avLst>
          </a:prstGeom>
          <a:solidFill>
            <a:srgbClr val="FFFF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TW" altLang="en-US">
                <a:solidFill>
                  <a:schemeClr val="tx1"/>
                </a:solidFill>
              </a:rPr>
              <a:t>同藥理作用</a:t>
            </a:r>
          </a:p>
        </p:txBody>
      </p:sp>
      <p:sp>
        <p:nvSpPr>
          <p:cNvPr id="8" name="橢圓 7"/>
          <p:cNvSpPr/>
          <p:nvPr/>
        </p:nvSpPr>
        <p:spPr>
          <a:xfrm>
            <a:off x="971600" y="1960818"/>
            <a:ext cx="1357312" cy="276432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9" name="直線圖說文字 2 8"/>
          <p:cNvSpPr/>
          <p:nvPr/>
        </p:nvSpPr>
        <p:spPr>
          <a:xfrm>
            <a:off x="2328912" y="1928708"/>
            <a:ext cx="1584325" cy="503015"/>
          </a:xfrm>
          <a:prstGeom prst="borderCallout2">
            <a:avLst>
              <a:gd name="adj1" fmla="val 18750"/>
              <a:gd name="adj2" fmla="val -683"/>
              <a:gd name="adj3" fmla="val 18750"/>
              <a:gd name="adj4" fmla="val -16667"/>
              <a:gd name="adj5" fmla="val 57416"/>
              <a:gd name="adj6" fmla="val -20632"/>
            </a:avLst>
          </a:prstGeom>
          <a:solidFill>
            <a:srgbClr val="FFFF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TW" altLang="en-US" dirty="0" smtClean="0">
                <a:solidFill>
                  <a:schemeClr val="tx1"/>
                </a:solidFill>
              </a:rPr>
              <a:t>是否真需要</a:t>
            </a:r>
            <a:r>
              <a:rPr lang="en-US" altLang="zh-TW" dirty="0" smtClean="0">
                <a:solidFill>
                  <a:schemeClr val="tx1"/>
                </a:solidFill>
              </a:rPr>
              <a:t>?</a:t>
            </a:r>
            <a:endParaRPr lang="zh-TW" alt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4"/>
          <p:cNvSpPr>
            <a:spLocks noGrp="1" noChangeArrowheads="1"/>
          </p:cNvSpPr>
          <p:nvPr>
            <p:ph type="title"/>
          </p:nvPr>
        </p:nvSpPr>
        <p:spPr>
          <a:xfrm>
            <a:off x="428625" y="0"/>
            <a:ext cx="8229600" cy="633413"/>
          </a:xfrm>
        </p:spPr>
        <p:txBody>
          <a:bodyPr/>
          <a:lstStyle/>
          <a:p>
            <a:pPr eaLnBrk="1" hangingPunct="1"/>
            <a:r>
              <a:rPr lang="zh-TW" altLang="en-US" sz="4000" b="1" smtClean="0">
                <a:solidFill>
                  <a:srgbClr val="990000"/>
                </a:solidFill>
              </a:rPr>
              <a:t>重新用治療疾病歸類</a:t>
            </a:r>
          </a:p>
        </p:txBody>
      </p:sp>
      <p:sp>
        <p:nvSpPr>
          <p:cNvPr id="11267" name="投影片編號版面配置區 4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Constantia" pitchFamily="18" charset="0"/>
                <a:ea typeface="標楷體" pitchFamily="65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Constantia" pitchFamily="18" charset="0"/>
                <a:ea typeface="標楷體" pitchFamily="65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Constantia" pitchFamily="18" charset="0"/>
                <a:ea typeface="標楷體" pitchFamily="65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Constantia" pitchFamily="18" charset="0"/>
                <a:ea typeface="標楷體" pitchFamily="65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Constantia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nstantia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nstantia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nstantia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nstantia" pitchFamily="18" charset="0"/>
                <a:ea typeface="標楷體" pitchFamily="65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532BE3AE-6B45-4B12-A265-31DFDE5F6B51}" type="slidenum">
              <a:rPr lang="en-US" altLang="zh-TW" sz="1400" smtClean="0">
                <a:latin typeface="Arial" charset="0"/>
                <a:ea typeface="新細明體" charset="-120"/>
              </a:rPr>
              <a:pPr eaLnBrk="1" hangingPunct="1">
                <a:spcBef>
                  <a:spcPct val="0"/>
                </a:spcBef>
                <a:buFontTx/>
                <a:buNone/>
              </a:pPr>
              <a:t>9</a:t>
            </a:fld>
            <a:endParaRPr lang="en-US" altLang="zh-TW" sz="1400" smtClean="0">
              <a:latin typeface="Arial" charset="0"/>
              <a:ea typeface="新細明體" charset="-120"/>
            </a:endParaRPr>
          </a:p>
        </p:txBody>
      </p:sp>
      <p:graphicFrame>
        <p:nvGraphicFramePr>
          <p:cNvPr id="77901" name="Group 7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3255978"/>
              </p:ext>
            </p:extLst>
          </p:nvPr>
        </p:nvGraphicFramePr>
        <p:xfrm>
          <a:off x="234950" y="714375"/>
          <a:ext cx="8909050" cy="5777124"/>
        </p:xfrm>
        <a:graphic>
          <a:graphicData uri="http://schemas.openxmlformats.org/drawingml/2006/table">
            <a:tbl>
              <a:tblPr/>
              <a:tblGrid>
                <a:gridCol w="1198563"/>
                <a:gridCol w="1230312"/>
                <a:gridCol w="1536696"/>
                <a:gridCol w="1357322"/>
                <a:gridCol w="2085991"/>
                <a:gridCol w="1500166"/>
              </a:tblGrid>
              <a:tr h="9144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Constantia" pitchFamily="18" charset="0"/>
                          <a:ea typeface="標楷體" pitchFamily="65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Constantia" pitchFamily="18" charset="0"/>
                          <a:ea typeface="標楷體" pitchFamily="65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Constantia" pitchFamily="18" charset="0"/>
                          <a:ea typeface="標楷體" pitchFamily="65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標楷體" pitchFamily="65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標楷體" pitchFamily="65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標楷體" pitchFamily="65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標楷體" pitchFamily="65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標楷體" pitchFamily="65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標楷體" pitchFamily="65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醫療院所</a:t>
                      </a:r>
                      <a:r>
                        <a:rPr kumimoji="1" lang="en-US" altLang="zh-TW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/</a:t>
                      </a:r>
                      <a:r>
                        <a:rPr kumimoji="1" lang="zh-TW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科別</a:t>
                      </a:r>
                      <a:r>
                        <a:rPr kumimoji="1" lang="en-US" altLang="zh-TW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/</a:t>
                      </a:r>
                      <a:r>
                        <a:rPr kumimoji="1" lang="zh-TW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醫師</a:t>
                      </a:r>
                      <a:endParaRPr kumimoji="1" lang="zh-TW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91433" marR="91433" marT="45718" marB="45718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66FFFF">
                            <a:tint val="66000"/>
                            <a:satMod val="160000"/>
                          </a:srgbClr>
                        </a:gs>
                        <a:gs pos="50000">
                          <a:srgbClr val="66FFFF">
                            <a:tint val="44500"/>
                            <a:satMod val="160000"/>
                          </a:srgbClr>
                        </a:gs>
                        <a:gs pos="100000">
                          <a:srgbClr val="66FFFF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Constantia" pitchFamily="18" charset="0"/>
                          <a:ea typeface="標楷體" pitchFamily="65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Constantia" pitchFamily="18" charset="0"/>
                          <a:ea typeface="標楷體" pitchFamily="65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Constantia" pitchFamily="18" charset="0"/>
                          <a:ea typeface="標楷體" pitchFamily="65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標楷體" pitchFamily="65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標楷體" pitchFamily="65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標楷體" pitchFamily="65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標楷體" pitchFamily="65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標楷體" pitchFamily="65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標楷體" pitchFamily="65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治療之疾病</a:t>
                      </a:r>
                      <a:r>
                        <a:rPr kumimoji="1" lang="en-US" altLang="zh-TW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/</a:t>
                      </a:r>
                      <a:r>
                        <a:rPr kumimoji="1" lang="zh-TW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醫療問題</a:t>
                      </a:r>
                      <a:endParaRPr kumimoji="1" lang="zh-TW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91433" marR="91433" marT="45718" marB="4571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66FFFF">
                            <a:tint val="66000"/>
                            <a:satMod val="160000"/>
                          </a:srgbClr>
                        </a:gs>
                        <a:gs pos="50000">
                          <a:srgbClr val="66FFFF">
                            <a:tint val="44500"/>
                            <a:satMod val="160000"/>
                          </a:srgbClr>
                        </a:gs>
                        <a:gs pos="100000">
                          <a:srgbClr val="66FFFF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Constantia" pitchFamily="18" charset="0"/>
                          <a:ea typeface="標楷體" pitchFamily="65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Constantia" pitchFamily="18" charset="0"/>
                          <a:ea typeface="標楷體" pitchFamily="65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Constantia" pitchFamily="18" charset="0"/>
                          <a:ea typeface="標楷體" pitchFamily="65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標楷體" pitchFamily="65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標楷體" pitchFamily="65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標楷體" pitchFamily="65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標楷體" pitchFamily="65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標楷體" pitchFamily="65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標楷體" pitchFamily="65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商品名</a:t>
                      </a:r>
                      <a:endParaRPr kumimoji="1" lang="zh-TW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含量</a:t>
                      </a:r>
                      <a:r>
                        <a:rPr kumimoji="1" lang="en-US" altLang="zh-TW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/</a:t>
                      </a:r>
                      <a:r>
                        <a:rPr kumimoji="1" lang="zh-TW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劑型</a:t>
                      </a:r>
                      <a:endParaRPr kumimoji="1" lang="zh-TW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91433" marR="91433" marT="45718" marB="4571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66FFFF">
                            <a:tint val="66000"/>
                            <a:satMod val="160000"/>
                          </a:srgbClr>
                        </a:gs>
                        <a:gs pos="50000">
                          <a:srgbClr val="66FFFF">
                            <a:tint val="44500"/>
                            <a:satMod val="160000"/>
                          </a:srgbClr>
                        </a:gs>
                        <a:gs pos="100000">
                          <a:srgbClr val="66FFFF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Constantia" pitchFamily="18" charset="0"/>
                          <a:ea typeface="標楷體" pitchFamily="65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Constantia" pitchFamily="18" charset="0"/>
                          <a:ea typeface="標楷體" pitchFamily="65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Constantia" pitchFamily="18" charset="0"/>
                          <a:ea typeface="標楷體" pitchFamily="65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標楷體" pitchFamily="65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標楷體" pitchFamily="65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標楷體" pitchFamily="65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標楷體" pitchFamily="65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標楷體" pitchFamily="65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標楷體" pitchFamily="65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學名</a:t>
                      </a:r>
                      <a:endParaRPr kumimoji="1" lang="zh-TW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91433" marR="91433" marT="45718" marB="4571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66FFFF">
                            <a:tint val="66000"/>
                            <a:satMod val="160000"/>
                          </a:srgbClr>
                        </a:gs>
                        <a:gs pos="50000">
                          <a:srgbClr val="66FFFF">
                            <a:tint val="44500"/>
                            <a:satMod val="160000"/>
                          </a:srgbClr>
                        </a:gs>
                        <a:gs pos="100000">
                          <a:srgbClr val="66FFFF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Constantia" pitchFamily="18" charset="0"/>
                          <a:ea typeface="標楷體" pitchFamily="65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Constantia" pitchFamily="18" charset="0"/>
                          <a:ea typeface="標楷體" pitchFamily="65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Constantia" pitchFamily="18" charset="0"/>
                          <a:ea typeface="標楷體" pitchFamily="65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標楷體" pitchFamily="65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標楷體" pitchFamily="65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標楷體" pitchFamily="65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標楷體" pitchFamily="65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標楷體" pitchFamily="65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標楷體" pitchFamily="65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劑量</a:t>
                      </a:r>
                      <a:r>
                        <a:rPr kumimoji="1" lang="en-US" altLang="zh-TW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/</a:t>
                      </a:r>
                      <a:r>
                        <a:rPr kumimoji="1" lang="zh-TW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用法</a:t>
                      </a:r>
                      <a:r>
                        <a:rPr kumimoji="1" lang="en-US" altLang="zh-TW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/</a:t>
                      </a:r>
                      <a:r>
                        <a:rPr kumimoji="1" lang="zh-TW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起迄日期</a:t>
                      </a:r>
                      <a:endParaRPr kumimoji="1" lang="zh-TW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91433" marR="91433" marT="45718" marB="4571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66FFFF">
                            <a:tint val="66000"/>
                            <a:satMod val="160000"/>
                          </a:srgbClr>
                        </a:gs>
                        <a:gs pos="50000">
                          <a:srgbClr val="66FFFF">
                            <a:tint val="44500"/>
                            <a:satMod val="160000"/>
                          </a:srgbClr>
                        </a:gs>
                        <a:gs pos="100000">
                          <a:srgbClr val="66FFFF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Constantia" pitchFamily="18" charset="0"/>
                          <a:ea typeface="標楷體" pitchFamily="65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Constantia" pitchFamily="18" charset="0"/>
                          <a:ea typeface="標楷體" pitchFamily="65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Constantia" pitchFamily="18" charset="0"/>
                          <a:ea typeface="標楷體" pitchFamily="65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標楷體" pitchFamily="65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標楷體" pitchFamily="65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標楷體" pitchFamily="65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標楷體" pitchFamily="65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標楷體" pitchFamily="65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標楷體" pitchFamily="65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實際用法</a:t>
                      </a:r>
                      <a:endParaRPr kumimoji="1" lang="zh-TW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91433" marR="91433" marT="45718" marB="4571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66FFFF">
                            <a:tint val="66000"/>
                            <a:satMod val="160000"/>
                          </a:srgbClr>
                        </a:gs>
                        <a:gs pos="50000">
                          <a:srgbClr val="66FFFF">
                            <a:tint val="44500"/>
                            <a:satMod val="160000"/>
                          </a:srgbClr>
                        </a:gs>
                        <a:gs pos="100000">
                          <a:srgbClr val="66FFFF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</a:tr>
              <a:tr h="579094">
                <a:tc rowSpan="3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Constantia" pitchFamily="18" charset="0"/>
                          <a:ea typeface="標楷體" pitchFamily="65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Constantia" pitchFamily="18" charset="0"/>
                          <a:ea typeface="標楷體" pitchFamily="65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Constantia" pitchFamily="18" charset="0"/>
                          <a:ea typeface="標楷體" pitchFamily="65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標楷體" pitchFamily="65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標楷體" pitchFamily="65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標楷體" pitchFamily="65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標楷體" pitchFamily="65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標楷體" pitchFamily="65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標楷體" pitchFamily="65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itchFamily="18" charset="0"/>
                        </a:rPr>
                        <a:t>中國附醫</a:t>
                      </a:r>
                      <a:r>
                        <a:rPr kumimoji="0" lang="en-US" altLang="zh-TW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itchFamily="18" charset="0"/>
                        </a:rPr>
                        <a:t>/</a:t>
                      </a:r>
                      <a:r>
                        <a:rPr kumimoji="1" lang="zh-TW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itchFamily="18" charset="0"/>
                        </a:rPr>
                        <a:t> 胸腔科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Constantia" pitchFamily="18" charset="0"/>
                          <a:ea typeface="標楷體" pitchFamily="65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Constantia" pitchFamily="18" charset="0"/>
                          <a:ea typeface="標楷體" pitchFamily="65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Constantia" pitchFamily="18" charset="0"/>
                          <a:ea typeface="標楷體" pitchFamily="65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標楷體" pitchFamily="65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標楷體" pitchFamily="65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標楷體" pitchFamily="65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標楷體" pitchFamily="65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標楷體" pitchFamily="65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標楷體" pitchFamily="65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zh-TW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 </a:t>
                      </a:r>
                      <a:endParaRPr kumimoji="1" lang="en-US" altLang="zh-TW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zh-TW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ea typeface="標楷體" pitchFamily="65" charset="-120"/>
                        </a:rPr>
                        <a:t>  COPD</a:t>
                      </a:r>
                      <a:endParaRPr kumimoji="1" lang="zh-TW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  <a:ea typeface="標楷體" pitchFamily="65" charset="-12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zh-TW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Donison5mg/T</a:t>
                      </a:r>
                    </a:p>
                  </a:txBody>
                  <a:tcPr marL="91431" marR="91431" marT="45727" marB="4572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Prednisolone</a:t>
                      </a:r>
                      <a:endParaRPr kumimoji="1" lang="en-US" altLang="zh-TW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91431" marR="91431" marT="45727" marB="4572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1#</a:t>
                      </a:r>
                      <a:r>
                        <a:rPr kumimoji="1" lang="en-US" altLang="zh-TW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細明體" pitchFamily="49" charset="-120"/>
                          <a:cs typeface="Times New Roman" pitchFamily="18" charset="0"/>
                        </a:rPr>
                        <a:t>BID</a:t>
                      </a:r>
                      <a:r>
                        <a:rPr kumimoji="1" lang="zh-TW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細明體" pitchFamily="49" charset="-120"/>
                          <a:cs typeface="Times New Roman" pitchFamily="18" charset="0"/>
                        </a:rPr>
                        <a:t>    </a:t>
                      </a:r>
                      <a:r>
                        <a:rPr kumimoji="1" lang="en-US" altLang="zh-TW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細明體" pitchFamily="49" charset="-120"/>
                          <a:cs typeface="Times New Roman" pitchFamily="18" charset="0"/>
                        </a:rPr>
                        <a:t>9/19*28</a:t>
                      </a:r>
                      <a:r>
                        <a:rPr kumimoji="1" lang="zh-TW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細明體" pitchFamily="49" charset="-120"/>
                          <a:cs typeface="Times New Roman" pitchFamily="18" charset="0"/>
                        </a:rPr>
                        <a:t>天</a:t>
                      </a:r>
                      <a:endParaRPr kumimoji="1" lang="en-US" altLang="zh-TW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細明體" pitchFamily="49" charset="-120"/>
                        <a:cs typeface="Times New Roman" pitchFamily="18" charset="0"/>
                      </a:endParaRPr>
                    </a:p>
                  </a:txBody>
                  <a:tcPr marL="91431" marR="91431" marT="45727" marB="4572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  <a:cs typeface="Times New Roman" pitchFamily="18" charset="0"/>
                        </a:rPr>
                        <a:t>1# 0900,1700</a:t>
                      </a:r>
                      <a:endParaRPr kumimoji="1" lang="en-US" altLang="zh-TW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91431" marR="91431" marT="45727" marB="4572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FFFF00">
                            <a:tint val="66000"/>
                            <a:satMod val="160000"/>
                          </a:srgbClr>
                        </a:gs>
                        <a:gs pos="50000">
                          <a:srgbClr val="FFFF00">
                            <a:tint val="44500"/>
                            <a:satMod val="160000"/>
                          </a:srgbClr>
                        </a:gs>
                        <a:gs pos="100000">
                          <a:srgbClr val="FFFF00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</a:tr>
              <a:tr h="579094">
                <a:tc vMerge="1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Constantia" pitchFamily="18" charset="0"/>
                          <a:ea typeface="標楷體" pitchFamily="65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Constantia" pitchFamily="18" charset="0"/>
                          <a:ea typeface="標楷體" pitchFamily="65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Constantia" pitchFamily="18" charset="0"/>
                          <a:ea typeface="標楷體" pitchFamily="65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標楷體" pitchFamily="65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標楷體" pitchFamily="65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標楷體" pitchFamily="65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標楷體" pitchFamily="65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標楷體" pitchFamily="65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標楷體" pitchFamily="65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Constantia" pitchFamily="18" charset="0"/>
                          <a:ea typeface="標楷體" pitchFamily="65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Constantia" pitchFamily="18" charset="0"/>
                          <a:ea typeface="標楷體" pitchFamily="65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Constantia" pitchFamily="18" charset="0"/>
                          <a:ea typeface="標楷體" pitchFamily="65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標楷體" pitchFamily="65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標楷體" pitchFamily="65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標楷體" pitchFamily="65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標楷體" pitchFamily="65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標楷體" pitchFamily="65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標楷體" pitchFamily="65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ea typeface="華康中黑體" pitchFamily="49" charset="-120"/>
                        </a:rPr>
                        <a:t>COPD</a:t>
                      </a:r>
                      <a:endParaRPr kumimoji="1" lang="zh-TW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  <a:ea typeface="華康中黑體" pitchFamily="49" charset="-120"/>
                      </a:endParaRPr>
                    </a:p>
                  </a:txBody>
                  <a:tcPr marL="91431" marR="91431" marT="45712" marB="4571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Constantia" pitchFamily="18" charset="0"/>
                          <a:ea typeface="標楷體" pitchFamily="65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Constantia" pitchFamily="18" charset="0"/>
                          <a:ea typeface="標楷體" pitchFamily="65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Constantia" pitchFamily="18" charset="0"/>
                          <a:ea typeface="標楷體" pitchFamily="65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標楷體" pitchFamily="65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標楷體" pitchFamily="65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標楷體" pitchFamily="65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標楷體" pitchFamily="65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標楷體" pitchFamily="65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標楷體" pitchFamily="65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Thoin</a:t>
                      </a:r>
                      <a:r>
                        <a:rPr kumimoji="1" lang="en-US" altLang="zh-TW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 S.R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125 mg</a:t>
                      </a:r>
                      <a:r>
                        <a:rPr kumimoji="1" lang="en-US" altLang="zh-TW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 /T</a:t>
                      </a:r>
                      <a:endParaRPr kumimoji="1" lang="zh-TW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91431" marR="91431" marT="45712" marB="4571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Constantia" pitchFamily="18" charset="0"/>
                          <a:ea typeface="標楷體" pitchFamily="65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Constantia" pitchFamily="18" charset="0"/>
                          <a:ea typeface="標楷體" pitchFamily="65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Constantia" pitchFamily="18" charset="0"/>
                          <a:ea typeface="標楷體" pitchFamily="65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標楷體" pitchFamily="65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標楷體" pitchFamily="65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標楷體" pitchFamily="65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標楷體" pitchFamily="65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標楷體" pitchFamily="65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標楷體" pitchFamily="65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Theophylline</a:t>
                      </a:r>
                      <a:endParaRPr kumimoji="1" lang="zh-TW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91431" marR="91431" marT="45712" marB="4571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Constantia" pitchFamily="18" charset="0"/>
                          <a:ea typeface="標楷體" pitchFamily="65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Constantia" pitchFamily="18" charset="0"/>
                          <a:ea typeface="標楷體" pitchFamily="65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Constantia" pitchFamily="18" charset="0"/>
                          <a:ea typeface="標楷體" pitchFamily="65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標楷體" pitchFamily="65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標楷體" pitchFamily="65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標楷體" pitchFamily="65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標楷體" pitchFamily="65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標楷體" pitchFamily="65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標楷體" pitchFamily="65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1# </a:t>
                      </a:r>
                      <a:r>
                        <a:rPr kumimoji="1" lang="en-US" altLang="zh-TW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細明體" pitchFamily="49" charset="-120"/>
                          <a:cs typeface="Times New Roman" pitchFamily="18" charset="0"/>
                        </a:rPr>
                        <a:t>BID </a:t>
                      </a:r>
                      <a:r>
                        <a:rPr kumimoji="1" lang="zh-TW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細明體" pitchFamily="49" charset="-120"/>
                          <a:cs typeface="Times New Roman" pitchFamily="18" charset="0"/>
                        </a:rPr>
                        <a:t>     </a:t>
                      </a:r>
                      <a:r>
                        <a:rPr kumimoji="1" lang="en-US" altLang="zh-TW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細明體" pitchFamily="49" charset="-120"/>
                          <a:cs typeface="Times New Roman" pitchFamily="18" charset="0"/>
                        </a:rPr>
                        <a:t>9/19*28</a:t>
                      </a:r>
                      <a:r>
                        <a:rPr kumimoji="1" lang="zh-TW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細明體" pitchFamily="49" charset="-120"/>
                          <a:cs typeface="Times New Roman" pitchFamily="18" charset="0"/>
                        </a:rPr>
                        <a:t>天</a:t>
                      </a:r>
                      <a:endParaRPr kumimoji="1" lang="zh-TW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91431" marR="91431" marT="45712" marB="4571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Constantia" pitchFamily="18" charset="0"/>
                          <a:ea typeface="標楷體" pitchFamily="65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Constantia" pitchFamily="18" charset="0"/>
                          <a:ea typeface="標楷體" pitchFamily="65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Constantia" pitchFamily="18" charset="0"/>
                          <a:ea typeface="標楷體" pitchFamily="65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標楷體" pitchFamily="65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標楷體" pitchFamily="65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標楷體" pitchFamily="65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標楷體" pitchFamily="65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標楷體" pitchFamily="65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標楷體" pitchFamily="65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  <a:cs typeface="Times New Roman" pitchFamily="18" charset="0"/>
                        </a:rPr>
                        <a:t>1#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  <a:cs typeface="Times New Roman" pitchFamily="18" charset="0"/>
                        </a:rPr>
                        <a:t>0900,1700</a:t>
                      </a:r>
                      <a:endParaRPr kumimoji="1" lang="zh-TW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91431" marR="91431" marT="45712" marB="4571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FFFF00">
                            <a:tint val="66000"/>
                            <a:satMod val="160000"/>
                          </a:srgbClr>
                        </a:gs>
                        <a:gs pos="50000">
                          <a:srgbClr val="FFFF00">
                            <a:tint val="44500"/>
                            <a:satMod val="160000"/>
                          </a:srgbClr>
                        </a:gs>
                        <a:gs pos="100000">
                          <a:srgbClr val="FFFF00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</a:tr>
              <a:tr h="686977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Constantia" pitchFamily="18" charset="0"/>
                          <a:ea typeface="標楷體" pitchFamily="65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Constantia" pitchFamily="18" charset="0"/>
                          <a:ea typeface="標楷體" pitchFamily="65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Constantia" pitchFamily="18" charset="0"/>
                          <a:ea typeface="標楷體" pitchFamily="65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標楷體" pitchFamily="65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標楷體" pitchFamily="65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標楷體" pitchFamily="65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標楷體" pitchFamily="65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標楷體" pitchFamily="65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標楷體" pitchFamily="65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ea typeface="標楷體" pitchFamily="65" charset="-120"/>
                        </a:rPr>
                        <a:t>COPD</a:t>
                      </a:r>
                      <a:endParaRPr kumimoji="1" lang="zh-TW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  <a:ea typeface="標楷體" pitchFamily="65" charset="-120"/>
                      </a:endParaRPr>
                    </a:p>
                  </a:txBody>
                  <a:tcPr marL="91431" marR="91431" marT="45712" marB="4571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Constantia" pitchFamily="18" charset="0"/>
                          <a:ea typeface="標楷體" pitchFamily="65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Constantia" pitchFamily="18" charset="0"/>
                          <a:ea typeface="標楷體" pitchFamily="65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Constantia" pitchFamily="18" charset="0"/>
                          <a:ea typeface="標楷體" pitchFamily="65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標楷體" pitchFamily="65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標楷體" pitchFamily="65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標楷體" pitchFamily="65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標楷體" pitchFamily="65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標楷體" pitchFamily="65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標楷體" pitchFamily="65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COMBIVENT 2.5ml/Amp</a:t>
                      </a:r>
                    </a:p>
                  </a:txBody>
                  <a:tcPr marL="91431" marR="91431" marT="45712" marB="4571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Constantia" pitchFamily="18" charset="0"/>
                          <a:ea typeface="標楷體" pitchFamily="65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Constantia" pitchFamily="18" charset="0"/>
                          <a:ea typeface="標楷體" pitchFamily="65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Constantia" pitchFamily="18" charset="0"/>
                          <a:ea typeface="標楷體" pitchFamily="65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標楷體" pitchFamily="65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標楷體" pitchFamily="65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標楷體" pitchFamily="65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標楷體" pitchFamily="65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標楷體" pitchFamily="65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標楷體" pitchFamily="65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400" b="1" i="0" u="none" strike="noStrike" cap="none" normalizeH="0" baseline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Ipratropium</a:t>
                      </a:r>
                      <a:r>
                        <a:rPr kumimoji="1" lang="en-US" altLang="zh-TW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/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Salbutamol</a:t>
                      </a:r>
                      <a:endParaRPr kumimoji="1" lang="en-US" altLang="zh-TW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91431" marR="91431" marT="45712" marB="4571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Constantia" pitchFamily="18" charset="0"/>
                          <a:ea typeface="標楷體" pitchFamily="65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Constantia" pitchFamily="18" charset="0"/>
                          <a:ea typeface="標楷體" pitchFamily="65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Constantia" pitchFamily="18" charset="0"/>
                          <a:ea typeface="標楷體" pitchFamily="65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標楷體" pitchFamily="65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標楷體" pitchFamily="65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標楷體" pitchFamily="65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標楷體" pitchFamily="65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標楷體" pitchFamily="65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標楷體" pitchFamily="65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zh-TW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1amp </a:t>
                      </a:r>
                      <a:r>
                        <a:rPr kumimoji="1" lang="en-US" altLang="zh-TW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細明體" pitchFamily="49" charset="-120"/>
                          <a:cs typeface="Times New Roman" pitchFamily="18" charset="0"/>
                        </a:rPr>
                        <a:t>BID</a:t>
                      </a:r>
                      <a:r>
                        <a:rPr kumimoji="1" lang="en-US" altLang="zh-TW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 </a:t>
                      </a:r>
                      <a:r>
                        <a:rPr kumimoji="1" lang="en-US" altLang="zh-TW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細明體" pitchFamily="49" charset="-120"/>
                          <a:cs typeface="Times New Roman" pitchFamily="18" charset="0"/>
                        </a:rPr>
                        <a:t>9/19*28</a:t>
                      </a:r>
                      <a:r>
                        <a:rPr kumimoji="1" lang="zh-TW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細明體" pitchFamily="49" charset="-120"/>
                          <a:cs typeface="Times New Roman" pitchFamily="18" charset="0"/>
                        </a:rPr>
                        <a:t>天</a:t>
                      </a:r>
                      <a:endParaRPr kumimoji="1" lang="zh-TW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zh-TW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91431" marR="91431" marT="45712" marB="4571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Constantia" pitchFamily="18" charset="0"/>
                          <a:ea typeface="標楷體" pitchFamily="65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Constantia" pitchFamily="18" charset="0"/>
                          <a:ea typeface="標楷體" pitchFamily="65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Constantia" pitchFamily="18" charset="0"/>
                          <a:ea typeface="標楷體" pitchFamily="65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標楷體" pitchFamily="65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標楷體" pitchFamily="65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標楷體" pitchFamily="65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標楷體" pitchFamily="65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標楷體" pitchFamily="65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標楷體" pitchFamily="65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  <a:cs typeface="Times New Roman" pitchFamily="18" charset="0"/>
                        </a:rPr>
                        <a:t>1 amp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  <a:cs typeface="Times New Roman" pitchFamily="18" charset="0"/>
                        </a:rPr>
                        <a:t>0900, 1700</a:t>
                      </a:r>
                    </a:p>
                  </a:txBody>
                  <a:tcPr marL="91431" marR="91431" marT="45712" marB="4571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FFFF00">
                            <a:tint val="66000"/>
                            <a:satMod val="160000"/>
                          </a:srgbClr>
                        </a:gs>
                        <a:gs pos="50000">
                          <a:srgbClr val="FFFF00">
                            <a:tint val="44500"/>
                            <a:satMod val="160000"/>
                          </a:srgbClr>
                        </a:gs>
                        <a:gs pos="100000">
                          <a:srgbClr val="FFFF00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</a:tr>
              <a:tr h="82292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Constantia" pitchFamily="18" charset="0"/>
                          <a:ea typeface="標楷體" pitchFamily="65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Constantia" pitchFamily="18" charset="0"/>
                          <a:ea typeface="標楷體" pitchFamily="65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Constantia" pitchFamily="18" charset="0"/>
                          <a:ea typeface="標楷體" pitchFamily="65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標楷體" pitchFamily="65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標楷體" pitchFamily="65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標楷體" pitchFamily="65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標楷體" pitchFamily="65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標楷體" pitchFamily="65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標楷體" pitchFamily="65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標楷體" pitchFamily="65" charset="-120"/>
                          <a:cs typeface="Times New Roman" pitchFamily="18" charset="0"/>
                        </a:rPr>
                        <a:t>中國附醫</a:t>
                      </a:r>
                      <a:r>
                        <a:rPr kumimoji="1" lang="en-US" altLang="zh-TW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標楷體" pitchFamily="65" charset="-120"/>
                          <a:cs typeface="Times New Roman" pitchFamily="18" charset="0"/>
                        </a:rPr>
                        <a:t>/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標楷體" pitchFamily="65" charset="-120"/>
                          <a:cs typeface="Times New Roman" pitchFamily="18" charset="0"/>
                        </a:rPr>
                        <a:t>家醫科</a:t>
                      </a:r>
                      <a:endParaRPr kumimoji="1" lang="zh-TW" altLang="en-US" sz="16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標楷體" pitchFamily="65" charset="-12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ea typeface="標楷體" pitchFamily="65" charset="-120"/>
                        </a:rPr>
                        <a:t>COPD</a:t>
                      </a:r>
                      <a:endParaRPr kumimoji="1" lang="zh-TW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  <a:ea typeface="標楷體" pitchFamily="65" charset="-120"/>
                      </a:endParaRPr>
                    </a:p>
                    <a:p>
                      <a:endParaRPr lang="zh-TW" altLang="en-US" sz="16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91431" marR="91431" marT="45712" marB="4571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Constantia" pitchFamily="18" charset="0"/>
                          <a:ea typeface="標楷體" pitchFamily="65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Constantia" pitchFamily="18" charset="0"/>
                          <a:ea typeface="標楷體" pitchFamily="65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Constantia" pitchFamily="18" charset="0"/>
                          <a:ea typeface="標楷體" pitchFamily="65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標楷體" pitchFamily="65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標楷體" pitchFamily="65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標楷體" pitchFamily="65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標楷體" pitchFamily="65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標楷體" pitchFamily="65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標楷體" pitchFamily="65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Flutafin</a:t>
                      </a:r>
                      <a:r>
                        <a:rPr kumimoji="1" lang="en-US" altLang="zh-TW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 </a:t>
                      </a:r>
                      <a:r>
                        <a:rPr kumimoji="1" lang="en-US" altLang="zh-TW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細明體" pitchFamily="49" charset="-120"/>
                          <a:cs typeface="Times New Roman" pitchFamily="18" charset="0"/>
                        </a:rPr>
                        <a:t>200mg/T</a:t>
                      </a:r>
                      <a:endParaRPr kumimoji="1" lang="zh-TW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91431" marR="91431" marT="45712" marB="4571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Constantia" pitchFamily="18" charset="0"/>
                          <a:ea typeface="標楷體" pitchFamily="65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Constantia" pitchFamily="18" charset="0"/>
                          <a:ea typeface="標楷體" pitchFamily="65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Constantia" pitchFamily="18" charset="0"/>
                          <a:ea typeface="標楷體" pitchFamily="65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標楷體" pitchFamily="65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標楷體" pitchFamily="65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標楷體" pitchFamily="65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標楷體" pitchFamily="65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標楷體" pitchFamily="65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標楷體" pitchFamily="65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Acetylcysteine</a:t>
                      </a:r>
                      <a:endParaRPr kumimoji="1" lang="en-US" altLang="zh-TW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91431" marR="91431" marT="45712" marB="4571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Constantia" pitchFamily="18" charset="0"/>
                          <a:ea typeface="標楷體" pitchFamily="65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Constantia" pitchFamily="18" charset="0"/>
                          <a:ea typeface="標楷體" pitchFamily="65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Constantia" pitchFamily="18" charset="0"/>
                          <a:ea typeface="標楷體" pitchFamily="65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標楷體" pitchFamily="65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標楷體" pitchFamily="65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標楷體" pitchFamily="65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標楷體" pitchFamily="65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標楷體" pitchFamily="65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標楷體" pitchFamily="65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1#</a:t>
                      </a:r>
                      <a:r>
                        <a:rPr kumimoji="1" lang="en-US" altLang="zh-TW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細明體" pitchFamily="49" charset="-120"/>
                          <a:cs typeface="Times New Roman" pitchFamily="18" charset="0"/>
                        </a:rPr>
                        <a:t>TID</a:t>
                      </a:r>
                      <a:r>
                        <a:rPr kumimoji="1" lang="en-US" altLang="zh-TW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  </a:t>
                      </a:r>
                      <a:r>
                        <a:rPr kumimoji="1" lang="zh-TW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      </a:t>
                      </a:r>
                      <a:r>
                        <a:rPr kumimoji="1" lang="en-US" altLang="zh-TW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細明體" pitchFamily="49" charset="-120"/>
                          <a:cs typeface="Times New Roman" pitchFamily="18" charset="0"/>
                        </a:rPr>
                        <a:t>9/3*28</a:t>
                      </a:r>
                      <a:r>
                        <a:rPr kumimoji="1" lang="zh-TW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細明體" pitchFamily="49" charset="-120"/>
                          <a:cs typeface="Times New Roman" pitchFamily="18" charset="0"/>
                        </a:rPr>
                        <a:t>天</a:t>
                      </a:r>
                      <a:endParaRPr kumimoji="1" lang="en-US" altLang="zh-TW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91431" marR="91431" marT="45712" marB="4571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Constantia" pitchFamily="18" charset="0"/>
                          <a:ea typeface="標楷體" pitchFamily="65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Constantia" pitchFamily="18" charset="0"/>
                          <a:ea typeface="標楷體" pitchFamily="65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Constantia" pitchFamily="18" charset="0"/>
                          <a:ea typeface="標楷體" pitchFamily="65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標楷體" pitchFamily="65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標楷體" pitchFamily="65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標楷體" pitchFamily="65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標楷體" pitchFamily="65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標楷體" pitchFamily="65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標楷體" pitchFamily="65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  <a:cs typeface="Times New Roman" pitchFamily="18" charset="0"/>
                        </a:rPr>
                        <a:t> 1#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  <a:cs typeface="Times New Roman" pitchFamily="18" charset="0"/>
                        </a:rPr>
                        <a:t>0900, 1300, 1700</a:t>
                      </a:r>
                      <a:endParaRPr kumimoji="1" lang="zh-TW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91431" marR="91431" marT="45712" marB="4571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FFFF00">
                            <a:tint val="66000"/>
                            <a:satMod val="160000"/>
                          </a:srgbClr>
                        </a:gs>
                        <a:gs pos="50000">
                          <a:srgbClr val="FFFF00">
                            <a:tint val="44500"/>
                            <a:satMod val="160000"/>
                          </a:srgbClr>
                        </a:gs>
                        <a:gs pos="100000">
                          <a:srgbClr val="FFFF00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</a:tr>
              <a:tr h="579094"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Constantia" pitchFamily="18" charset="0"/>
                          <a:ea typeface="標楷體" pitchFamily="65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Constantia" pitchFamily="18" charset="0"/>
                          <a:ea typeface="標楷體" pitchFamily="65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Constantia" pitchFamily="18" charset="0"/>
                          <a:ea typeface="標楷體" pitchFamily="65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標楷體" pitchFamily="65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標楷體" pitchFamily="65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標楷體" pitchFamily="65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標楷體" pitchFamily="65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標楷體" pitchFamily="65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標楷體" pitchFamily="65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zh-TW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itchFamily="18" charset="0"/>
                        </a:rPr>
                        <a:t>中國附醫</a:t>
                      </a:r>
                      <a:r>
                        <a:rPr kumimoji="0" lang="en-US" altLang="zh-TW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itchFamily="18" charset="0"/>
                        </a:rPr>
                        <a:t>/</a:t>
                      </a:r>
                      <a:r>
                        <a:rPr kumimoji="1" lang="zh-TW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itchFamily="18" charset="0"/>
                        </a:rPr>
                        <a:t> 胸腔科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zh-TW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Constantia" pitchFamily="18" charset="0"/>
                          <a:ea typeface="標楷體" pitchFamily="65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Constantia" pitchFamily="18" charset="0"/>
                          <a:ea typeface="標楷體" pitchFamily="65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Constantia" pitchFamily="18" charset="0"/>
                          <a:ea typeface="標楷體" pitchFamily="65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標楷體" pitchFamily="65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標楷體" pitchFamily="65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標楷體" pitchFamily="65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標楷體" pitchFamily="65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標楷體" pitchFamily="65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標楷體" pitchFamily="65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zh-TW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糖尿病</a:t>
                      </a:r>
                      <a:endParaRPr kumimoji="1" lang="zh-TW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91431" marR="91431" marT="45712" marB="4571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zh-TW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GlucoMet</a:t>
                      </a:r>
                      <a:endParaRPr kumimoji="1" lang="en-US" altLang="zh-TW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zh-TW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5/500mg /T</a:t>
                      </a:r>
                    </a:p>
                  </a:txBody>
                  <a:tcPr marL="91431" marR="91431" marT="45709" marB="4570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Glyburide</a:t>
                      </a:r>
                      <a:r>
                        <a:rPr kumimoji="1" lang="en-US" altLang="zh-TW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/</a:t>
                      </a:r>
                      <a:r>
                        <a:rPr kumimoji="1" lang="en-US" altLang="zh-TW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Metformin</a:t>
                      </a:r>
                      <a:endParaRPr kumimoji="1" lang="en-US" altLang="zh-TW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91431" marR="91431" marT="45709" marB="4570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zh-TW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2#</a:t>
                      </a:r>
                      <a:r>
                        <a:rPr kumimoji="1" lang="en-US" altLang="zh-TW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細明體" pitchFamily="49" charset="-120"/>
                          <a:cs typeface="Times New Roman" pitchFamily="18" charset="0"/>
                        </a:rPr>
                        <a:t>BID </a:t>
                      </a:r>
                      <a:r>
                        <a:rPr kumimoji="1" lang="zh-TW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細明體" pitchFamily="49" charset="-120"/>
                          <a:cs typeface="Times New Roman" pitchFamily="18" charset="0"/>
                        </a:rPr>
                        <a:t>     </a:t>
                      </a:r>
                      <a:r>
                        <a:rPr kumimoji="1" lang="en-US" altLang="zh-TW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細明體" pitchFamily="49" charset="-120"/>
                          <a:cs typeface="Times New Roman" pitchFamily="18" charset="0"/>
                        </a:rPr>
                        <a:t> 9/19*28</a:t>
                      </a:r>
                      <a:r>
                        <a:rPr kumimoji="1" lang="zh-TW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細明體" pitchFamily="49" charset="-120"/>
                          <a:cs typeface="Times New Roman" pitchFamily="18" charset="0"/>
                        </a:rPr>
                        <a:t>天</a:t>
                      </a:r>
                      <a:endParaRPr kumimoji="1" lang="en-US" altLang="zh-TW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zh-TW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細明體" pitchFamily="49" charset="-120"/>
                        <a:cs typeface="Times New Roman" pitchFamily="18" charset="0"/>
                      </a:endParaRPr>
                    </a:p>
                  </a:txBody>
                  <a:tcPr marL="91431" marR="91431" marT="45709" marB="4570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  <a:cs typeface="Times New Roman" pitchFamily="18" charset="0"/>
                        </a:rPr>
                        <a:t>2#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  <a:cs typeface="Times New Roman" pitchFamily="18" charset="0"/>
                        </a:rPr>
                        <a:t>0900, 1700</a:t>
                      </a:r>
                      <a:endParaRPr kumimoji="1" lang="zh-TW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91431" marR="91431" marT="45709" marB="4570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FFFF00">
                            <a:tint val="66000"/>
                            <a:satMod val="160000"/>
                          </a:srgbClr>
                        </a:gs>
                        <a:gs pos="50000">
                          <a:srgbClr val="FFFF00">
                            <a:tint val="44500"/>
                            <a:satMod val="160000"/>
                          </a:srgbClr>
                        </a:gs>
                        <a:gs pos="100000">
                          <a:srgbClr val="FFFF00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</a:tr>
              <a:tr h="640080">
                <a:tc vMerge="1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Constantia" pitchFamily="18" charset="0"/>
                          <a:ea typeface="標楷體" pitchFamily="65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Constantia" pitchFamily="18" charset="0"/>
                          <a:ea typeface="標楷體" pitchFamily="65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Constantia" pitchFamily="18" charset="0"/>
                          <a:ea typeface="標楷體" pitchFamily="65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標楷體" pitchFamily="65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標楷體" pitchFamily="65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標楷體" pitchFamily="65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標楷體" pitchFamily="65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標楷體" pitchFamily="65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標楷體" pitchFamily="65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糖尿病</a:t>
                      </a:r>
                      <a:endParaRPr kumimoji="1" lang="zh-TW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91431" marR="91431" marT="45709" marB="4570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Onglyza</a:t>
                      </a:r>
                      <a:r>
                        <a:rPr kumimoji="1" lang="en-US" altLang="zh-TW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 F.C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5mg/T</a:t>
                      </a:r>
                      <a:endParaRPr kumimoji="1" lang="zh-TW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91431" marR="91431" marT="45709" marB="4570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Saxagliptin</a:t>
                      </a:r>
                      <a:endParaRPr kumimoji="1" lang="zh-TW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91431" marR="91431" marT="45709" marB="4570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1#</a:t>
                      </a:r>
                      <a:r>
                        <a:rPr kumimoji="1" lang="en-US" altLang="zh-TW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細明體" pitchFamily="49" charset="-120"/>
                          <a:cs typeface="Times New Roman" pitchFamily="18" charset="0"/>
                        </a:rPr>
                        <a:t>QD   </a:t>
                      </a:r>
                      <a:r>
                        <a:rPr kumimoji="1" lang="zh-TW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細明體" pitchFamily="49" charset="-120"/>
                          <a:cs typeface="Times New Roman" pitchFamily="18" charset="0"/>
                        </a:rPr>
                        <a:t>     </a:t>
                      </a:r>
                      <a:r>
                        <a:rPr kumimoji="1" lang="en-US" altLang="zh-TW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細明體" pitchFamily="49" charset="-120"/>
                          <a:cs typeface="Times New Roman" pitchFamily="18" charset="0"/>
                        </a:rPr>
                        <a:t>9/19*28</a:t>
                      </a:r>
                      <a:r>
                        <a:rPr kumimoji="1" lang="zh-TW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細明體" pitchFamily="49" charset="-120"/>
                          <a:cs typeface="Times New Roman" pitchFamily="18" charset="0"/>
                        </a:rPr>
                        <a:t>天</a:t>
                      </a:r>
                      <a:endParaRPr kumimoji="1" lang="en-US" altLang="zh-TW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91431" marR="91431" marT="45709" marB="4570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  <a:cs typeface="Times New Roman" pitchFamily="18" charset="0"/>
                        </a:rPr>
                        <a:t>1# 0900</a:t>
                      </a:r>
                      <a:endParaRPr kumimoji="1" lang="zh-TW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91431" marR="91431" marT="45709" marB="4570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FFFF00">
                            <a:tint val="66000"/>
                            <a:satMod val="160000"/>
                          </a:srgbClr>
                        </a:gs>
                        <a:gs pos="50000">
                          <a:srgbClr val="FFFF00">
                            <a:tint val="44500"/>
                            <a:satMod val="160000"/>
                          </a:srgbClr>
                        </a:gs>
                        <a:gs pos="100000">
                          <a:srgbClr val="FFFF00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</a:tr>
              <a:tr h="8229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Constantia" pitchFamily="18" charset="0"/>
                          <a:ea typeface="標楷體" pitchFamily="65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Constantia" pitchFamily="18" charset="0"/>
                          <a:ea typeface="標楷體" pitchFamily="65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Constantia" pitchFamily="18" charset="0"/>
                          <a:ea typeface="標楷體" pitchFamily="65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標楷體" pitchFamily="65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標楷體" pitchFamily="65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標楷體" pitchFamily="65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標楷體" pitchFamily="65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標楷體" pitchFamily="65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標楷體" pitchFamily="65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中國附醫</a:t>
                      </a:r>
                      <a:r>
                        <a:rPr kumimoji="1" lang="en-US" altLang="zh-TW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/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家醫科</a:t>
                      </a:r>
                      <a:endParaRPr kumimoji="1" lang="zh-TW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Constantia" pitchFamily="18" charset="0"/>
                          <a:ea typeface="標楷體" pitchFamily="65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Constantia" pitchFamily="18" charset="0"/>
                          <a:ea typeface="標楷體" pitchFamily="65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Constantia" pitchFamily="18" charset="0"/>
                          <a:ea typeface="標楷體" pitchFamily="65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標楷體" pitchFamily="65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標楷體" pitchFamily="65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標楷體" pitchFamily="65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標楷體" pitchFamily="65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標楷體" pitchFamily="65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標楷體" pitchFamily="65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itchFamily="18" charset="0"/>
                        </a:rPr>
                        <a:t>白內障</a:t>
                      </a:r>
                    </a:p>
                  </a:txBody>
                  <a:tcPr marL="91431" marR="91431"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Constantia" pitchFamily="18" charset="0"/>
                          <a:ea typeface="標楷體" pitchFamily="65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Constantia" pitchFamily="18" charset="0"/>
                          <a:ea typeface="標楷體" pitchFamily="65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Constantia" pitchFamily="18" charset="0"/>
                          <a:ea typeface="標楷體" pitchFamily="65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標楷體" pitchFamily="65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標楷體" pitchFamily="65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標楷體" pitchFamily="65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標楷體" pitchFamily="65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標楷體" pitchFamily="65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標楷體" pitchFamily="65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Quinax</a:t>
                      </a:r>
                      <a:r>
                        <a:rPr kumimoji="1" lang="en-US" altLang="zh-TW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 </a:t>
                      </a:r>
                      <a:r>
                        <a:rPr kumimoji="1" lang="en-US" altLang="zh-TW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oph</a:t>
                      </a:r>
                      <a:r>
                        <a:rPr kumimoji="1" lang="en-US" altLang="zh-TW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. 15ml/BT</a:t>
                      </a:r>
                    </a:p>
                  </a:txBody>
                  <a:tcPr marL="91431" marR="91431"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Constantia" pitchFamily="18" charset="0"/>
                          <a:ea typeface="標楷體" pitchFamily="65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Constantia" pitchFamily="18" charset="0"/>
                          <a:ea typeface="標楷體" pitchFamily="65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Constantia" pitchFamily="18" charset="0"/>
                          <a:ea typeface="標楷體" pitchFamily="65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標楷體" pitchFamily="65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標楷體" pitchFamily="65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標楷體" pitchFamily="65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標楷體" pitchFamily="65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標楷體" pitchFamily="65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標楷體" pitchFamily="65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Azapentacene</a:t>
                      </a:r>
                      <a:endParaRPr kumimoji="1" lang="en-US" altLang="zh-TW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91431" marR="91431"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Constantia" pitchFamily="18" charset="0"/>
                          <a:ea typeface="標楷體" pitchFamily="65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Constantia" pitchFamily="18" charset="0"/>
                          <a:ea typeface="標楷體" pitchFamily="65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Constantia" pitchFamily="18" charset="0"/>
                          <a:ea typeface="標楷體" pitchFamily="65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標楷體" pitchFamily="65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標楷體" pitchFamily="65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標楷體" pitchFamily="65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標楷體" pitchFamily="65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標楷體" pitchFamily="65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標楷體" pitchFamily="65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zh-TW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細明體" pitchFamily="49" charset="-120"/>
                          <a:cs typeface="Times New Roman" pitchFamily="18" charset="0"/>
                        </a:rPr>
                        <a:t>1 drop</a:t>
                      </a:r>
                      <a:r>
                        <a:rPr kumimoji="1" lang="en-US" altLang="zh-TW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 </a:t>
                      </a:r>
                      <a:r>
                        <a:rPr kumimoji="1" lang="en-US" altLang="zh-TW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細明體" pitchFamily="49" charset="-120"/>
                          <a:cs typeface="Times New Roman" pitchFamily="18" charset="0"/>
                        </a:rPr>
                        <a:t>QID </a:t>
                      </a:r>
                      <a:r>
                        <a:rPr kumimoji="1" lang="en-US" altLang="zh-TW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細明體" pitchFamily="49" charset="-120"/>
                          <a:cs typeface="Times New Roman" pitchFamily="18" charset="0"/>
                        </a:rPr>
                        <a:t>9/3*28</a:t>
                      </a:r>
                      <a:r>
                        <a:rPr kumimoji="1" lang="zh-TW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細明體" pitchFamily="49" charset="-120"/>
                          <a:cs typeface="Times New Roman" pitchFamily="18" charset="0"/>
                        </a:rPr>
                        <a:t>天</a:t>
                      </a:r>
                      <a:endParaRPr kumimoji="1" lang="en-US" altLang="zh-TW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91431" marR="91431"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Constantia" pitchFamily="18" charset="0"/>
                          <a:ea typeface="標楷體" pitchFamily="65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Constantia" pitchFamily="18" charset="0"/>
                          <a:ea typeface="標楷體" pitchFamily="65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Constantia" pitchFamily="18" charset="0"/>
                          <a:ea typeface="標楷體" pitchFamily="65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標楷體" pitchFamily="65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標楷體" pitchFamily="65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標楷體" pitchFamily="65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標楷體" pitchFamily="65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標楷體" pitchFamily="65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標楷體" pitchFamily="65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Times New Roman" pitchFamily="18" charset="0"/>
                        </a:rPr>
                        <a:t>1drop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Times New Roman" pitchFamily="18" charset="0"/>
                        </a:rPr>
                        <a:t>0900,1300, 1700,2100.</a:t>
                      </a:r>
                      <a:endParaRPr kumimoji="1" lang="zh-TW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91431" marR="91431"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FFFF00">
                            <a:tint val="66000"/>
                            <a:satMod val="160000"/>
                          </a:srgbClr>
                        </a:gs>
                        <a:gs pos="50000">
                          <a:srgbClr val="FFFF00">
                            <a:tint val="44500"/>
                            <a:satMod val="160000"/>
                          </a:srgbClr>
                        </a:gs>
                        <a:gs pos="100000">
                          <a:srgbClr val="FFFF00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</a:tr>
            </a:tbl>
          </a:graphicData>
        </a:graphic>
      </p:graphicFrame>
      <p:sp>
        <p:nvSpPr>
          <p:cNvPr id="11324" name="Rectangle 440"/>
          <p:cNvSpPr>
            <a:spLocks noChangeArrowheads="1"/>
          </p:cNvSpPr>
          <p:nvPr/>
        </p:nvSpPr>
        <p:spPr bwMode="auto">
          <a:xfrm>
            <a:off x="0" y="60102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Constantia" pitchFamily="18" charset="0"/>
                <a:ea typeface="標楷體" pitchFamily="65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Constantia" pitchFamily="18" charset="0"/>
                <a:ea typeface="標楷體" pitchFamily="65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Constantia" pitchFamily="18" charset="0"/>
                <a:ea typeface="標楷體" pitchFamily="65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Constantia" pitchFamily="18" charset="0"/>
                <a:ea typeface="標楷體" pitchFamily="65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Constantia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nstantia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nstantia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nstantia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nstantia" pitchFamily="18" charset="0"/>
                <a:ea typeface="標楷體" pitchFamily="65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zh-TW" sz="1800">
              <a:latin typeface="Arial" charset="0"/>
              <a:ea typeface="新細明體" charset="-120"/>
            </a:endParaRPr>
          </a:p>
        </p:txBody>
      </p:sp>
      <p:sp>
        <p:nvSpPr>
          <p:cNvPr id="6" name="橢圓 5"/>
          <p:cNvSpPr/>
          <p:nvPr/>
        </p:nvSpPr>
        <p:spPr>
          <a:xfrm>
            <a:off x="1259632" y="1556792"/>
            <a:ext cx="1357312" cy="280831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7" name="直線圖說文字 2 6"/>
          <p:cNvSpPr/>
          <p:nvPr/>
        </p:nvSpPr>
        <p:spPr>
          <a:xfrm>
            <a:off x="2843808" y="1457803"/>
            <a:ext cx="1944216" cy="387021"/>
          </a:xfrm>
          <a:prstGeom prst="borderCallout2">
            <a:avLst>
              <a:gd name="adj1" fmla="val 18750"/>
              <a:gd name="adj2" fmla="val -683"/>
              <a:gd name="adj3" fmla="val 18750"/>
              <a:gd name="adj4" fmla="val -16667"/>
              <a:gd name="adj5" fmla="val 109748"/>
              <a:gd name="adj6" fmla="val -28502"/>
            </a:avLst>
          </a:prstGeom>
          <a:solidFill>
            <a:srgbClr val="FFFF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TW" altLang="en-US" dirty="0">
                <a:solidFill>
                  <a:schemeClr val="tx1"/>
                </a:solidFill>
              </a:rPr>
              <a:t>可</a:t>
            </a:r>
            <a:r>
              <a:rPr lang="zh-TW" altLang="en-US" dirty="0" smtClean="0">
                <a:solidFill>
                  <a:schemeClr val="tx1"/>
                </a:solidFill>
              </a:rPr>
              <a:t>能顯示很嚴重</a:t>
            </a:r>
            <a:endParaRPr lang="zh-TW" alt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heme/theme1.xml><?xml version="1.0" encoding="utf-8"?>
<a:theme xmlns:a="http://schemas.openxmlformats.org/drawingml/2006/main" name="預設簡報設計">
  <a:themeElements>
    <a:clrScheme name="預設簡報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宣紙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預設簡報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GLOBAL">
  <a:themeElements>
    <a:clrScheme name="GLOBAL 2">
      <a:dk1>
        <a:srgbClr val="000000"/>
      </a:dk1>
      <a:lt1>
        <a:srgbClr val="FFFFFF"/>
      </a:lt1>
      <a:dk2>
        <a:srgbClr val="CC6600"/>
      </a:dk2>
      <a:lt2>
        <a:srgbClr val="FFFFFF"/>
      </a:lt2>
      <a:accent1>
        <a:srgbClr val="FFFFCC"/>
      </a:accent1>
      <a:accent2>
        <a:srgbClr val="B5E0E3"/>
      </a:accent2>
      <a:accent3>
        <a:srgbClr val="FFFFFF"/>
      </a:accent3>
      <a:accent4>
        <a:srgbClr val="000000"/>
      </a:accent4>
      <a:accent5>
        <a:srgbClr val="FFFFE2"/>
      </a:accent5>
      <a:accent6>
        <a:srgbClr val="A4CBCE"/>
      </a:accent6>
      <a:hlink>
        <a:srgbClr val="E5D093"/>
      </a:hlink>
      <a:folHlink>
        <a:srgbClr val="CCB374"/>
      </a:folHlink>
    </a:clrScheme>
    <a:fontScheme name="GLOBAL">
      <a:majorFont>
        <a:latin typeface="Times New Roman"/>
        <a:ea typeface="新細明體"/>
        <a:cs typeface="Tahoma"/>
      </a:majorFont>
      <a:minorFont>
        <a:latin typeface="Tahoma"/>
        <a:ea typeface="新細明體"/>
        <a:cs typeface="Taho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ea typeface="新細明體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ea typeface="新細明體" pitchFamily="18" charset="-120"/>
          </a:defRPr>
        </a:defPPr>
      </a:lstStyle>
    </a:lnDef>
  </a:objectDefaults>
  <a:extraClrSchemeLst>
    <a:extraClrScheme>
      <a:clrScheme name="GLOBAL 1">
        <a:dk1>
          <a:srgbClr val="000000"/>
        </a:dk1>
        <a:lt1>
          <a:srgbClr val="FFFFCC"/>
        </a:lt1>
        <a:dk2>
          <a:srgbClr val="4D4D4D"/>
        </a:dk2>
        <a:lt2>
          <a:srgbClr val="FFCC00"/>
        </a:lt2>
        <a:accent1>
          <a:srgbClr val="FF9900"/>
        </a:accent1>
        <a:accent2>
          <a:srgbClr val="CC9900"/>
        </a:accent2>
        <a:accent3>
          <a:srgbClr val="B2B2B2"/>
        </a:accent3>
        <a:accent4>
          <a:srgbClr val="DADAAE"/>
        </a:accent4>
        <a:accent5>
          <a:srgbClr val="FFCAAA"/>
        </a:accent5>
        <a:accent6>
          <a:srgbClr val="B98A00"/>
        </a:accent6>
        <a:hlink>
          <a:srgbClr val="898743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AL 2">
        <a:dk1>
          <a:srgbClr val="000000"/>
        </a:dk1>
        <a:lt1>
          <a:srgbClr val="FFFFFF"/>
        </a:lt1>
        <a:dk2>
          <a:srgbClr val="CC6600"/>
        </a:dk2>
        <a:lt2>
          <a:srgbClr val="FFFFFF"/>
        </a:lt2>
        <a:accent1>
          <a:srgbClr val="FFFFCC"/>
        </a:accent1>
        <a:accent2>
          <a:srgbClr val="B5E0E3"/>
        </a:accent2>
        <a:accent3>
          <a:srgbClr val="FFFFFF"/>
        </a:accent3>
        <a:accent4>
          <a:srgbClr val="000000"/>
        </a:accent4>
        <a:accent5>
          <a:srgbClr val="FFFFE2"/>
        </a:accent5>
        <a:accent6>
          <a:srgbClr val="A4CBCE"/>
        </a:accent6>
        <a:hlink>
          <a:srgbClr val="E5D093"/>
        </a:hlink>
        <a:folHlink>
          <a:srgbClr val="CCB37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OBAL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F8F8F8"/>
        </a:accent1>
        <a:accent2>
          <a:srgbClr val="969696"/>
        </a:accent2>
        <a:accent3>
          <a:srgbClr val="FFFFFF"/>
        </a:accent3>
        <a:accent4>
          <a:srgbClr val="000000"/>
        </a:accent4>
        <a:accent5>
          <a:srgbClr val="FBFBFB"/>
        </a:accent5>
        <a:accent6>
          <a:srgbClr val="878787"/>
        </a:accent6>
        <a:hlink>
          <a:srgbClr val="DDDDDD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OBAL 4">
        <a:dk1>
          <a:srgbClr val="000000"/>
        </a:dk1>
        <a:lt1>
          <a:srgbClr val="FFFFFF"/>
        </a:lt1>
        <a:dk2>
          <a:srgbClr val="000066"/>
        </a:dk2>
        <a:lt2>
          <a:srgbClr val="FFFFFF"/>
        </a:lt2>
        <a:accent1>
          <a:srgbClr val="FFFFCC"/>
        </a:accent1>
        <a:accent2>
          <a:srgbClr val="B5E0E3"/>
        </a:accent2>
        <a:accent3>
          <a:srgbClr val="FFFFFF"/>
        </a:accent3>
        <a:accent4>
          <a:srgbClr val="000000"/>
        </a:accent4>
        <a:accent5>
          <a:srgbClr val="FFFFE2"/>
        </a:accent5>
        <a:accent6>
          <a:srgbClr val="A4CBCE"/>
        </a:accent6>
        <a:hlink>
          <a:srgbClr val="BFDF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OBAL 5">
        <a:dk1>
          <a:srgbClr val="000000"/>
        </a:dk1>
        <a:lt1>
          <a:srgbClr val="E9E6D9"/>
        </a:lt1>
        <a:dk2>
          <a:srgbClr val="666633"/>
        </a:dk2>
        <a:lt2>
          <a:srgbClr val="CEC7AA"/>
        </a:lt2>
        <a:accent1>
          <a:srgbClr val="FFFFCC"/>
        </a:accent1>
        <a:accent2>
          <a:srgbClr val="B5E0E3"/>
        </a:accent2>
        <a:accent3>
          <a:srgbClr val="F2F0E9"/>
        </a:accent3>
        <a:accent4>
          <a:srgbClr val="000000"/>
        </a:accent4>
        <a:accent5>
          <a:srgbClr val="FFFFE2"/>
        </a:accent5>
        <a:accent6>
          <a:srgbClr val="A4CBCE"/>
        </a:accent6>
        <a:hlink>
          <a:srgbClr val="B6AB82"/>
        </a:hlink>
        <a:folHlink>
          <a:srgbClr val="A0925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OBAL 6">
        <a:dk1>
          <a:srgbClr val="1B3753"/>
        </a:dk1>
        <a:lt1>
          <a:srgbClr val="EAEAEA"/>
        </a:lt1>
        <a:dk2>
          <a:srgbClr val="336699"/>
        </a:dk2>
        <a:lt2>
          <a:srgbClr val="FFFFCC"/>
        </a:lt2>
        <a:accent1>
          <a:srgbClr val="BA8E46"/>
        </a:accent1>
        <a:accent2>
          <a:srgbClr val="46C0AF"/>
        </a:accent2>
        <a:accent3>
          <a:srgbClr val="ADB8CA"/>
        </a:accent3>
        <a:accent4>
          <a:srgbClr val="C8C8C8"/>
        </a:accent4>
        <a:accent5>
          <a:srgbClr val="D9C6B0"/>
        </a:accent5>
        <a:accent6>
          <a:srgbClr val="3FAE9E"/>
        </a:accent6>
        <a:hlink>
          <a:srgbClr val="93ACC3"/>
        </a:hlink>
        <a:folHlink>
          <a:srgbClr val="7897B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AL 7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FFCC"/>
        </a:accent1>
        <a:accent2>
          <a:srgbClr val="FFCC99"/>
        </a:accent2>
        <a:accent3>
          <a:srgbClr val="FFFFFF"/>
        </a:accent3>
        <a:accent4>
          <a:srgbClr val="000000"/>
        </a:accent4>
        <a:accent5>
          <a:srgbClr val="FFFFE2"/>
        </a:accent5>
        <a:accent6>
          <a:srgbClr val="E7B98A"/>
        </a:accent6>
        <a:hlink>
          <a:srgbClr val="FF9999"/>
        </a:hlink>
        <a:folHlink>
          <a:srgbClr val="E063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OBAL 8">
        <a:dk1>
          <a:srgbClr val="1B3753"/>
        </a:dk1>
        <a:lt1>
          <a:srgbClr val="FFFFFF"/>
        </a:lt1>
        <a:dk2>
          <a:srgbClr val="009999"/>
        </a:dk2>
        <a:lt2>
          <a:srgbClr val="FFF385"/>
        </a:lt2>
        <a:accent1>
          <a:srgbClr val="9AE6C0"/>
        </a:accent1>
        <a:accent2>
          <a:srgbClr val="0099CC"/>
        </a:accent2>
        <a:accent3>
          <a:srgbClr val="AACACA"/>
        </a:accent3>
        <a:accent4>
          <a:srgbClr val="DADADA"/>
        </a:accent4>
        <a:accent5>
          <a:srgbClr val="CAF0DC"/>
        </a:accent5>
        <a:accent6>
          <a:srgbClr val="008AB9"/>
        </a:accent6>
        <a:hlink>
          <a:srgbClr val="33CCCC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AL 9">
        <a:dk1>
          <a:srgbClr val="000000"/>
        </a:dk1>
        <a:lt1>
          <a:srgbClr val="EAEAEA"/>
        </a:lt1>
        <a:dk2>
          <a:srgbClr val="17118B"/>
        </a:dk2>
        <a:lt2>
          <a:srgbClr val="FFFFCC"/>
        </a:lt2>
        <a:accent1>
          <a:srgbClr val="B2B2B2"/>
        </a:accent1>
        <a:accent2>
          <a:srgbClr val="54ABB2"/>
        </a:accent2>
        <a:accent3>
          <a:srgbClr val="ABAAC4"/>
        </a:accent3>
        <a:accent4>
          <a:srgbClr val="C8C8C8"/>
        </a:accent4>
        <a:accent5>
          <a:srgbClr val="D5D5D5"/>
        </a:accent5>
        <a:accent6>
          <a:srgbClr val="4B9BA1"/>
        </a:accent6>
        <a:hlink>
          <a:srgbClr val="4F49A3"/>
        </a:hlink>
        <a:folHlink>
          <a:srgbClr val="2E2573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GLOBAL">
  <a:themeElements>
    <a:clrScheme name="GLOBAL 2">
      <a:dk1>
        <a:srgbClr val="000000"/>
      </a:dk1>
      <a:lt1>
        <a:srgbClr val="FFFFFF"/>
      </a:lt1>
      <a:dk2>
        <a:srgbClr val="CC6600"/>
      </a:dk2>
      <a:lt2>
        <a:srgbClr val="FFFFFF"/>
      </a:lt2>
      <a:accent1>
        <a:srgbClr val="FFFFCC"/>
      </a:accent1>
      <a:accent2>
        <a:srgbClr val="B5E0E3"/>
      </a:accent2>
      <a:accent3>
        <a:srgbClr val="FFFFFF"/>
      </a:accent3>
      <a:accent4>
        <a:srgbClr val="000000"/>
      </a:accent4>
      <a:accent5>
        <a:srgbClr val="FFFFE2"/>
      </a:accent5>
      <a:accent6>
        <a:srgbClr val="A4CBCE"/>
      </a:accent6>
      <a:hlink>
        <a:srgbClr val="E5D093"/>
      </a:hlink>
      <a:folHlink>
        <a:srgbClr val="CCB374"/>
      </a:folHlink>
    </a:clrScheme>
    <a:fontScheme name="GLOBAL">
      <a:majorFont>
        <a:latin typeface="Times New Roman"/>
        <a:ea typeface="新細明體"/>
        <a:cs typeface="Tahoma"/>
      </a:majorFont>
      <a:minorFont>
        <a:latin typeface="Tahoma"/>
        <a:ea typeface="新細明體"/>
        <a:cs typeface="Taho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ea typeface="新細明體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ea typeface="新細明體" pitchFamily="18" charset="-120"/>
          </a:defRPr>
        </a:defPPr>
      </a:lstStyle>
    </a:lnDef>
  </a:objectDefaults>
  <a:extraClrSchemeLst>
    <a:extraClrScheme>
      <a:clrScheme name="GLOBAL 1">
        <a:dk1>
          <a:srgbClr val="000000"/>
        </a:dk1>
        <a:lt1>
          <a:srgbClr val="FFFFCC"/>
        </a:lt1>
        <a:dk2>
          <a:srgbClr val="4D4D4D"/>
        </a:dk2>
        <a:lt2>
          <a:srgbClr val="FFCC00"/>
        </a:lt2>
        <a:accent1>
          <a:srgbClr val="FF9900"/>
        </a:accent1>
        <a:accent2>
          <a:srgbClr val="CC9900"/>
        </a:accent2>
        <a:accent3>
          <a:srgbClr val="B2B2B2"/>
        </a:accent3>
        <a:accent4>
          <a:srgbClr val="DADAAE"/>
        </a:accent4>
        <a:accent5>
          <a:srgbClr val="FFCAAA"/>
        </a:accent5>
        <a:accent6>
          <a:srgbClr val="B98A00"/>
        </a:accent6>
        <a:hlink>
          <a:srgbClr val="898743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AL 2">
        <a:dk1>
          <a:srgbClr val="000000"/>
        </a:dk1>
        <a:lt1>
          <a:srgbClr val="FFFFFF"/>
        </a:lt1>
        <a:dk2>
          <a:srgbClr val="CC6600"/>
        </a:dk2>
        <a:lt2>
          <a:srgbClr val="FFFFFF"/>
        </a:lt2>
        <a:accent1>
          <a:srgbClr val="FFFFCC"/>
        </a:accent1>
        <a:accent2>
          <a:srgbClr val="B5E0E3"/>
        </a:accent2>
        <a:accent3>
          <a:srgbClr val="FFFFFF"/>
        </a:accent3>
        <a:accent4>
          <a:srgbClr val="000000"/>
        </a:accent4>
        <a:accent5>
          <a:srgbClr val="FFFFE2"/>
        </a:accent5>
        <a:accent6>
          <a:srgbClr val="A4CBCE"/>
        </a:accent6>
        <a:hlink>
          <a:srgbClr val="E5D093"/>
        </a:hlink>
        <a:folHlink>
          <a:srgbClr val="CCB37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OBAL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F8F8F8"/>
        </a:accent1>
        <a:accent2>
          <a:srgbClr val="969696"/>
        </a:accent2>
        <a:accent3>
          <a:srgbClr val="FFFFFF"/>
        </a:accent3>
        <a:accent4>
          <a:srgbClr val="000000"/>
        </a:accent4>
        <a:accent5>
          <a:srgbClr val="FBFBFB"/>
        </a:accent5>
        <a:accent6>
          <a:srgbClr val="878787"/>
        </a:accent6>
        <a:hlink>
          <a:srgbClr val="DDDDDD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OBAL 4">
        <a:dk1>
          <a:srgbClr val="000000"/>
        </a:dk1>
        <a:lt1>
          <a:srgbClr val="FFFFFF"/>
        </a:lt1>
        <a:dk2>
          <a:srgbClr val="000066"/>
        </a:dk2>
        <a:lt2>
          <a:srgbClr val="FFFFFF"/>
        </a:lt2>
        <a:accent1>
          <a:srgbClr val="FFFFCC"/>
        </a:accent1>
        <a:accent2>
          <a:srgbClr val="B5E0E3"/>
        </a:accent2>
        <a:accent3>
          <a:srgbClr val="FFFFFF"/>
        </a:accent3>
        <a:accent4>
          <a:srgbClr val="000000"/>
        </a:accent4>
        <a:accent5>
          <a:srgbClr val="FFFFE2"/>
        </a:accent5>
        <a:accent6>
          <a:srgbClr val="A4CBCE"/>
        </a:accent6>
        <a:hlink>
          <a:srgbClr val="BFDF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OBAL 5">
        <a:dk1>
          <a:srgbClr val="000000"/>
        </a:dk1>
        <a:lt1>
          <a:srgbClr val="E9E6D9"/>
        </a:lt1>
        <a:dk2>
          <a:srgbClr val="666633"/>
        </a:dk2>
        <a:lt2>
          <a:srgbClr val="CEC7AA"/>
        </a:lt2>
        <a:accent1>
          <a:srgbClr val="FFFFCC"/>
        </a:accent1>
        <a:accent2>
          <a:srgbClr val="B5E0E3"/>
        </a:accent2>
        <a:accent3>
          <a:srgbClr val="F2F0E9"/>
        </a:accent3>
        <a:accent4>
          <a:srgbClr val="000000"/>
        </a:accent4>
        <a:accent5>
          <a:srgbClr val="FFFFE2"/>
        </a:accent5>
        <a:accent6>
          <a:srgbClr val="A4CBCE"/>
        </a:accent6>
        <a:hlink>
          <a:srgbClr val="B6AB82"/>
        </a:hlink>
        <a:folHlink>
          <a:srgbClr val="A0925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OBAL 6">
        <a:dk1>
          <a:srgbClr val="1B3753"/>
        </a:dk1>
        <a:lt1>
          <a:srgbClr val="EAEAEA"/>
        </a:lt1>
        <a:dk2>
          <a:srgbClr val="336699"/>
        </a:dk2>
        <a:lt2>
          <a:srgbClr val="FFFFCC"/>
        </a:lt2>
        <a:accent1>
          <a:srgbClr val="BA8E46"/>
        </a:accent1>
        <a:accent2>
          <a:srgbClr val="46C0AF"/>
        </a:accent2>
        <a:accent3>
          <a:srgbClr val="ADB8CA"/>
        </a:accent3>
        <a:accent4>
          <a:srgbClr val="C8C8C8"/>
        </a:accent4>
        <a:accent5>
          <a:srgbClr val="D9C6B0"/>
        </a:accent5>
        <a:accent6>
          <a:srgbClr val="3FAE9E"/>
        </a:accent6>
        <a:hlink>
          <a:srgbClr val="93ACC3"/>
        </a:hlink>
        <a:folHlink>
          <a:srgbClr val="7897B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AL 7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FFCC"/>
        </a:accent1>
        <a:accent2>
          <a:srgbClr val="FFCC99"/>
        </a:accent2>
        <a:accent3>
          <a:srgbClr val="FFFFFF"/>
        </a:accent3>
        <a:accent4>
          <a:srgbClr val="000000"/>
        </a:accent4>
        <a:accent5>
          <a:srgbClr val="FFFFE2"/>
        </a:accent5>
        <a:accent6>
          <a:srgbClr val="E7B98A"/>
        </a:accent6>
        <a:hlink>
          <a:srgbClr val="FF9999"/>
        </a:hlink>
        <a:folHlink>
          <a:srgbClr val="E063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OBAL 8">
        <a:dk1>
          <a:srgbClr val="1B3753"/>
        </a:dk1>
        <a:lt1>
          <a:srgbClr val="FFFFFF"/>
        </a:lt1>
        <a:dk2>
          <a:srgbClr val="009999"/>
        </a:dk2>
        <a:lt2>
          <a:srgbClr val="FFF385"/>
        </a:lt2>
        <a:accent1>
          <a:srgbClr val="9AE6C0"/>
        </a:accent1>
        <a:accent2>
          <a:srgbClr val="0099CC"/>
        </a:accent2>
        <a:accent3>
          <a:srgbClr val="AACACA"/>
        </a:accent3>
        <a:accent4>
          <a:srgbClr val="DADADA"/>
        </a:accent4>
        <a:accent5>
          <a:srgbClr val="CAF0DC"/>
        </a:accent5>
        <a:accent6>
          <a:srgbClr val="008AB9"/>
        </a:accent6>
        <a:hlink>
          <a:srgbClr val="33CCCC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AL 9">
        <a:dk1>
          <a:srgbClr val="000000"/>
        </a:dk1>
        <a:lt1>
          <a:srgbClr val="EAEAEA"/>
        </a:lt1>
        <a:dk2>
          <a:srgbClr val="17118B"/>
        </a:dk2>
        <a:lt2>
          <a:srgbClr val="FFFFCC"/>
        </a:lt2>
        <a:accent1>
          <a:srgbClr val="B2B2B2"/>
        </a:accent1>
        <a:accent2>
          <a:srgbClr val="54ABB2"/>
        </a:accent2>
        <a:accent3>
          <a:srgbClr val="ABAAC4"/>
        </a:accent3>
        <a:accent4>
          <a:srgbClr val="C8C8C8"/>
        </a:accent4>
        <a:accent5>
          <a:srgbClr val="D5D5D5"/>
        </a:accent5>
        <a:accent6>
          <a:srgbClr val="4B9BA1"/>
        </a:accent6>
        <a:hlink>
          <a:srgbClr val="4F49A3"/>
        </a:hlink>
        <a:folHlink>
          <a:srgbClr val="2E2573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GLOBAL">
  <a:themeElements>
    <a:clrScheme name="GLOBAL 2">
      <a:dk1>
        <a:srgbClr val="000000"/>
      </a:dk1>
      <a:lt1>
        <a:srgbClr val="FFFFFF"/>
      </a:lt1>
      <a:dk2>
        <a:srgbClr val="CC6600"/>
      </a:dk2>
      <a:lt2>
        <a:srgbClr val="FFFFFF"/>
      </a:lt2>
      <a:accent1>
        <a:srgbClr val="FFFFCC"/>
      </a:accent1>
      <a:accent2>
        <a:srgbClr val="B5E0E3"/>
      </a:accent2>
      <a:accent3>
        <a:srgbClr val="FFFFFF"/>
      </a:accent3>
      <a:accent4>
        <a:srgbClr val="000000"/>
      </a:accent4>
      <a:accent5>
        <a:srgbClr val="FFFFE2"/>
      </a:accent5>
      <a:accent6>
        <a:srgbClr val="A4CBCE"/>
      </a:accent6>
      <a:hlink>
        <a:srgbClr val="E5D093"/>
      </a:hlink>
      <a:folHlink>
        <a:srgbClr val="CCB374"/>
      </a:folHlink>
    </a:clrScheme>
    <a:fontScheme name="GLOBAL">
      <a:majorFont>
        <a:latin typeface="Times New Roman"/>
        <a:ea typeface="新細明體"/>
        <a:cs typeface="Tahoma"/>
      </a:majorFont>
      <a:minorFont>
        <a:latin typeface="Tahoma"/>
        <a:ea typeface="新細明體"/>
        <a:cs typeface="Taho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ea typeface="新細明體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ea typeface="新細明體" pitchFamily="18" charset="-120"/>
          </a:defRPr>
        </a:defPPr>
      </a:lstStyle>
    </a:lnDef>
  </a:objectDefaults>
  <a:extraClrSchemeLst>
    <a:extraClrScheme>
      <a:clrScheme name="GLOBAL 1">
        <a:dk1>
          <a:srgbClr val="000000"/>
        </a:dk1>
        <a:lt1>
          <a:srgbClr val="FFFFCC"/>
        </a:lt1>
        <a:dk2>
          <a:srgbClr val="4D4D4D"/>
        </a:dk2>
        <a:lt2>
          <a:srgbClr val="FFCC00"/>
        </a:lt2>
        <a:accent1>
          <a:srgbClr val="FF9900"/>
        </a:accent1>
        <a:accent2>
          <a:srgbClr val="CC9900"/>
        </a:accent2>
        <a:accent3>
          <a:srgbClr val="B2B2B2"/>
        </a:accent3>
        <a:accent4>
          <a:srgbClr val="DADAAE"/>
        </a:accent4>
        <a:accent5>
          <a:srgbClr val="FFCAAA"/>
        </a:accent5>
        <a:accent6>
          <a:srgbClr val="B98A00"/>
        </a:accent6>
        <a:hlink>
          <a:srgbClr val="898743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AL 2">
        <a:dk1>
          <a:srgbClr val="000000"/>
        </a:dk1>
        <a:lt1>
          <a:srgbClr val="FFFFFF"/>
        </a:lt1>
        <a:dk2>
          <a:srgbClr val="CC6600"/>
        </a:dk2>
        <a:lt2>
          <a:srgbClr val="FFFFFF"/>
        </a:lt2>
        <a:accent1>
          <a:srgbClr val="FFFFCC"/>
        </a:accent1>
        <a:accent2>
          <a:srgbClr val="B5E0E3"/>
        </a:accent2>
        <a:accent3>
          <a:srgbClr val="FFFFFF"/>
        </a:accent3>
        <a:accent4>
          <a:srgbClr val="000000"/>
        </a:accent4>
        <a:accent5>
          <a:srgbClr val="FFFFE2"/>
        </a:accent5>
        <a:accent6>
          <a:srgbClr val="A4CBCE"/>
        </a:accent6>
        <a:hlink>
          <a:srgbClr val="E5D093"/>
        </a:hlink>
        <a:folHlink>
          <a:srgbClr val="CCB37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OBAL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F8F8F8"/>
        </a:accent1>
        <a:accent2>
          <a:srgbClr val="969696"/>
        </a:accent2>
        <a:accent3>
          <a:srgbClr val="FFFFFF"/>
        </a:accent3>
        <a:accent4>
          <a:srgbClr val="000000"/>
        </a:accent4>
        <a:accent5>
          <a:srgbClr val="FBFBFB"/>
        </a:accent5>
        <a:accent6>
          <a:srgbClr val="878787"/>
        </a:accent6>
        <a:hlink>
          <a:srgbClr val="DDDDDD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OBAL 4">
        <a:dk1>
          <a:srgbClr val="000000"/>
        </a:dk1>
        <a:lt1>
          <a:srgbClr val="FFFFFF"/>
        </a:lt1>
        <a:dk2>
          <a:srgbClr val="000066"/>
        </a:dk2>
        <a:lt2>
          <a:srgbClr val="FFFFFF"/>
        </a:lt2>
        <a:accent1>
          <a:srgbClr val="FFFFCC"/>
        </a:accent1>
        <a:accent2>
          <a:srgbClr val="B5E0E3"/>
        </a:accent2>
        <a:accent3>
          <a:srgbClr val="FFFFFF"/>
        </a:accent3>
        <a:accent4>
          <a:srgbClr val="000000"/>
        </a:accent4>
        <a:accent5>
          <a:srgbClr val="FFFFE2"/>
        </a:accent5>
        <a:accent6>
          <a:srgbClr val="A4CBCE"/>
        </a:accent6>
        <a:hlink>
          <a:srgbClr val="BFDF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OBAL 5">
        <a:dk1>
          <a:srgbClr val="000000"/>
        </a:dk1>
        <a:lt1>
          <a:srgbClr val="E9E6D9"/>
        </a:lt1>
        <a:dk2>
          <a:srgbClr val="666633"/>
        </a:dk2>
        <a:lt2>
          <a:srgbClr val="CEC7AA"/>
        </a:lt2>
        <a:accent1>
          <a:srgbClr val="FFFFCC"/>
        </a:accent1>
        <a:accent2>
          <a:srgbClr val="B5E0E3"/>
        </a:accent2>
        <a:accent3>
          <a:srgbClr val="F2F0E9"/>
        </a:accent3>
        <a:accent4>
          <a:srgbClr val="000000"/>
        </a:accent4>
        <a:accent5>
          <a:srgbClr val="FFFFE2"/>
        </a:accent5>
        <a:accent6>
          <a:srgbClr val="A4CBCE"/>
        </a:accent6>
        <a:hlink>
          <a:srgbClr val="B6AB82"/>
        </a:hlink>
        <a:folHlink>
          <a:srgbClr val="A0925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OBAL 6">
        <a:dk1>
          <a:srgbClr val="1B3753"/>
        </a:dk1>
        <a:lt1>
          <a:srgbClr val="EAEAEA"/>
        </a:lt1>
        <a:dk2>
          <a:srgbClr val="336699"/>
        </a:dk2>
        <a:lt2>
          <a:srgbClr val="FFFFCC"/>
        </a:lt2>
        <a:accent1>
          <a:srgbClr val="BA8E46"/>
        </a:accent1>
        <a:accent2>
          <a:srgbClr val="46C0AF"/>
        </a:accent2>
        <a:accent3>
          <a:srgbClr val="ADB8CA"/>
        </a:accent3>
        <a:accent4>
          <a:srgbClr val="C8C8C8"/>
        </a:accent4>
        <a:accent5>
          <a:srgbClr val="D9C6B0"/>
        </a:accent5>
        <a:accent6>
          <a:srgbClr val="3FAE9E"/>
        </a:accent6>
        <a:hlink>
          <a:srgbClr val="93ACC3"/>
        </a:hlink>
        <a:folHlink>
          <a:srgbClr val="7897B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AL 7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FFCC"/>
        </a:accent1>
        <a:accent2>
          <a:srgbClr val="FFCC99"/>
        </a:accent2>
        <a:accent3>
          <a:srgbClr val="FFFFFF"/>
        </a:accent3>
        <a:accent4>
          <a:srgbClr val="000000"/>
        </a:accent4>
        <a:accent5>
          <a:srgbClr val="FFFFE2"/>
        </a:accent5>
        <a:accent6>
          <a:srgbClr val="E7B98A"/>
        </a:accent6>
        <a:hlink>
          <a:srgbClr val="FF9999"/>
        </a:hlink>
        <a:folHlink>
          <a:srgbClr val="E063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OBAL 8">
        <a:dk1>
          <a:srgbClr val="1B3753"/>
        </a:dk1>
        <a:lt1>
          <a:srgbClr val="FFFFFF"/>
        </a:lt1>
        <a:dk2>
          <a:srgbClr val="009999"/>
        </a:dk2>
        <a:lt2>
          <a:srgbClr val="FFF385"/>
        </a:lt2>
        <a:accent1>
          <a:srgbClr val="9AE6C0"/>
        </a:accent1>
        <a:accent2>
          <a:srgbClr val="0099CC"/>
        </a:accent2>
        <a:accent3>
          <a:srgbClr val="AACACA"/>
        </a:accent3>
        <a:accent4>
          <a:srgbClr val="DADADA"/>
        </a:accent4>
        <a:accent5>
          <a:srgbClr val="CAF0DC"/>
        </a:accent5>
        <a:accent6>
          <a:srgbClr val="008AB9"/>
        </a:accent6>
        <a:hlink>
          <a:srgbClr val="33CCCC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AL 9">
        <a:dk1>
          <a:srgbClr val="000000"/>
        </a:dk1>
        <a:lt1>
          <a:srgbClr val="EAEAEA"/>
        </a:lt1>
        <a:dk2>
          <a:srgbClr val="17118B"/>
        </a:dk2>
        <a:lt2>
          <a:srgbClr val="FFFFCC"/>
        </a:lt2>
        <a:accent1>
          <a:srgbClr val="B2B2B2"/>
        </a:accent1>
        <a:accent2>
          <a:srgbClr val="54ABB2"/>
        </a:accent2>
        <a:accent3>
          <a:srgbClr val="ABAAC4"/>
        </a:accent3>
        <a:accent4>
          <a:srgbClr val="C8C8C8"/>
        </a:accent4>
        <a:accent5>
          <a:srgbClr val="D5D5D5"/>
        </a:accent5>
        <a:accent6>
          <a:srgbClr val="4B9BA1"/>
        </a:accent6>
        <a:hlink>
          <a:srgbClr val="4F49A3"/>
        </a:hlink>
        <a:folHlink>
          <a:srgbClr val="2E2573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_Cliff">
  <a:themeElements>
    <a:clrScheme name="Cliff 5">
      <a:dk1>
        <a:srgbClr val="009999"/>
      </a:dk1>
      <a:lt1>
        <a:srgbClr val="EAEAEA"/>
      </a:lt1>
      <a:dk2>
        <a:srgbClr val="006666"/>
      </a:dk2>
      <a:lt2>
        <a:srgbClr val="FFFFCC"/>
      </a:lt2>
      <a:accent1>
        <a:srgbClr val="339966"/>
      </a:accent1>
      <a:accent2>
        <a:srgbClr val="5E855B"/>
      </a:accent2>
      <a:accent3>
        <a:srgbClr val="AAB8B8"/>
      </a:accent3>
      <a:accent4>
        <a:srgbClr val="C8C8C8"/>
      </a:accent4>
      <a:accent5>
        <a:srgbClr val="ADCAB8"/>
      </a:accent5>
      <a:accent6>
        <a:srgbClr val="547852"/>
      </a:accent6>
      <a:hlink>
        <a:srgbClr val="EEC85E"/>
      </a:hlink>
      <a:folHlink>
        <a:srgbClr val="AA8456"/>
      </a:folHlink>
    </a:clrScheme>
    <a:fontScheme name="Cliff">
      <a:majorFont>
        <a:latin typeface="Arial"/>
        <a:ea typeface="新細明體"/>
        <a:cs typeface=""/>
      </a:majorFont>
      <a:minorFont>
        <a:latin typeface="Verdana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ea typeface="新細明體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ea typeface="新細明體" pitchFamily="18" charset="-120"/>
          </a:defRPr>
        </a:defPPr>
      </a:lstStyle>
    </a:lnDef>
  </a:objectDefaults>
  <a:extraClrSchemeLst>
    <a:extraClrScheme>
      <a:clrScheme name="Cliff 1">
        <a:dk1>
          <a:srgbClr val="5B5B49"/>
        </a:dk1>
        <a:lt1>
          <a:srgbClr val="DDDDDD"/>
        </a:lt1>
        <a:dk2>
          <a:srgbClr val="2B2A00"/>
        </a:dk2>
        <a:lt2>
          <a:srgbClr val="E0DFBE"/>
        </a:lt2>
        <a:accent1>
          <a:srgbClr val="878543"/>
        </a:accent1>
        <a:accent2>
          <a:srgbClr val="716E00"/>
        </a:accent2>
        <a:accent3>
          <a:srgbClr val="ACACAA"/>
        </a:accent3>
        <a:accent4>
          <a:srgbClr val="BDBDBD"/>
        </a:accent4>
        <a:accent5>
          <a:srgbClr val="C3C2B0"/>
        </a:accent5>
        <a:accent6>
          <a:srgbClr val="666300"/>
        </a:accent6>
        <a:hlink>
          <a:srgbClr val="CC9900"/>
        </a:hlink>
        <a:folHlink>
          <a:srgbClr val="9966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iff 2">
        <a:dk1>
          <a:srgbClr val="746354"/>
        </a:dk1>
        <a:lt1>
          <a:srgbClr val="FFFFFF"/>
        </a:lt1>
        <a:dk2>
          <a:srgbClr val="523E26"/>
        </a:dk2>
        <a:lt2>
          <a:srgbClr val="E1DFAF"/>
        </a:lt2>
        <a:accent1>
          <a:srgbClr val="CC9900"/>
        </a:accent1>
        <a:accent2>
          <a:srgbClr val="669900"/>
        </a:accent2>
        <a:accent3>
          <a:srgbClr val="B3AFAC"/>
        </a:accent3>
        <a:accent4>
          <a:srgbClr val="DADADA"/>
        </a:accent4>
        <a:accent5>
          <a:srgbClr val="E2CAAA"/>
        </a:accent5>
        <a:accent6>
          <a:srgbClr val="5C8A00"/>
        </a:accent6>
        <a:hlink>
          <a:srgbClr val="CCCC00"/>
        </a:hlink>
        <a:folHlink>
          <a:srgbClr val="AC793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iff 3">
        <a:dk1>
          <a:srgbClr val="667B5B"/>
        </a:dk1>
        <a:lt1>
          <a:srgbClr val="E6E6DA"/>
        </a:lt1>
        <a:dk2>
          <a:srgbClr val="295200"/>
        </a:dk2>
        <a:lt2>
          <a:srgbClr val="F3F2D9"/>
        </a:lt2>
        <a:accent1>
          <a:srgbClr val="808000"/>
        </a:accent1>
        <a:accent2>
          <a:srgbClr val="838D75"/>
        </a:accent2>
        <a:accent3>
          <a:srgbClr val="ACB3AA"/>
        </a:accent3>
        <a:accent4>
          <a:srgbClr val="C4C4BA"/>
        </a:accent4>
        <a:accent5>
          <a:srgbClr val="C0C0AA"/>
        </a:accent5>
        <a:accent6>
          <a:srgbClr val="767F69"/>
        </a:accent6>
        <a:hlink>
          <a:srgbClr val="33CC33"/>
        </a:hlink>
        <a:folHlink>
          <a:srgbClr val="33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iff 4">
        <a:dk1>
          <a:srgbClr val="86615A"/>
        </a:dk1>
        <a:lt1>
          <a:srgbClr val="FFFFFF"/>
        </a:lt1>
        <a:dk2>
          <a:srgbClr val="633427"/>
        </a:dk2>
        <a:lt2>
          <a:srgbClr val="E9DDCD"/>
        </a:lt2>
        <a:accent1>
          <a:srgbClr val="A34545"/>
        </a:accent1>
        <a:accent2>
          <a:srgbClr val="C86400"/>
        </a:accent2>
        <a:accent3>
          <a:srgbClr val="B7AEAC"/>
        </a:accent3>
        <a:accent4>
          <a:srgbClr val="DADADA"/>
        </a:accent4>
        <a:accent5>
          <a:srgbClr val="CEB0B0"/>
        </a:accent5>
        <a:accent6>
          <a:srgbClr val="B55A00"/>
        </a:accent6>
        <a:hlink>
          <a:srgbClr val="ECAE00"/>
        </a:hlink>
        <a:folHlink>
          <a:srgbClr val="BAA8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iff 5">
        <a:dk1>
          <a:srgbClr val="009999"/>
        </a:dk1>
        <a:lt1>
          <a:srgbClr val="EAEAEA"/>
        </a:lt1>
        <a:dk2>
          <a:srgbClr val="006666"/>
        </a:dk2>
        <a:lt2>
          <a:srgbClr val="FFFFCC"/>
        </a:lt2>
        <a:accent1>
          <a:srgbClr val="339966"/>
        </a:accent1>
        <a:accent2>
          <a:srgbClr val="5E855B"/>
        </a:accent2>
        <a:accent3>
          <a:srgbClr val="AAB8B8"/>
        </a:accent3>
        <a:accent4>
          <a:srgbClr val="C8C8C8"/>
        </a:accent4>
        <a:accent5>
          <a:srgbClr val="ADCAB8"/>
        </a:accent5>
        <a:accent6>
          <a:srgbClr val="547852"/>
        </a:accent6>
        <a:hlink>
          <a:srgbClr val="EEC85E"/>
        </a:hlink>
        <a:folHlink>
          <a:srgbClr val="AA845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iff 6">
        <a:dk1>
          <a:srgbClr val="B8A47C"/>
        </a:dk1>
        <a:lt1>
          <a:srgbClr val="FFFFFF"/>
        </a:lt1>
        <a:dk2>
          <a:srgbClr val="A68A58"/>
        </a:dk2>
        <a:lt2>
          <a:srgbClr val="DAD79C"/>
        </a:lt2>
        <a:accent1>
          <a:srgbClr val="816B35"/>
        </a:accent1>
        <a:accent2>
          <a:srgbClr val="FFCC00"/>
        </a:accent2>
        <a:accent3>
          <a:srgbClr val="D0C4B4"/>
        </a:accent3>
        <a:accent4>
          <a:srgbClr val="DADADA"/>
        </a:accent4>
        <a:accent5>
          <a:srgbClr val="C1BAAE"/>
        </a:accent5>
        <a:accent6>
          <a:srgbClr val="E7B900"/>
        </a:accent6>
        <a:hlink>
          <a:srgbClr val="0066CC"/>
        </a:hlink>
        <a:folHlink>
          <a:srgbClr val="00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iff 7">
        <a:dk1>
          <a:srgbClr val="336699"/>
        </a:dk1>
        <a:lt1>
          <a:srgbClr val="F8F8F8"/>
        </a:lt1>
        <a:dk2>
          <a:srgbClr val="003366"/>
        </a:dk2>
        <a:lt2>
          <a:srgbClr val="D1DDD4"/>
        </a:lt2>
        <a:accent1>
          <a:srgbClr val="3399FF"/>
        </a:accent1>
        <a:accent2>
          <a:srgbClr val="006699"/>
        </a:accent2>
        <a:accent3>
          <a:srgbClr val="AAADB8"/>
        </a:accent3>
        <a:accent4>
          <a:srgbClr val="D4D4D4"/>
        </a:accent4>
        <a:accent5>
          <a:srgbClr val="ADCAFF"/>
        </a:accent5>
        <a:accent6>
          <a:srgbClr val="005C8A"/>
        </a:accent6>
        <a:hlink>
          <a:srgbClr val="86C0CE"/>
        </a:hlink>
        <a:folHlink>
          <a:srgbClr val="00808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5745</TotalTime>
  <Words>4525</Words>
  <Application>Microsoft Office PowerPoint</Application>
  <PresentationFormat>如螢幕大小 (4:3)</PresentationFormat>
  <Paragraphs>953</Paragraphs>
  <Slides>47</Slides>
  <Notes>7</Notes>
  <HiddenSlides>0</HiddenSlides>
  <MMClips>0</MMClips>
  <ScaleCrop>false</ScaleCrop>
  <HeadingPairs>
    <vt:vector size="6" baseType="variant">
      <vt:variant>
        <vt:lpstr>佈景主題</vt:lpstr>
      </vt:variant>
      <vt:variant>
        <vt:i4>5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47</vt:i4>
      </vt:variant>
    </vt:vector>
  </HeadingPairs>
  <TitlesOfParts>
    <vt:vector size="53" baseType="lpstr">
      <vt:lpstr>預設簡報設計</vt:lpstr>
      <vt:lpstr>GLOBAL</vt:lpstr>
      <vt:lpstr>1_GLOBAL</vt:lpstr>
      <vt:lpstr>2_GLOBAL</vt:lpstr>
      <vt:lpstr>2_Cliff</vt:lpstr>
      <vt:lpstr>Microsoft Excel 圖表</vt:lpstr>
      <vt:lpstr>高診次或高藥品用量個案藥事照護 案例報告  楊先生之照護</vt:lpstr>
      <vt:lpstr>執行藥事照護之步驟</vt:lpstr>
      <vt:lpstr>病人資訊-基本資料1/2</vt:lpstr>
      <vt:lpstr>PowerPoint 簡報</vt:lpstr>
      <vt:lpstr>病人資訊-疾病狀況</vt:lpstr>
      <vt:lpstr>第一次訪視用藥記錄</vt:lpstr>
      <vt:lpstr>第一次訪視用藥記錄</vt:lpstr>
      <vt:lpstr>重新用治療疾病歸類</vt:lpstr>
      <vt:lpstr>重新用治療疾病歸類</vt:lpstr>
      <vt:lpstr>全身系統回顧</vt:lpstr>
      <vt:lpstr>生化檢驗數值</vt:lpstr>
      <vt:lpstr>PowerPoint 簡報</vt:lpstr>
      <vt:lpstr>血壓/心跳 記錄值</vt:lpstr>
      <vt:lpstr>評估總結</vt:lpstr>
      <vt:lpstr>擬定照顧計畫的架構 (缺一不可)</vt:lpstr>
      <vt:lpstr>追蹤事項架構 (缺一不可)</vt:lpstr>
      <vt:lpstr>PowerPoint 簡報</vt:lpstr>
      <vt:lpstr>PowerPoint 簡報</vt:lpstr>
      <vt:lpstr>PowerPoint 簡報</vt:lpstr>
      <vt:lpstr>醫療問題二:排尿困難照護計畫1/3</vt:lpstr>
      <vt:lpstr>PowerPoint 簡報</vt:lpstr>
      <vt:lpstr>PowerPoint 簡報</vt:lpstr>
      <vt:lpstr>PowerPoint 簡報</vt:lpstr>
      <vt:lpstr>新醫療問題:前列腺肥大追蹤1/3 </vt:lpstr>
      <vt:lpstr>Benign prostatic hyperplasia (BPH)score</vt:lpstr>
      <vt:lpstr>PowerPoint 簡報</vt:lpstr>
      <vt:lpstr>新醫療問題:前列腺肥大追蹤2/3 </vt:lpstr>
      <vt:lpstr>新醫療問題:前列腺肥大 追蹤3/3 </vt:lpstr>
      <vt:lpstr>醫療問題三: COPD照護計畫1/2</vt:lpstr>
      <vt:lpstr>PowerPoint 簡報</vt:lpstr>
      <vt:lpstr>PowerPoint 簡報</vt:lpstr>
      <vt:lpstr>醫療問題四:糖尿病照護計畫1/2</vt:lpstr>
      <vt:lpstr>PowerPoint 簡報</vt:lpstr>
      <vt:lpstr>PowerPoint 簡報</vt:lpstr>
      <vt:lpstr>PowerPoint 簡報</vt:lpstr>
      <vt:lpstr>PowerPoint 簡報</vt:lpstr>
      <vt:lpstr>醫療問題五:焦慮症 照護計畫1/2</vt:lpstr>
      <vt:lpstr>醫療問題五:焦慮症 照護計畫2/2</vt:lpstr>
      <vt:lpstr>醫療問題五:焦慮症 追蹤</vt:lpstr>
      <vt:lpstr>次要醫療問題一:高血壓照護計畫1/2</vt:lpstr>
      <vt:lpstr>成人高血壓指引</vt:lpstr>
      <vt:lpstr>次要醫療問題一:高血壓 照護計畫</vt:lpstr>
      <vt:lpstr>次要醫療問題一:高血壓照護計畫2/2</vt:lpstr>
      <vt:lpstr>PowerPoint 簡報</vt:lpstr>
      <vt:lpstr>次要醫療問題一:高血壓追蹤</vt:lpstr>
      <vt:lpstr>總結_經藥師照顧個案後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cmu</dc:creator>
  <cp:lastModifiedBy>藥師公會</cp:lastModifiedBy>
  <cp:revision>1065</cp:revision>
  <cp:lastPrinted>2015-01-27T10:35:38Z</cp:lastPrinted>
  <dcterms:created xsi:type="dcterms:W3CDTF">2013-02-22T02:51:37Z</dcterms:created>
  <dcterms:modified xsi:type="dcterms:W3CDTF">2015-07-09T06:26:59Z</dcterms:modified>
</cp:coreProperties>
</file>