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66" r:id="rId5"/>
    <p:sldId id="289" r:id="rId6"/>
    <p:sldId id="334" r:id="rId7"/>
    <p:sldId id="335" r:id="rId8"/>
    <p:sldId id="333" r:id="rId9"/>
    <p:sldId id="341" r:id="rId10"/>
    <p:sldId id="347" r:id="rId11"/>
    <p:sldId id="328" r:id="rId12"/>
    <p:sldId id="346" r:id="rId13"/>
    <p:sldId id="319" r:id="rId14"/>
    <p:sldId id="337" r:id="rId15"/>
    <p:sldId id="348" r:id="rId16"/>
    <p:sldId id="321" r:id="rId17"/>
    <p:sldId id="324" r:id="rId18"/>
    <p:sldId id="325" r:id="rId19"/>
    <p:sldId id="326" r:id="rId20"/>
    <p:sldId id="327" r:id="rId21"/>
    <p:sldId id="322" r:id="rId22"/>
    <p:sldId id="323" r:id="rId23"/>
    <p:sldId id="338" r:id="rId24"/>
    <p:sldId id="339" r:id="rId25"/>
    <p:sldId id="345" r:id="rId26"/>
    <p:sldId id="317" r:id="rId27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5B42B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060" autoAdjust="0"/>
    <p:restoredTop sz="93810" autoAdjust="0"/>
  </p:normalViewPr>
  <p:slideViewPr>
    <p:cSldViewPr snapToGrid="0" showGuides="1">
      <p:cViewPr varScale="1">
        <p:scale>
          <a:sx n="82" d="100"/>
          <a:sy n="82" d="100"/>
        </p:scale>
        <p:origin x="62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4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80"/>
    </p:cViewPr>
  </p:sorterViewPr>
  <p:notesViewPr>
    <p:cSldViewPr snapToGrid="0">
      <p:cViewPr varScale="1">
        <p:scale>
          <a:sx n="83" d="100"/>
          <a:sy n="83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id="{CCAAC74A-664E-43D3-859E-B35855730D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710C658-31F9-4A67-8267-E3463B262A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F3168A5-1015-4A77-A156-94AEB927DB5E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2023/2/23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D7BBBF1-3A7A-4F4B-8592-578ABE65B7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CA02F046-B531-4374-9A89-AC21BCA06E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D2DFAA7-D3C3-4D01-9299-453E25D16D4E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05273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C44141E-C5B5-41AB-A552-0F136534745A}" type="datetime1">
              <a:rPr lang="zh-TW" altLang="en-US" noProof="0" smtClean="0"/>
              <a:t>2023/2/23</a:t>
            </a:fld>
            <a:endParaRPr lang="zh-TW" altLang="en-US" noProof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DC51814-3B91-4036-94D2-3977634EE214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3006257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C51814-3B91-4036-94D2-3977634EE21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0344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C51814-3B91-4036-94D2-3977634EE21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14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3518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C51814-3B91-4036-94D2-3977634EE21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15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399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C51814-3B91-4036-94D2-3977634EE21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16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1684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C51814-3B91-4036-94D2-3977634EE21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17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2468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C51814-3B91-4036-94D2-3977634EE21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18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3432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C51814-3B91-4036-94D2-3977634EE21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19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6498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C51814-3B91-4036-94D2-3977634EE21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2418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C51814-3B91-4036-94D2-3977634EE21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21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0100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C51814-3B91-4036-94D2-3977634EE21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22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23629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C51814-3B91-4036-94D2-3977634EE21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9991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C51814-3B91-4036-94D2-3977634EE21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9481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C51814-3B91-4036-94D2-3977634EE21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4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3319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C51814-3B91-4036-94D2-3977634EE21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8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2502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C51814-3B91-4036-94D2-3977634EE21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9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9076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C51814-3B91-4036-94D2-3977634EE21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10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3417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C51814-3B91-4036-94D2-3977634EE21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11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261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DC51814-3B91-4036-94D2-3977634EE214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13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1659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圖片版面配置區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30621"/>
            <a:ext cx="12192000" cy="381755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4448175"/>
            <a:ext cx="12192000" cy="2409825"/>
          </a:xfrm>
          <a:prstGeom prst="rect">
            <a:avLst/>
          </a:prstGeom>
          <a:solidFill>
            <a:srgbClr val="75B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4551363"/>
            <a:ext cx="11520488" cy="1176337"/>
          </a:xfrm>
        </p:spPr>
        <p:txBody>
          <a:bodyPr rtlCol="0" anchor="ctr"/>
          <a:lstStyle>
            <a:lvl1pPr algn="ctr">
              <a:defRPr sz="60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475" y="5830888"/>
            <a:ext cx="11520488" cy="5508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46B54D1-C8BB-BA41-A5A8-EF45022C85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04" y="226051"/>
            <a:ext cx="1585732" cy="17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1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476250"/>
            <a:ext cx="5165724" cy="2557463"/>
          </a:xfrm>
        </p:spPr>
        <p:txBody>
          <a:bodyPr rtlCol="0" anchor="ctr">
            <a:noAutofit/>
          </a:bodyPr>
          <a:lstStyle>
            <a:lvl1pPr>
              <a:defRPr sz="5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76250"/>
            <a:ext cx="5795963" cy="2557463"/>
          </a:xfrm>
        </p:spPr>
        <p:txBody>
          <a:bodyPr rtlCol="0">
            <a:normAutofit/>
          </a:bodyPr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3DC2DEF-D2FE-4B45-ABA4-9F153FD1C98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13" name="圖片版面配置區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3233941"/>
            <a:ext cx="11520486" cy="2966833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按一下圖示以新增圖片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476250"/>
            <a:ext cx="165100" cy="25574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87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標題與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0"/>
            <a:ext cx="5138058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97" y="1296176"/>
            <a:ext cx="5272764" cy="1551573"/>
          </a:xfrm>
        </p:spPr>
        <p:txBody>
          <a:bodyPr rtlCol="0" anchor="b">
            <a:noAutofit/>
          </a:bodyPr>
          <a:lstStyle>
            <a:lvl1pPr>
              <a:defRPr sz="4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198" y="3073967"/>
            <a:ext cx="5272764" cy="2557463"/>
          </a:xfrm>
        </p:spPr>
        <p:txBody>
          <a:bodyPr rtlCol="0">
            <a:normAutofit/>
          </a:bodyPr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3DC2DEF-D2FE-4B45-ABA4-9F153FD1C98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13" name="圖片版面配置區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7601" y="1016000"/>
            <a:ext cx="5138058" cy="4978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按一下圖示以新增圖片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306EB3B-6A54-45E7-B23D-F9515CC15D12}"/>
              </a:ext>
            </a:extLst>
          </p:cNvPr>
          <p:cNvSpPr/>
          <p:nvPr userDrawn="1"/>
        </p:nvSpPr>
        <p:spPr>
          <a:xfrm>
            <a:off x="0" y="5994400"/>
            <a:ext cx="4093029" cy="863600"/>
          </a:xfrm>
          <a:prstGeom prst="rect">
            <a:avLst/>
          </a:prstGeom>
          <a:solidFill>
            <a:srgbClr val="75B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E110354-15BA-4B22-B7CF-3D5BFA5C722D}"/>
              </a:ext>
            </a:extLst>
          </p:cNvPr>
          <p:cNvSpPr/>
          <p:nvPr userDrawn="1"/>
        </p:nvSpPr>
        <p:spPr>
          <a:xfrm>
            <a:off x="2162630" y="873210"/>
            <a:ext cx="4093029" cy="138576"/>
          </a:xfrm>
          <a:prstGeom prst="rect">
            <a:avLst/>
          </a:prstGeom>
          <a:solidFill>
            <a:srgbClr val="75B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179B9309-F507-5741-863C-F73ABD05C7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6229" y="297730"/>
            <a:ext cx="1585732" cy="17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57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783831"/>
            <a:ext cx="3111954" cy="3290338"/>
          </a:xfrm>
        </p:spPr>
        <p:txBody>
          <a:bodyPr rtlCol="0" anchor="ctr">
            <a:noAutofit/>
          </a:bodyPr>
          <a:lstStyle>
            <a:lvl1pPr>
              <a:defRPr sz="4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370" y="1783832"/>
            <a:ext cx="4402592" cy="3290338"/>
          </a:xfrm>
        </p:spPr>
        <p:txBody>
          <a:bodyPr rtlCol="0" anchor="ctr">
            <a:normAutofit/>
          </a:bodyPr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3DC2DEF-D2FE-4B45-ABA4-9F153FD1C98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13" name="圖片版面配置區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114" y="0"/>
            <a:ext cx="3628571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按一下圖示以新增圖片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E16C293-C1E0-4EA5-BDE5-D226D72FC08B}"/>
              </a:ext>
            </a:extLst>
          </p:cNvPr>
          <p:cNvSpPr/>
          <p:nvPr userDrawn="1"/>
        </p:nvSpPr>
        <p:spPr>
          <a:xfrm>
            <a:off x="371475" y="5297714"/>
            <a:ext cx="3111954" cy="1560286"/>
          </a:xfrm>
          <a:prstGeom prst="rect">
            <a:avLst/>
          </a:prstGeom>
          <a:solidFill>
            <a:srgbClr val="75B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C770C08-8FFF-4293-8E7D-DBFEE4E3E443}"/>
              </a:ext>
            </a:extLst>
          </p:cNvPr>
          <p:cNvSpPr/>
          <p:nvPr userDrawn="1"/>
        </p:nvSpPr>
        <p:spPr>
          <a:xfrm>
            <a:off x="7489370" y="0"/>
            <a:ext cx="4402593" cy="1560286"/>
          </a:xfrm>
          <a:prstGeom prst="rect">
            <a:avLst/>
          </a:prstGeom>
          <a:solidFill>
            <a:srgbClr val="75B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68B2D549-865F-4C49-9BB1-CB66775467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5" y="316862"/>
            <a:ext cx="1585732" cy="17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20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1389743"/>
            <a:ext cx="12192000" cy="4078515"/>
          </a:xfrm>
          <a:prstGeom prst="rect">
            <a:avLst/>
          </a:prstGeom>
          <a:solidFill>
            <a:srgbClr val="75B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31584"/>
            <a:ext cx="10515600" cy="1500187"/>
          </a:xfrm>
        </p:spPr>
        <p:txBody>
          <a:bodyPr rtlCol="0" anchor="ctr"/>
          <a:lstStyle>
            <a:lvl1pPr>
              <a:defRPr sz="60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E6F2E6F7-3BE5-4484-A73E-3EFDB7348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68071"/>
            <a:ext cx="10515600" cy="805542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3DC2DEF-D2FE-4B45-ABA4-9F153FD1C98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19AEFA0-9379-4E32-9D66-976465036916}"/>
              </a:ext>
            </a:extLst>
          </p:cNvPr>
          <p:cNvSpPr/>
          <p:nvPr userDrawn="1"/>
        </p:nvSpPr>
        <p:spPr>
          <a:xfrm>
            <a:off x="371475" y="580571"/>
            <a:ext cx="1573439" cy="15001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4FFB43B-30D9-4055-B912-4E3C85B03657}"/>
              </a:ext>
            </a:extLst>
          </p:cNvPr>
          <p:cNvSpPr/>
          <p:nvPr userDrawn="1"/>
        </p:nvSpPr>
        <p:spPr>
          <a:xfrm>
            <a:off x="7097486" y="5105274"/>
            <a:ext cx="4794477" cy="72596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8814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節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圖片版面配置區 6">
            <a:extLst>
              <a:ext uri="{FF2B5EF4-FFF2-40B4-BE49-F238E27FC236}">
                <a16:creationId xmlns:a16="http://schemas.microsoft.com/office/drawing/2014/main" id="{391EAACA-1322-4E60-917E-C7408F539D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600982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3957831"/>
            <a:ext cx="9620250" cy="1500187"/>
          </a:xfrm>
        </p:spPr>
        <p:txBody>
          <a:bodyPr rtlCol="0" anchor="ctr"/>
          <a:lstStyle>
            <a:lvl1pPr>
              <a:defRPr sz="60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3DC2DEF-D2FE-4B45-ABA4-9F153FD1C98A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12" name="手繪多邊形：圖案 11">
            <a:extLst>
              <a:ext uri="{FF2B5EF4-FFF2-40B4-BE49-F238E27FC236}">
                <a16:creationId xmlns:a16="http://schemas.microsoft.com/office/drawing/2014/main" id="{43296215-27AE-462B-9127-E1C932633896}"/>
              </a:ext>
            </a:extLst>
          </p:cNvPr>
          <p:cNvSpPr/>
          <p:nvPr userDrawn="1"/>
        </p:nvSpPr>
        <p:spPr>
          <a:xfrm>
            <a:off x="1093471" y="3843394"/>
            <a:ext cx="1722120" cy="1729060"/>
          </a:xfrm>
          <a:custGeom>
            <a:avLst/>
            <a:gdLst>
              <a:gd name="connsiteX0" fmla="*/ 0 w 2730500"/>
              <a:gd name="connsiteY0" fmla="*/ 0 h 2730500"/>
              <a:gd name="connsiteX1" fmla="*/ 2730500 w 2730500"/>
              <a:gd name="connsiteY1" fmla="*/ 0 h 2730500"/>
              <a:gd name="connsiteX2" fmla="*/ 2730500 w 2730500"/>
              <a:gd name="connsiteY2" fmla="*/ 672834 h 2730500"/>
              <a:gd name="connsiteX3" fmla="*/ 2606675 w 2730500"/>
              <a:gd name="connsiteY3" fmla="*/ 672834 h 2730500"/>
              <a:gd name="connsiteX4" fmla="*/ 2606675 w 2730500"/>
              <a:gd name="connsiteY4" fmla="*/ 116870 h 2730500"/>
              <a:gd name="connsiteX5" fmla="*/ 123826 w 2730500"/>
              <a:gd name="connsiteY5" fmla="*/ 116870 h 2730500"/>
              <a:gd name="connsiteX6" fmla="*/ 123826 w 2730500"/>
              <a:gd name="connsiteY6" fmla="*/ 2613630 h 2730500"/>
              <a:gd name="connsiteX7" fmla="*/ 2606675 w 2730500"/>
              <a:gd name="connsiteY7" fmla="*/ 2613630 h 2730500"/>
              <a:gd name="connsiteX8" fmla="*/ 2606675 w 2730500"/>
              <a:gd name="connsiteY8" fmla="*/ 2066205 h 2730500"/>
              <a:gd name="connsiteX9" fmla="*/ 2730500 w 2730500"/>
              <a:gd name="connsiteY9" fmla="*/ 2066205 h 2730500"/>
              <a:gd name="connsiteX10" fmla="*/ 2730500 w 2730500"/>
              <a:gd name="connsiteY10" fmla="*/ 2730500 h 2730500"/>
              <a:gd name="connsiteX11" fmla="*/ 0 w 2730500"/>
              <a:gd name="connsiteY11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273050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solidFill>
            <a:srgbClr val="75B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841878A5-B933-7C4A-9653-305EEDB9F6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6" y="6340475"/>
            <a:ext cx="1585732" cy="17852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1558B1A-7344-8942-83A1-A7195A75B3A8}"/>
              </a:ext>
            </a:extLst>
          </p:cNvPr>
          <p:cNvSpPr/>
          <p:nvPr userDrawn="1"/>
        </p:nvSpPr>
        <p:spPr>
          <a:xfrm>
            <a:off x="1954531" y="6280331"/>
            <a:ext cx="12537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>
                <a:solidFill>
                  <a:schemeClr val="bg1"/>
                </a:solidFill>
                <a:effectLst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2747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章節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3" name="圖片版面配置區 32">
            <a:extLst>
              <a:ext uri="{FF2B5EF4-FFF2-40B4-BE49-F238E27FC236}">
                <a16:creationId xmlns:a16="http://schemas.microsoft.com/office/drawing/2014/main" id="{2DB7CFEB-6952-4BC3-B9E0-0C382490F9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675" y="260350"/>
            <a:ext cx="6499502" cy="5940425"/>
          </a:xfrm>
          <a:custGeom>
            <a:avLst/>
            <a:gdLst>
              <a:gd name="connsiteX0" fmla="*/ 4432576 w 6499502"/>
              <a:gd name="connsiteY0" fmla="*/ 4057650 h 5940425"/>
              <a:gd name="connsiteX1" fmla="*/ 6499502 w 6499502"/>
              <a:gd name="connsiteY1" fmla="*/ 4057650 h 5940425"/>
              <a:gd name="connsiteX2" fmla="*/ 6499502 w 6499502"/>
              <a:gd name="connsiteY2" fmla="*/ 5940425 h 5940425"/>
              <a:gd name="connsiteX3" fmla="*/ 4432576 w 6499502"/>
              <a:gd name="connsiteY3" fmla="*/ 5940425 h 5940425"/>
              <a:gd name="connsiteX4" fmla="*/ 2216288 w 6499502"/>
              <a:gd name="connsiteY4" fmla="*/ 4057650 h 5940425"/>
              <a:gd name="connsiteX5" fmla="*/ 4283214 w 6499502"/>
              <a:gd name="connsiteY5" fmla="*/ 4057650 h 5940425"/>
              <a:gd name="connsiteX6" fmla="*/ 4283214 w 6499502"/>
              <a:gd name="connsiteY6" fmla="*/ 5940425 h 5940425"/>
              <a:gd name="connsiteX7" fmla="*/ 2216288 w 6499502"/>
              <a:gd name="connsiteY7" fmla="*/ 5940425 h 5940425"/>
              <a:gd name="connsiteX8" fmla="*/ 0 w 6499502"/>
              <a:gd name="connsiteY8" fmla="*/ 4057650 h 5940425"/>
              <a:gd name="connsiteX9" fmla="*/ 2066926 w 6499502"/>
              <a:gd name="connsiteY9" fmla="*/ 4057650 h 5940425"/>
              <a:gd name="connsiteX10" fmla="*/ 2066926 w 6499502"/>
              <a:gd name="connsiteY10" fmla="*/ 5940425 h 5940425"/>
              <a:gd name="connsiteX11" fmla="*/ 0 w 6499502"/>
              <a:gd name="connsiteY11" fmla="*/ 5940425 h 5940425"/>
              <a:gd name="connsiteX12" fmla="*/ 4432576 w 6499502"/>
              <a:gd name="connsiteY12" fmla="*/ 2028825 h 5940425"/>
              <a:gd name="connsiteX13" fmla="*/ 6499502 w 6499502"/>
              <a:gd name="connsiteY13" fmla="*/ 2028825 h 5940425"/>
              <a:gd name="connsiteX14" fmla="*/ 6499502 w 6499502"/>
              <a:gd name="connsiteY14" fmla="*/ 3911600 h 5940425"/>
              <a:gd name="connsiteX15" fmla="*/ 4432576 w 6499502"/>
              <a:gd name="connsiteY15" fmla="*/ 3911600 h 5940425"/>
              <a:gd name="connsiteX16" fmla="*/ 2216288 w 6499502"/>
              <a:gd name="connsiteY16" fmla="*/ 2028825 h 5940425"/>
              <a:gd name="connsiteX17" fmla="*/ 4283214 w 6499502"/>
              <a:gd name="connsiteY17" fmla="*/ 2028825 h 5940425"/>
              <a:gd name="connsiteX18" fmla="*/ 4283214 w 6499502"/>
              <a:gd name="connsiteY18" fmla="*/ 3911600 h 5940425"/>
              <a:gd name="connsiteX19" fmla="*/ 2216288 w 6499502"/>
              <a:gd name="connsiteY19" fmla="*/ 3911600 h 5940425"/>
              <a:gd name="connsiteX20" fmla="*/ 0 w 6499502"/>
              <a:gd name="connsiteY20" fmla="*/ 2028825 h 5940425"/>
              <a:gd name="connsiteX21" fmla="*/ 2066926 w 6499502"/>
              <a:gd name="connsiteY21" fmla="*/ 2028825 h 5940425"/>
              <a:gd name="connsiteX22" fmla="*/ 2066926 w 6499502"/>
              <a:gd name="connsiteY22" fmla="*/ 3911600 h 5940425"/>
              <a:gd name="connsiteX23" fmla="*/ 0 w 6499502"/>
              <a:gd name="connsiteY23" fmla="*/ 3911600 h 5940425"/>
              <a:gd name="connsiteX24" fmla="*/ 4432576 w 6499502"/>
              <a:gd name="connsiteY24" fmla="*/ 0 h 5940425"/>
              <a:gd name="connsiteX25" fmla="*/ 6499502 w 6499502"/>
              <a:gd name="connsiteY25" fmla="*/ 0 h 5940425"/>
              <a:gd name="connsiteX26" fmla="*/ 6499502 w 6499502"/>
              <a:gd name="connsiteY26" fmla="*/ 1882775 h 5940425"/>
              <a:gd name="connsiteX27" fmla="*/ 4432576 w 6499502"/>
              <a:gd name="connsiteY27" fmla="*/ 1882775 h 5940425"/>
              <a:gd name="connsiteX28" fmla="*/ 2216288 w 6499502"/>
              <a:gd name="connsiteY28" fmla="*/ 0 h 5940425"/>
              <a:gd name="connsiteX29" fmla="*/ 4283214 w 6499502"/>
              <a:gd name="connsiteY29" fmla="*/ 0 h 5940425"/>
              <a:gd name="connsiteX30" fmla="*/ 4283214 w 6499502"/>
              <a:gd name="connsiteY30" fmla="*/ 1882775 h 5940425"/>
              <a:gd name="connsiteX31" fmla="*/ 2216288 w 6499502"/>
              <a:gd name="connsiteY31" fmla="*/ 1882775 h 5940425"/>
              <a:gd name="connsiteX32" fmla="*/ 0 w 6499502"/>
              <a:gd name="connsiteY32" fmla="*/ 0 h 5940425"/>
              <a:gd name="connsiteX33" fmla="*/ 2066926 w 6499502"/>
              <a:gd name="connsiteY33" fmla="*/ 0 h 5940425"/>
              <a:gd name="connsiteX34" fmla="*/ 2066926 w 6499502"/>
              <a:gd name="connsiteY34" fmla="*/ 1882775 h 5940425"/>
              <a:gd name="connsiteX35" fmla="*/ 0 w 6499502"/>
              <a:gd name="connsiteY35" fmla="*/ 1882775 h 5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99502" h="5940425">
                <a:moveTo>
                  <a:pt x="4432576" y="4057650"/>
                </a:moveTo>
                <a:lnTo>
                  <a:pt x="6499502" y="4057650"/>
                </a:lnTo>
                <a:lnTo>
                  <a:pt x="6499502" y="5940425"/>
                </a:lnTo>
                <a:lnTo>
                  <a:pt x="4432576" y="5940425"/>
                </a:lnTo>
                <a:close/>
                <a:moveTo>
                  <a:pt x="2216288" y="4057650"/>
                </a:moveTo>
                <a:lnTo>
                  <a:pt x="4283214" y="4057650"/>
                </a:lnTo>
                <a:lnTo>
                  <a:pt x="4283214" y="5940425"/>
                </a:lnTo>
                <a:lnTo>
                  <a:pt x="2216288" y="5940425"/>
                </a:lnTo>
                <a:close/>
                <a:moveTo>
                  <a:pt x="0" y="4057650"/>
                </a:moveTo>
                <a:lnTo>
                  <a:pt x="2066926" y="4057650"/>
                </a:lnTo>
                <a:lnTo>
                  <a:pt x="2066926" y="5940425"/>
                </a:lnTo>
                <a:lnTo>
                  <a:pt x="0" y="5940425"/>
                </a:lnTo>
                <a:close/>
                <a:moveTo>
                  <a:pt x="4432576" y="2028825"/>
                </a:moveTo>
                <a:lnTo>
                  <a:pt x="6499502" y="2028825"/>
                </a:lnTo>
                <a:lnTo>
                  <a:pt x="6499502" y="3911600"/>
                </a:lnTo>
                <a:lnTo>
                  <a:pt x="4432576" y="3911600"/>
                </a:lnTo>
                <a:close/>
                <a:moveTo>
                  <a:pt x="2216288" y="2028825"/>
                </a:moveTo>
                <a:lnTo>
                  <a:pt x="4283214" y="2028825"/>
                </a:lnTo>
                <a:lnTo>
                  <a:pt x="4283214" y="3911600"/>
                </a:lnTo>
                <a:lnTo>
                  <a:pt x="2216288" y="3911600"/>
                </a:lnTo>
                <a:close/>
                <a:moveTo>
                  <a:pt x="0" y="2028825"/>
                </a:moveTo>
                <a:lnTo>
                  <a:pt x="2066926" y="2028825"/>
                </a:lnTo>
                <a:lnTo>
                  <a:pt x="2066926" y="3911600"/>
                </a:lnTo>
                <a:lnTo>
                  <a:pt x="0" y="3911600"/>
                </a:lnTo>
                <a:close/>
                <a:moveTo>
                  <a:pt x="4432576" y="0"/>
                </a:moveTo>
                <a:lnTo>
                  <a:pt x="6499502" y="0"/>
                </a:lnTo>
                <a:lnTo>
                  <a:pt x="6499502" y="1882775"/>
                </a:lnTo>
                <a:lnTo>
                  <a:pt x="4432576" y="1882775"/>
                </a:lnTo>
                <a:close/>
                <a:moveTo>
                  <a:pt x="2216288" y="0"/>
                </a:moveTo>
                <a:lnTo>
                  <a:pt x="4283214" y="0"/>
                </a:lnTo>
                <a:lnTo>
                  <a:pt x="4283214" y="1882775"/>
                </a:lnTo>
                <a:lnTo>
                  <a:pt x="2216288" y="1882775"/>
                </a:lnTo>
                <a:close/>
                <a:moveTo>
                  <a:pt x="0" y="0"/>
                </a:moveTo>
                <a:lnTo>
                  <a:pt x="2066926" y="0"/>
                </a:lnTo>
                <a:lnTo>
                  <a:pt x="2066926" y="1882775"/>
                </a:lnTo>
                <a:lnTo>
                  <a:pt x="0" y="18827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按一下圖示以新增圖片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596928"/>
            <a:ext cx="4810125" cy="3267268"/>
          </a:xfrm>
        </p:spPr>
        <p:txBody>
          <a:bodyPr rtlCol="0" anchor="ctr"/>
          <a:lstStyle>
            <a:lvl1pPr>
              <a:defRPr sz="60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3DC2DEF-D2FE-4B45-ABA4-9F153FD1C98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3933498" y="4952673"/>
            <a:ext cx="1248102" cy="12481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6B43515-5C7A-4125-B76D-8A24D2BBE5EC}"/>
              </a:ext>
            </a:extLst>
          </p:cNvPr>
          <p:cNvSpPr/>
          <p:nvPr userDrawn="1"/>
        </p:nvSpPr>
        <p:spPr>
          <a:xfrm>
            <a:off x="371475" y="1011911"/>
            <a:ext cx="496540" cy="496540"/>
          </a:xfrm>
          <a:prstGeom prst="rect">
            <a:avLst/>
          </a:prstGeom>
          <a:solidFill>
            <a:srgbClr val="75B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0C9A713B-4176-4C86-9E87-4ADBD6F444FB}"/>
              </a:ext>
            </a:extLst>
          </p:cNvPr>
          <p:cNvSpPr/>
          <p:nvPr userDrawn="1"/>
        </p:nvSpPr>
        <p:spPr>
          <a:xfrm>
            <a:off x="620587" y="671713"/>
            <a:ext cx="247428" cy="247428"/>
          </a:xfrm>
          <a:prstGeom prst="rect">
            <a:avLst/>
          </a:prstGeom>
          <a:solidFill>
            <a:srgbClr val="75B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2233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章節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917949"/>
            <a:ext cx="6915150" cy="2268337"/>
          </a:xfrm>
        </p:spPr>
        <p:txBody>
          <a:bodyPr rtlCol="0" anchor="ctr"/>
          <a:lstStyle>
            <a:lvl1pPr>
              <a:defRPr sz="6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3DC2DEF-D2FE-4B45-ABA4-9F153FD1C98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5222179" y="2327274"/>
            <a:ext cx="2176462" cy="15112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FA0623C-0B34-4074-8AA0-6428A5AF07A3}"/>
              </a:ext>
            </a:extLst>
          </p:cNvPr>
          <p:cNvSpPr/>
          <p:nvPr userDrawn="1"/>
        </p:nvSpPr>
        <p:spPr>
          <a:xfrm>
            <a:off x="7468839" y="3917949"/>
            <a:ext cx="2176462" cy="2282826"/>
          </a:xfrm>
          <a:prstGeom prst="rect">
            <a:avLst/>
          </a:prstGeom>
          <a:solidFill>
            <a:srgbClr val="75B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3" name="圖片版面配置區 32">
            <a:extLst>
              <a:ext uri="{FF2B5EF4-FFF2-40B4-BE49-F238E27FC236}">
                <a16:creationId xmlns:a16="http://schemas.microsoft.com/office/drawing/2014/main" id="{B5D335A5-A601-4D8A-AEF5-F34792FF56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1474" y="260351"/>
            <a:ext cx="11520489" cy="5940424"/>
          </a:xfrm>
          <a:custGeom>
            <a:avLst/>
            <a:gdLst>
              <a:gd name="connsiteX0" fmla="*/ 9344026 w 11520489"/>
              <a:gd name="connsiteY0" fmla="*/ 3657598 h 5940424"/>
              <a:gd name="connsiteX1" fmla="*/ 11520489 w 11520489"/>
              <a:gd name="connsiteY1" fmla="*/ 3657598 h 5940424"/>
              <a:gd name="connsiteX2" fmla="*/ 11520489 w 11520489"/>
              <a:gd name="connsiteY2" fmla="*/ 5940424 h 5940424"/>
              <a:gd name="connsiteX3" fmla="*/ 9344026 w 11520489"/>
              <a:gd name="connsiteY3" fmla="*/ 5940424 h 5940424"/>
              <a:gd name="connsiteX4" fmla="*/ 9344026 w 11520489"/>
              <a:gd name="connsiteY4" fmla="*/ 2066924 h 5940424"/>
              <a:gd name="connsiteX5" fmla="*/ 11520489 w 11520489"/>
              <a:gd name="connsiteY5" fmla="*/ 2066924 h 5940424"/>
              <a:gd name="connsiteX6" fmla="*/ 11520489 w 11520489"/>
              <a:gd name="connsiteY6" fmla="*/ 3578224 h 5940424"/>
              <a:gd name="connsiteX7" fmla="*/ 9344026 w 11520489"/>
              <a:gd name="connsiteY7" fmla="*/ 3578224 h 5940424"/>
              <a:gd name="connsiteX8" fmla="*/ 7097365 w 11520489"/>
              <a:gd name="connsiteY8" fmla="*/ 2066924 h 5940424"/>
              <a:gd name="connsiteX9" fmla="*/ 9273828 w 11520489"/>
              <a:gd name="connsiteY9" fmla="*/ 2066924 h 5940424"/>
              <a:gd name="connsiteX10" fmla="*/ 9273828 w 11520489"/>
              <a:gd name="connsiteY10" fmla="*/ 3578224 h 5940424"/>
              <a:gd name="connsiteX11" fmla="*/ 7097365 w 11520489"/>
              <a:gd name="connsiteY11" fmla="*/ 3578224 h 5940424"/>
              <a:gd name="connsiteX12" fmla="*/ 2604044 w 11520489"/>
              <a:gd name="connsiteY12" fmla="*/ 2066923 h 5940424"/>
              <a:gd name="connsiteX13" fmla="*/ 4780506 w 11520489"/>
              <a:gd name="connsiteY13" fmla="*/ 2066923 h 5940424"/>
              <a:gd name="connsiteX14" fmla="*/ 4780506 w 11520489"/>
              <a:gd name="connsiteY14" fmla="*/ 3578222 h 5940424"/>
              <a:gd name="connsiteX15" fmla="*/ 2604044 w 11520489"/>
              <a:gd name="connsiteY15" fmla="*/ 3578222 h 5940424"/>
              <a:gd name="connsiteX16" fmla="*/ 0 w 11520489"/>
              <a:gd name="connsiteY16" fmla="*/ 2066923 h 5940424"/>
              <a:gd name="connsiteX17" fmla="*/ 2533843 w 11520489"/>
              <a:gd name="connsiteY17" fmla="*/ 2066923 h 5940424"/>
              <a:gd name="connsiteX18" fmla="*/ 2533843 w 11520489"/>
              <a:gd name="connsiteY18" fmla="*/ 3578222 h 5940424"/>
              <a:gd name="connsiteX19" fmla="*/ 0 w 11520489"/>
              <a:gd name="connsiteY19" fmla="*/ 3578222 h 5940424"/>
              <a:gd name="connsiteX20" fmla="*/ 2604046 w 11520489"/>
              <a:gd name="connsiteY20" fmla="*/ 0 h 5940424"/>
              <a:gd name="connsiteX21" fmla="*/ 4780509 w 11520489"/>
              <a:gd name="connsiteY21" fmla="*/ 0 h 5940424"/>
              <a:gd name="connsiteX22" fmla="*/ 4780509 w 11520489"/>
              <a:gd name="connsiteY22" fmla="*/ 1987550 h 5940424"/>
              <a:gd name="connsiteX23" fmla="*/ 2604046 w 11520489"/>
              <a:gd name="connsiteY23" fmla="*/ 1987550 h 5940424"/>
              <a:gd name="connsiteX24" fmla="*/ 2 w 11520489"/>
              <a:gd name="connsiteY24" fmla="*/ 0 h 5940424"/>
              <a:gd name="connsiteX25" fmla="*/ 2533845 w 11520489"/>
              <a:gd name="connsiteY25" fmla="*/ 0 h 5940424"/>
              <a:gd name="connsiteX26" fmla="*/ 2533845 w 11520489"/>
              <a:gd name="connsiteY26" fmla="*/ 1987550 h 5940424"/>
              <a:gd name="connsiteX27" fmla="*/ 2 w 11520489"/>
              <a:gd name="connsiteY27" fmla="*/ 1987550 h 5940424"/>
              <a:gd name="connsiteX28" fmla="*/ 7097365 w 11520489"/>
              <a:gd name="connsiteY28" fmla="*/ 0 h 5940424"/>
              <a:gd name="connsiteX29" fmla="*/ 9273828 w 11520489"/>
              <a:gd name="connsiteY29" fmla="*/ 0 h 5940424"/>
              <a:gd name="connsiteX30" fmla="*/ 9273828 w 11520489"/>
              <a:gd name="connsiteY30" fmla="*/ 1987550 h 5940424"/>
              <a:gd name="connsiteX31" fmla="*/ 7097365 w 11520489"/>
              <a:gd name="connsiteY31" fmla="*/ 1987550 h 5940424"/>
              <a:gd name="connsiteX32" fmla="*/ 4850705 w 11520489"/>
              <a:gd name="connsiteY32" fmla="*/ 0 h 5940424"/>
              <a:gd name="connsiteX33" fmla="*/ 7027168 w 11520489"/>
              <a:gd name="connsiteY33" fmla="*/ 0 h 5940424"/>
              <a:gd name="connsiteX34" fmla="*/ 7027168 w 11520489"/>
              <a:gd name="connsiteY34" fmla="*/ 1987550 h 5940424"/>
              <a:gd name="connsiteX35" fmla="*/ 4850705 w 11520489"/>
              <a:gd name="connsiteY35" fmla="*/ 1987550 h 5940424"/>
              <a:gd name="connsiteX36" fmla="*/ 9344025 w 11520489"/>
              <a:gd name="connsiteY36" fmla="*/ 0 h 5940424"/>
              <a:gd name="connsiteX37" fmla="*/ 11520488 w 11520489"/>
              <a:gd name="connsiteY37" fmla="*/ 0 h 5940424"/>
              <a:gd name="connsiteX38" fmla="*/ 11520488 w 11520489"/>
              <a:gd name="connsiteY38" fmla="*/ 1987550 h 5940424"/>
              <a:gd name="connsiteX39" fmla="*/ 9344025 w 11520489"/>
              <a:gd name="connsiteY39" fmla="*/ 1987550 h 5940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520489" h="5940424">
                <a:moveTo>
                  <a:pt x="9344026" y="3657598"/>
                </a:moveTo>
                <a:lnTo>
                  <a:pt x="11520489" y="3657598"/>
                </a:lnTo>
                <a:lnTo>
                  <a:pt x="11520489" y="5940424"/>
                </a:lnTo>
                <a:lnTo>
                  <a:pt x="9344026" y="5940424"/>
                </a:lnTo>
                <a:close/>
                <a:moveTo>
                  <a:pt x="9344026" y="2066924"/>
                </a:moveTo>
                <a:lnTo>
                  <a:pt x="11520489" y="2066924"/>
                </a:lnTo>
                <a:lnTo>
                  <a:pt x="11520489" y="3578224"/>
                </a:lnTo>
                <a:lnTo>
                  <a:pt x="9344026" y="3578224"/>
                </a:lnTo>
                <a:close/>
                <a:moveTo>
                  <a:pt x="7097365" y="2066924"/>
                </a:moveTo>
                <a:lnTo>
                  <a:pt x="9273828" y="2066924"/>
                </a:lnTo>
                <a:lnTo>
                  <a:pt x="9273828" y="3578224"/>
                </a:lnTo>
                <a:lnTo>
                  <a:pt x="7097365" y="3578224"/>
                </a:lnTo>
                <a:close/>
                <a:moveTo>
                  <a:pt x="2604044" y="2066923"/>
                </a:moveTo>
                <a:lnTo>
                  <a:pt x="4780506" y="2066923"/>
                </a:lnTo>
                <a:lnTo>
                  <a:pt x="4780506" y="3578222"/>
                </a:lnTo>
                <a:lnTo>
                  <a:pt x="2604044" y="3578222"/>
                </a:lnTo>
                <a:close/>
                <a:moveTo>
                  <a:pt x="0" y="2066923"/>
                </a:moveTo>
                <a:lnTo>
                  <a:pt x="2533843" y="2066923"/>
                </a:lnTo>
                <a:lnTo>
                  <a:pt x="2533843" y="3578222"/>
                </a:lnTo>
                <a:lnTo>
                  <a:pt x="0" y="3578222"/>
                </a:lnTo>
                <a:close/>
                <a:moveTo>
                  <a:pt x="2604046" y="0"/>
                </a:moveTo>
                <a:lnTo>
                  <a:pt x="4780509" y="0"/>
                </a:lnTo>
                <a:lnTo>
                  <a:pt x="4780509" y="1987550"/>
                </a:lnTo>
                <a:lnTo>
                  <a:pt x="2604046" y="1987550"/>
                </a:lnTo>
                <a:close/>
                <a:moveTo>
                  <a:pt x="2" y="0"/>
                </a:moveTo>
                <a:lnTo>
                  <a:pt x="2533845" y="0"/>
                </a:lnTo>
                <a:lnTo>
                  <a:pt x="2533845" y="1987550"/>
                </a:lnTo>
                <a:lnTo>
                  <a:pt x="2" y="1987550"/>
                </a:lnTo>
                <a:close/>
                <a:moveTo>
                  <a:pt x="7097365" y="0"/>
                </a:moveTo>
                <a:lnTo>
                  <a:pt x="9273828" y="0"/>
                </a:lnTo>
                <a:lnTo>
                  <a:pt x="9273828" y="1987550"/>
                </a:lnTo>
                <a:lnTo>
                  <a:pt x="7097365" y="1987550"/>
                </a:lnTo>
                <a:close/>
                <a:moveTo>
                  <a:pt x="4850705" y="0"/>
                </a:moveTo>
                <a:lnTo>
                  <a:pt x="7027168" y="0"/>
                </a:lnTo>
                <a:lnTo>
                  <a:pt x="7027168" y="1987550"/>
                </a:lnTo>
                <a:lnTo>
                  <a:pt x="4850705" y="1987550"/>
                </a:lnTo>
                <a:close/>
                <a:moveTo>
                  <a:pt x="9344025" y="0"/>
                </a:moveTo>
                <a:lnTo>
                  <a:pt x="11520488" y="0"/>
                </a:lnTo>
                <a:lnTo>
                  <a:pt x="11520488" y="1987550"/>
                </a:lnTo>
                <a:lnTo>
                  <a:pt x="9344025" y="1987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按一下圖示以新增圖片</a:t>
            </a:r>
          </a:p>
        </p:txBody>
      </p:sp>
    </p:spTree>
    <p:extLst>
      <p:ext uri="{BB962C8B-B14F-4D97-AF65-F5344CB8AC3E}">
        <p14:creationId xmlns:p14="http://schemas.microsoft.com/office/powerpoint/2010/main" val="2883340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章節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4406207"/>
            <a:ext cx="10439400" cy="1175444"/>
          </a:xfrm>
        </p:spPr>
        <p:txBody>
          <a:bodyPr rtlCol="0" anchor="ctr"/>
          <a:lstStyle>
            <a:lvl1pPr algn="ctr">
              <a:defRPr sz="6000">
                <a:solidFill>
                  <a:sysClr val="windowText" lastClr="000000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3DC2DEF-D2FE-4B45-ABA4-9F153FD1C98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0" y="0"/>
            <a:ext cx="12191999" cy="2847975"/>
          </a:xfrm>
          <a:prstGeom prst="rect">
            <a:avLst/>
          </a:prstGeom>
          <a:solidFill>
            <a:srgbClr val="75B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圖片版面配置區 6">
            <a:extLst>
              <a:ext uri="{FF2B5EF4-FFF2-40B4-BE49-F238E27FC236}">
                <a16:creationId xmlns:a16="http://schemas.microsoft.com/office/drawing/2014/main" id="{230D70C6-13FD-45D4-8FB6-26C56B8FF2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365759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按一下圖示以新增圖片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10ED78A-2A17-41C4-9030-D406C56DDF4A}"/>
              </a:ext>
            </a:extLst>
          </p:cNvPr>
          <p:cNvSpPr/>
          <p:nvPr userDrawn="1"/>
        </p:nvSpPr>
        <p:spPr>
          <a:xfrm>
            <a:off x="5795961" y="3914082"/>
            <a:ext cx="600075" cy="29189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4458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0A6C789F-805A-4494-8430-C63414191AC2}"/>
              </a:ext>
            </a:extLst>
          </p:cNvPr>
          <p:cNvSpPr/>
          <p:nvPr userDrawn="1"/>
        </p:nvSpPr>
        <p:spPr>
          <a:xfrm>
            <a:off x="371475" y="1526382"/>
            <a:ext cx="3595688" cy="4562475"/>
          </a:xfrm>
          <a:prstGeom prst="rect">
            <a:avLst/>
          </a:prstGeom>
          <a:solidFill>
            <a:srgbClr val="75B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8224838" y="1526382"/>
            <a:ext cx="3595688" cy="4562475"/>
          </a:xfrm>
          <a:prstGeom prst="rect">
            <a:avLst/>
          </a:prstGeom>
          <a:solidFill>
            <a:srgbClr val="75B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026" y="1724025"/>
            <a:ext cx="3143250" cy="41910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2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2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282" y="1712119"/>
            <a:ext cx="3142800" cy="41910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2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2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3DC2DEF-D2FE-4B45-ABA4-9F153FD1C98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8" name="圖片版面配置區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67163" y="1233488"/>
            <a:ext cx="4257675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按一下圖示以新增圖片</a:t>
            </a:r>
          </a:p>
        </p:txBody>
      </p:sp>
    </p:spTree>
    <p:extLst>
      <p:ext uri="{BB962C8B-B14F-4D97-AF65-F5344CB8AC3E}">
        <p14:creationId xmlns:p14="http://schemas.microsoft.com/office/powerpoint/2010/main" val="2187661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6200775" y="1233487"/>
            <a:ext cx="5619751" cy="2733675"/>
          </a:xfrm>
          <a:prstGeom prst="rect">
            <a:avLst/>
          </a:prstGeom>
          <a:solidFill>
            <a:srgbClr val="75B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1357414"/>
            <a:ext cx="5255193" cy="240486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2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2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3DC2DEF-D2FE-4B45-ABA4-9F153FD1C98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8" name="圖片版面配置區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757863" cy="24156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按一下圖示以新增圖片</a:t>
            </a:r>
          </a:p>
        </p:txBody>
      </p:sp>
      <p:sp>
        <p:nvSpPr>
          <p:cNvPr id="11" name="圖片版面配置區 6">
            <a:extLst>
              <a:ext uri="{FF2B5EF4-FFF2-40B4-BE49-F238E27FC236}">
                <a16:creationId xmlns:a16="http://schemas.microsoft.com/office/drawing/2014/main" id="{B9795E85-7B91-41BB-9DF4-A4893AA48F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0775" y="3967163"/>
            <a:ext cx="5619750" cy="24145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按一下圖示以新增圖片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5757863" cy="27336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48474"/>
            <a:ext cx="5256000" cy="24048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2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2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28101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1508BC1-7ABB-42C8-B268-3C6F4FD455DE}"/>
              </a:ext>
            </a:extLst>
          </p:cNvPr>
          <p:cNvSpPr/>
          <p:nvPr userDrawn="1"/>
        </p:nvSpPr>
        <p:spPr>
          <a:xfrm>
            <a:off x="200025" y="-1"/>
            <a:ext cx="11991975" cy="6858000"/>
          </a:xfrm>
          <a:prstGeom prst="rect">
            <a:avLst/>
          </a:prstGeom>
          <a:solidFill>
            <a:srgbClr val="75B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圖片版面配置區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500" y="0"/>
            <a:ext cx="6034088" cy="68579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1"/>
            <a:ext cx="37147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5625" y="1512889"/>
            <a:ext cx="4986338" cy="3262311"/>
          </a:xfrm>
        </p:spPr>
        <p:txBody>
          <a:bodyPr rtlCol="0" anchor="b"/>
          <a:lstStyle>
            <a:lvl1pPr algn="l">
              <a:defRPr sz="60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05625" y="4927600"/>
            <a:ext cx="4986338" cy="976311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CA96FB9A-885F-8A49-BDCB-CACBD153C0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5928" y="954089"/>
            <a:ext cx="1585732" cy="17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85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3DC2DEF-D2FE-4B45-ABA4-9F153FD1C98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8" name="圖片版面配置區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8" cy="238136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按一下圖示以新增圖片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11520488" cy="2733675"/>
          </a:xfrm>
          <a:prstGeom prst="rect">
            <a:avLst/>
          </a:prstGeom>
          <a:solidFill>
            <a:srgbClr val="75B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3808206"/>
            <a:ext cx="5255193" cy="240486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2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2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08236"/>
            <a:ext cx="5256000" cy="24048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2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2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cxnSp>
        <p:nvCxnSpPr>
          <p:cNvPr id="6" name="直線接點​​(S) 5">
            <a:extLst>
              <a:ext uri="{FF2B5EF4-FFF2-40B4-BE49-F238E27FC236}">
                <a16:creationId xmlns:a16="http://schemas.microsoft.com/office/drawing/2014/main" id="{C15E3050-1157-4448-A84E-5AC72FC84A7F}"/>
              </a:ext>
            </a:extLst>
          </p:cNvPr>
          <p:cNvCxnSpPr/>
          <p:nvPr userDrawn="1"/>
        </p:nvCxnSpPr>
        <p:spPr>
          <a:xfrm>
            <a:off x="6131719" y="3774712"/>
            <a:ext cx="0" cy="2471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386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15DEB4D-1697-4E72-B2BF-F5EA1EF3B009}"/>
              </a:ext>
            </a:extLst>
          </p:cNvPr>
          <p:cNvSpPr/>
          <p:nvPr userDrawn="1"/>
        </p:nvSpPr>
        <p:spPr>
          <a:xfrm>
            <a:off x="7162799" y="3052634"/>
            <a:ext cx="1368533" cy="1130142"/>
          </a:xfrm>
          <a:prstGeom prst="rect">
            <a:avLst/>
          </a:prstGeom>
          <a:solidFill>
            <a:srgbClr val="75B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334424"/>
            <a:ext cx="4448175" cy="1520824"/>
          </a:xfrm>
        </p:spPr>
        <p:txBody>
          <a:bodyPr rtlCol="0" anchor="b">
            <a:noAutofit/>
          </a:bodyPr>
          <a:lstStyle>
            <a:lvl1pPr>
              <a:defRPr sz="3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3DC2DEF-D2FE-4B45-ABA4-9F153FD1C98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9563" y="3118775"/>
            <a:ext cx="2927311" cy="3081999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5" y="3118776"/>
            <a:ext cx="2926800" cy="3081922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25" name="圖片版面配置區 24">
            <a:extLst>
              <a:ext uri="{FF2B5EF4-FFF2-40B4-BE49-F238E27FC236}">
                <a16:creationId xmlns:a16="http://schemas.microsoft.com/office/drawing/2014/main" id="{84421AF3-217F-49BD-BF47-1140F3F445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8415" y="-4277"/>
            <a:ext cx="7283585" cy="6204974"/>
          </a:xfrm>
          <a:custGeom>
            <a:avLst/>
            <a:gdLst>
              <a:gd name="connsiteX0" fmla="*/ 4914900 w 7283585"/>
              <a:gd name="connsiteY0" fmla="*/ 4064000 h 6204974"/>
              <a:gd name="connsiteX1" fmla="*/ 7283585 w 7283585"/>
              <a:gd name="connsiteY1" fmla="*/ 4064000 h 6204974"/>
              <a:gd name="connsiteX2" fmla="*/ 7283585 w 7283585"/>
              <a:gd name="connsiteY2" fmla="*/ 6204974 h 6204974"/>
              <a:gd name="connsiteX3" fmla="*/ 4914900 w 7283585"/>
              <a:gd name="connsiteY3" fmla="*/ 6204974 h 6204974"/>
              <a:gd name="connsiteX4" fmla="*/ 4914900 w 7283585"/>
              <a:gd name="connsiteY4" fmla="*/ 2032000 h 6204974"/>
              <a:gd name="connsiteX5" fmla="*/ 7283585 w 7283585"/>
              <a:gd name="connsiteY5" fmla="*/ 2032000 h 6204974"/>
              <a:gd name="connsiteX6" fmla="*/ 7283585 w 7283585"/>
              <a:gd name="connsiteY6" fmla="*/ 3946525 h 6204974"/>
              <a:gd name="connsiteX7" fmla="*/ 4914900 w 7283585"/>
              <a:gd name="connsiteY7" fmla="*/ 3946525 h 6204974"/>
              <a:gd name="connsiteX8" fmla="*/ 2457450 w 7283585"/>
              <a:gd name="connsiteY8" fmla="*/ 2032000 h 6204974"/>
              <a:gd name="connsiteX9" fmla="*/ 4826135 w 7283585"/>
              <a:gd name="connsiteY9" fmla="*/ 2032000 h 6204974"/>
              <a:gd name="connsiteX10" fmla="*/ 4826135 w 7283585"/>
              <a:gd name="connsiteY10" fmla="*/ 3946525 h 6204974"/>
              <a:gd name="connsiteX11" fmla="*/ 2457450 w 7283585"/>
              <a:gd name="connsiteY11" fmla="*/ 3946525 h 6204974"/>
              <a:gd name="connsiteX12" fmla="*/ 0 w 7283585"/>
              <a:gd name="connsiteY12" fmla="*/ 8552 h 6204974"/>
              <a:gd name="connsiteX13" fmla="*/ 2368685 w 7283585"/>
              <a:gd name="connsiteY13" fmla="*/ 8552 h 6204974"/>
              <a:gd name="connsiteX14" fmla="*/ 2368685 w 7283585"/>
              <a:gd name="connsiteY14" fmla="*/ 1923077 h 6204974"/>
              <a:gd name="connsiteX15" fmla="*/ 0 w 7283585"/>
              <a:gd name="connsiteY15" fmla="*/ 1923077 h 6204974"/>
              <a:gd name="connsiteX16" fmla="*/ 2457450 w 7283585"/>
              <a:gd name="connsiteY16" fmla="*/ 4276 h 6204974"/>
              <a:gd name="connsiteX17" fmla="*/ 4826135 w 7283585"/>
              <a:gd name="connsiteY17" fmla="*/ 4276 h 6204974"/>
              <a:gd name="connsiteX18" fmla="*/ 4826135 w 7283585"/>
              <a:gd name="connsiteY18" fmla="*/ 1918801 h 6204974"/>
              <a:gd name="connsiteX19" fmla="*/ 2457450 w 7283585"/>
              <a:gd name="connsiteY19" fmla="*/ 1918801 h 6204974"/>
              <a:gd name="connsiteX20" fmla="*/ 4914900 w 7283585"/>
              <a:gd name="connsiteY20" fmla="*/ 0 h 6204974"/>
              <a:gd name="connsiteX21" fmla="*/ 7283585 w 7283585"/>
              <a:gd name="connsiteY21" fmla="*/ 0 h 6204974"/>
              <a:gd name="connsiteX22" fmla="*/ 7283585 w 7283585"/>
              <a:gd name="connsiteY22" fmla="*/ 1914525 h 6204974"/>
              <a:gd name="connsiteX23" fmla="*/ 4914900 w 7283585"/>
              <a:gd name="connsiteY23" fmla="*/ 1914525 h 620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83585" h="6204974">
                <a:moveTo>
                  <a:pt x="4914900" y="4064000"/>
                </a:moveTo>
                <a:lnTo>
                  <a:pt x="7283585" y="4064000"/>
                </a:lnTo>
                <a:lnTo>
                  <a:pt x="7283585" y="6204974"/>
                </a:lnTo>
                <a:lnTo>
                  <a:pt x="4914900" y="6204974"/>
                </a:lnTo>
                <a:close/>
                <a:moveTo>
                  <a:pt x="4914900" y="2032000"/>
                </a:moveTo>
                <a:lnTo>
                  <a:pt x="7283585" y="2032000"/>
                </a:lnTo>
                <a:lnTo>
                  <a:pt x="7283585" y="3946525"/>
                </a:lnTo>
                <a:lnTo>
                  <a:pt x="4914900" y="3946525"/>
                </a:lnTo>
                <a:close/>
                <a:moveTo>
                  <a:pt x="2457450" y="2032000"/>
                </a:moveTo>
                <a:lnTo>
                  <a:pt x="4826135" y="2032000"/>
                </a:lnTo>
                <a:lnTo>
                  <a:pt x="4826135" y="3946525"/>
                </a:lnTo>
                <a:lnTo>
                  <a:pt x="2457450" y="3946525"/>
                </a:lnTo>
                <a:close/>
                <a:moveTo>
                  <a:pt x="0" y="8552"/>
                </a:moveTo>
                <a:lnTo>
                  <a:pt x="2368685" y="8552"/>
                </a:lnTo>
                <a:lnTo>
                  <a:pt x="2368685" y="1923077"/>
                </a:lnTo>
                <a:lnTo>
                  <a:pt x="0" y="1923077"/>
                </a:lnTo>
                <a:close/>
                <a:moveTo>
                  <a:pt x="2457450" y="4276"/>
                </a:moveTo>
                <a:lnTo>
                  <a:pt x="4826135" y="4276"/>
                </a:lnTo>
                <a:lnTo>
                  <a:pt x="4826135" y="1918801"/>
                </a:lnTo>
                <a:lnTo>
                  <a:pt x="2457450" y="1918801"/>
                </a:lnTo>
                <a:close/>
                <a:moveTo>
                  <a:pt x="4914900" y="0"/>
                </a:moveTo>
                <a:lnTo>
                  <a:pt x="7283585" y="0"/>
                </a:lnTo>
                <a:lnTo>
                  <a:pt x="7283585" y="1914525"/>
                </a:lnTo>
                <a:lnTo>
                  <a:pt x="4914900" y="1914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按一下圖示以新增圖片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75378D9-445B-4812-AE73-9B2CF92DCDF1}"/>
              </a:ext>
            </a:extLst>
          </p:cNvPr>
          <p:cNvSpPr/>
          <p:nvPr userDrawn="1"/>
        </p:nvSpPr>
        <p:spPr>
          <a:xfrm>
            <a:off x="6210299" y="2027725"/>
            <a:ext cx="1073287" cy="91867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569B8CC-B741-4501-A871-F6CC58941F5C}"/>
              </a:ext>
            </a:extLst>
          </p:cNvPr>
          <p:cNvSpPr/>
          <p:nvPr userDrawn="1"/>
        </p:nvSpPr>
        <p:spPr>
          <a:xfrm>
            <a:off x="8661263" y="4055448"/>
            <a:ext cx="1073287" cy="91867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23" name="直線接點​​(S) 22">
            <a:extLst>
              <a:ext uri="{FF2B5EF4-FFF2-40B4-BE49-F238E27FC236}">
                <a16:creationId xmlns:a16="http://schemas.microsoft.com/office/drawing/2014/main" id="{8ED9C5BC-5F16-4DC8-BAA3-30A378B7F5FB}"/>
              </a:ext>
            </a:extLst>
          </p:cNvPr>
          <p:cNvCxnSpPr>
            <a:cxnSpLocks/>
          </p:cNvCxnSpPr>
          <p:nvPr userDrawn="1"/>
        </p:nvCxnSpPr>
        <p:spPr>
          <a:xfrm>
            <a:off x="3452019" y="3106075"/>
            <a:ext cx="0" cy="30947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id="{2F0E9B02-FBE7-4B3F-833A-FCDE146B2DAD}"/>
              </a:ext>
            </a:extLst>
          </p:cNvPr>
          <p:cNvSpPr/>
          <p:nvPr userDrawn="1"/>
        </p:nvSpPr>
        <p:spPr>
          <a:xfrm>
            <a:off x="0" y="1405862"/>
            <a:ext cx="300037" cy="1465263"/>
          </a:xfrm>
          <a:prstGeom prst="rect">
            <a:avLst/>
          </a:prstGeom>
          <a:solidFill>
            <a:srgbClr val="75B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58960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3" name="圖片版面配置區 6">
            <a:extLst>
              <a:ext uri="{FF2B5EF4-FFF2-40B4-BE49-F238E27FC236}">
                <a16:creationId xmlns:a16="http://schemas.microsoft.com/office/drawing/2014/main" id="{73E3AB81-FB3C-492F-8AB9-CFC37EECC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11520488" cy="6121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按一下圖示以新增圖片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F2C4CC9-6F35-4EBF-857F-EBD298D77347}"/>
              </a:ext>
            </a:extLst>
          </p:cNvPr>
          <p:cNvSpPr/>
          <p:nvPr userDrawn="1"/>
        </p:nvSpPr>
        <p:spPr>
          <a:xfrm>
            <a:off x="1578741" y="2299953"/>
            <a:ext cx="4420009" cy="3081922"/>
          </a:xfrm>
          <a:prstGeom prst="rect">
            <a:avLst/>
          </a:prstGeom>
          <a:solidFill>
            <a:srgbClr val="75B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1D54A23-014A-49B4-9E28-7641C8A4F0C1}"/>
              </a:ext>
            </a:extLst>
          </p:cNvPr>
          <p:cNvSpPr/>
          <p:nvPr userDrawn="1"/>
        </p:nvSpPr>
        <p:spPr>
          <a:xfrm>
            <a:off x="6184487" y="2299953"/>
            <a:ext cx="4420009" cy="3081922"/>
          </a:xfrm>
          <a:prstGeom prst="rect">
            <a:avLst/>
          </a:prstGeom>
          <a:solidFill>
            <a:srgbClr val="75B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4" y="1233488"/>
            <a:ext cx="9016993" cy="761076"/>
          </a:xfrm>
        </p:spPr>
        <p:txBody>
          <a:bodyPr rtlCol="0" anchor="ctr">
            <a:noAutofit/>
          </a:bodyPr>
          <a:lstStyle>
            <a:lvl1pPr algn="ctr">
              <a:defRPr sz="3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3DC2DEF-D2FE-4B45-ABA4-9F153FD1C98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091" y="2424864"/>
            <a:ext cx="4132800" cy="28332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2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2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2820" y="2424864"/>
            <a:ext cx="4131850" cy="2832101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2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2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106958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13E1565-5B33-4914-9800-50B8400266F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75B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圖片版面配置區 6">
            <a:extLst>
              <a:ext uri="{FF2B5EF4-FFF2-40B4-BE49-F238E27FC236}">
                <a16:creationId xmlns:a16="http://schemas.microsoft.com/office/drawing/2014/main" id="{DE438B2E-01A6-453B-928D-97D9843816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756" y="260350"/>
            <a:ext cx="11520488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按一下圖示以新增圖片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BF51CFC-D6C4-D040-AA35-D15B3B2F30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130" y="504080"/>
            <a:ext cx="2666015" cy="29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57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7" name="圖片版面配置區 26">
            <a:extLst>
              <a:ext uri="{FF2B5EF4-FFF2-40B4-BE49-F238E27FC236}">
                <a16:creationId xmlns:a16="http://schemas.microsoft.com/office/drawing/2014/main" id="{404FC023-3732-4036-B4DA-F34DC45303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713027"/>
            <a:ext cx="12191999" cy="6144973"/>
          </a:xfrm>
          <a:custGeom>
            <a:avLst/>
            <a:gdLst>
              <a:gd name="connsiteX0" fmla="*/ 9194799 w 12191999"/>
              <a:gd name="connsiteY0" fmla="*/ 4114799 h 6108699"/>
              <a:gd name="connsiteX1" fmla="*/ 12191999 w 12191999"/>
              <a:gd name="connsiteY1" fmla="*/ 4114799 h 6108699"/>
              <a:gd name="connsiteX2" fmla="*/ 12191999 w 12191999"/>
              <a:gd name="connsiteY2" fmla="*/ 6108699 h 6108699"/>
              <a:gd name="connsiteX3" fmla="*/ 9194799 w 12191999"/>
              <a:gd name="connsiteY3" fmla="*/ 6108699 h 6108699"/>
              <a:gd name="connsiteX4" fmla="*/ 6129865 w 12191999"/>
              <a:gd name="connsiteY4" fmla="*/ 4114799 h 6108699"/>
              <a:gd name="connsiteX5" fmla="*/ 9127065 w 12191999"/>
              <a:gd name="connsiteY5" fmla="*/ 4114799 h 6108699"/>
              <a:gd name="connsiteX6" fmla="*/ 9127065 w 12191999"/>
              <a:gd name="connsiteY6" fmla="*/ 6108699 h 6108699"/>
              <a:gd name="connsiteX7" fmla="*/ 6129865 w 12191999"/>
              <a:gd name="connsiteY7" fmla="*/ 6108699 h 6108699"/>
              <a:gd name="connsiteX8" fmla="*/ 3064933 w 12191999"/>
              <a:gd name="connsiteY8" fmla="*/ 4114799 h 6108699"/>
              <a:gd name="connsiteX9" fmla="*/ 6062132 w 12191999"/>
              <a:gd name="connsiteY9" fmla="*/ 4114799 h 6108699"/>
              <a:gd name="connsiteX10" fmla="*/ 6062132 w 12191999"/>
              <a:gd name="connsiteY10" fmla="*/ 6108699 h 6108699"/>
              <a:gd name="connsiteX11" fmla="*/ 3064933 w 12191999"/>
              <a:gd name="connsiteY11" fmla="*/ 6108699 h 6108699"/>
              <a:gd name="connsiteX12" fmla="*/ 0 w 12191999"/>
              <a:gd name="connsiteY12" fmla="*/ 4114799 h 6108699"/>
              <a:gd name="connsiteX13" fmla="*/ 2997200 w 12191999"/>
              <a:gd name="connsiteY13" fmla="*/ 4114799 h 6108699"/>
              <a:gd name="connsiteX14" fmla="*/ 2997200 w 12191999"/>
              <a:gd name="connsiteY14" fmla="*/ 6108699 h 6108699"/>
              <a:gd name="connsiteX15" fmla="*/ 0 w 12191999"/>
              <a:gd name="connsiteY15" fmla="*/ 6108699 h 6108699"/>
              <a:gd name="connsiteX16" fmla="*/ 9194799 w 12191999"/>
              <a:gd name="connsiteY16" fmla="*/ 2057400 h 6108699"/>
              <a:gd name="connsiteX17" fmla="*/ 12191999 w 12191999"/>
              <a:gd name="connsiteY17" fmla="*/ 2057400 h 6108699"/>
              <a:gd name="connsiteX18" fmla="*/ 12191999 w 12191999"/>
              <a:gd name="connsiteY18" fmla="*/ 4051299 h 6108699"/>
              <a:gd name="connsiteX19" fmla="*/ 9194799 w 12191999"/>
              <a:gd name="connsiteY19" fmla="*/ 4051299 h 6108699"/>
              <a:gd name="connsiteX20" fmla="*/ 6129865 w 12191999"/>
              <a:gd name="connsiteY20" fmla="*/ 2057400 h 6108699"/>
              <a:gd name="connsiteX21" fmla="*/ 9127065 w 12191999"/>
              <a:gd name="connsiteY21" fmla="*/ 2057400 h 6108699"/>
              <a:gd name="connsiteX22" fmla="*/ 9127065 w 12191999"/>
              <a:gd name="connsiteY22" fmla="*/ 4051299 h 6108699"/>
              <a:gd name="connsiteX23" fmla="*/ 6129865 w 12191999"/>
              <a:gd name="connsiteY23" fmla="*/ 4051299 h 6108699"/>
              <a:gd name="connsiteX24" fmla="*/ 3064934 w 12191999"/>
              <a:gd name="connsiteY24" fmla="*/ 2057400 h 6108699"/>
              <a:gd name="connsiteX25" fmla="*/ 6062132 w 12191999"/>
              <a:gd name="connsiteY25" fmla="*/ 2057400 h 6108699"/>
              <a:gd name="connsiteX26" fmla="*/ 6062132 w 12191999"/>
              <a:gd name="connsiteY26" fmla="*/ 4051299 h 6108699"/>
              <a:gd name="connsiteX27" fmla="*/ 3064934 w 12191999"/>
              <a:gd name="connsiteY27" fmla="*/ 4051299 h 6108699"/>
              <a:gd name="connsiteX28" fmla="*/ 0 w 12191999"/>
              <a:gd name="connsiteY28" fmla="*/ 2057400 h 6108699"/>
              <a:gd name="connsiteX29" fmla="*/ 2997200 w 12191999"/>
              <a:gd name="connsiteY29" fmla="*/ 2057400 h 6108699"/>
              <a:gd name="connsiteX30" fmla="*/ 2997200 w 12191999"/>
              <a:gd name="connsiteY30" fmla="*/ 4051299 h 6108699"/>
              <a:gd name="connsiteX31" fmla="*/ 0 w 12191999"/>
              <a:gd name="connsiteY31" fmla="*/ 4051299 h 6108699"/>
              <a:gd name="connsiteX32" fmla="*/ 9194799 w 12191999"/>
              <a:gd name="connsiteY32" fmla="*/ 0 h 6108699"/>
              <a:gd name="connsiteX33" fmla="*/ 12191999 w 12191999"/>
              <a:gd name="connsiteY33" fmla="*/ 0 h 6108699"/>
              <a:gd name="connsiteX34" fmla="*/ 12191999 w 12191999"/>
              <a:gd name="connsiteY34" fmla="*/ 1993900 h 6108699"/>
              <a:gd name="connsiteX35" fmla="*/ 9194799 w 12191999"/>
              <a:gd name="connsiteY35" fmla="*/ 1993900 h 6108699"/>
              <a:gd name="connsiteX36" fmla="*/ 6129865 w 12191999"/>
              <a:gd name="connsiteY36" fmla="*/ 0 h 6108699"/>
              <a:gd name="connsiteX37" fmla="*/ 9127065 w 12191999"/>
              <a:gd name="connsiteY37" fmla="*/ 0 h 6108699"/>
              <a:gd name="connsiteX38" fmla="*/ 9127065 w 12191999"/>
              <a:gd name="connsiteY38" fmla="*/ 1993900 h 6108699"/>
              <a:gd name="connsiteX39" fmla="*/ 6129865 w 12191999"/>
              <a:gd name="connsiteY39" fmla="*/ 1993900 h 6108699"/>
              <a:gd name="connsiteX40" fmla="*/ 3064934 w 12191999"/>
              <a:gd name="connsiteY40" fmla="*/ 0 h 6108699"/>
              <a:gd name="connsiteX41" fmla="*/ 6062132 w 12191999"/>
              <a:gd name="connsiteY41" fmla="*/ 0 h 6108699"/>
              <a:gd name="connsiteX42" fmla="*/ 6062132 w 12191999"/>
              <a:gd name="connsiteY42" fmla="*/ 1993900 h 6108699"/>
              <a:gd name="connsiteX43" fmla="*/ 3064934 w 12191999"/>
              <a:gd name="connsiteY43" fmla="*/ 1993900 h 6108699"/>
              <a:gd name="connsiteX44" fmla="*/ 1 w 12191999"/>
              <a:gd name="connsiteY44" fmla="*/ 0 h 6108699"/>
              <a:gd name="connsiteX45" fmla="*/ 2997201 w 12191999"/>
              <a:gd name="connsiteY45" fmla="*/ 0 h 6108699"/>
              <a:gd name="connsiteX46" fmla="*/ 2997201 w 12191999"/>
              <a:gd name="connsiteY46" fmla="*/ 1993900 h 6108699"/>
              <a:gd name="connsiteX47" fmla="*/ 1 w 12191999"/>
              <a:gd name="connsiteY47" fmla="*/ 1993900 h 6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191999" h="6108699">
                <a:moveTo>
                  <a:pt x="9194799" y="4114799"/>
                </a:moveTo>
                <a:lnTo>
                  <a:pt x="12191999" y="4114799"/>
                </a:lnTo>
                <a:lnTo>
                  <a:pt x="12191999" y="6108699"/>
                </a:lnTo>
                <a:lnTo>
                  <a:pt x="9194799" y="6108699"/>
                </a:lnTo>
                <a:close/>
                <a:moveTo>
                  <a:pt x="6129865" y="4114799"/>
                </a:moveTo>
                <a:lnTo>
                  <a:pt x="9127065" y="4114799"/>
                </a:lnTo>
                <a:lnTo>
                  <a:pt x="9127065" y="6108699"/>
                </a:lnTo>
                <a:lnTo>
                  <a:pt x="6129865" y="6108699"/>
                </a:lnTo>
                <a:close/>
                <a:moveTo>
                  <a:pt x="3064933" y="4114799"/>
                </a:moveTo>
                <a:lnTo>
                  <a:pt x="6062132" y="4114799"/>
                </a:lnTo>
                <a:lnTo>
                  <a:pt x="6062132" y="6108699"/>
                </a:lnTo>
                <a:lnTo>
                  <a:pt x="3064933" y="6108699"/>
                </a:lnTo>
                <a:close/>
                <a:moveTo>
                  <a:pt x="0" y="4114799"/>
                </a:moveTo>
                <a:lnTo>
                  <a:pt x="2997200" y="4114799"/>
                </a:lnTo>
                <a:lnTo>
                  <a:pt x="2997200" y="6108699"/>
                </a:lnTo>
                <a:lnTo>
                  <a:pt x="0" y="6108699"/>
                </a:lnTo>
                <a:close/>
                <a:moveTo>
                  <a:pt x="9194799" y="2057400"/>
                </a:moveTo>
                <a:lnTo>
                  <a:pt x="12191999" y="2057400"/>
                </a:lnTo>
                <a:lnTo>
                  <a:pt x="12191999" y="4051299"/>
                </a:lnTo>
                <a:lnTo>
                  <a:pt x="9194799" y="4051299"/>
                </a:lnTo>
                <a:close/>
                <a:moveTo>
                  <a:pt x="6129865" y="2057400"/>
                </a:moveTo>
                <a:lnTo>
                  <a:pt x="9127065" y="2057400"/>
                </a:lnTo>
                <a:lnTo>
                  <a:pt x="9127065" y="4051299"/>
                </a:lnTo>
                <a:lnTo>
                  <a:pt x="6129865" y="4051299"/>
                </a:lnTo>
                <a:close/>
                <a:moveTo>
                  <a:pt x="3064934" y="2057400"/>
                </a:moveTo>
                <a:lnTo>
                  <a:pt x="6062132" y="2057400"/>
                </a:lnTo>
                <a:lnTo>
                  <a:pt x="6062132" y="4051299"/>
                </a:lnTo>
                <a:lnTo>
                  <a:pt x="3064934" y="4051299"/>
                </a:lnTo>
                <a:close/>
                <a:moveTo>
                  <a:pt x="0" y="2057400"/>
                </a:moveTo>
                <a:lnTo>
                  <a:pt x="2997200" y="2057400"/>
                </a:lnTo>
                <a:lnTo>
                  <a:pt x="2997200" y="4051299"/>
                </a:lnTo>
                <a:lnTo>
                  <a:pt x="0" y="4051299"/>
                </a:lnTo>
                <a:close/>
                <a:moveTo>
                  <a:pt x="9194799" y="0"/>
                </a:moveTo>
                <a:lnTo>
                  <a:pt x="12191999" y="0"/>
                </a:lnTo>
                <a:lnTo>
                  <a:pt x="12191999" y="1993900"/>
                </a:lnTo>
                <a:lnTo>
                  <a:pt x="9194799" y="1993900"/>
                </a:lnTo>
                <a:close/>
                <a:moveTo>
                  <a:pt x="6129865" y="0"/>
                </a:moveTo>
                <a:lnTo>
                  <a:pt x="9127065" y="0"/>
                </a:lnTo>
                <a:lnTo>
                  <a:pt x="9127065" y="1993900"/>
                </a:lnTo>
                <a:lnTo>
                  <a:pt x="6129865" y="1993900"/>
                </a:lnTo>
                <a:close/>
                <a:moveTo>
                  <a:pt x="3064934" y="0"/>
                </a:moveTo>
                <a:lnTo>
                  <a:pt x="6062132" y="0"/>
                </a:lnTo>
                <a:lnTo>
                  <a:pt x="6062132" y="1993900"/>
                </a:lnTo>
                <a:lnTo>
                  <a:pt x="3064934" y="1993900"/>
                </a:lnTo>
                <a:close/>
                <a:moveTo>
                  <a:pt x="1" y="0"/>
                </a:moveTo>
                <a:lnTo>
                  <a:pt x="2997201" y="0"/>
                </a:lnTo>
                <a:lnTo>
                  <a:pt x="2997201" y="1993900"/>
                </a:lnTo>
                <a:lnTo>
                  <a:pt x="1" y="1993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按一下圖示以新增圖片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54C35E7D-F8DC-A847-A10C-CF487FAC2F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04" y="267254"/>
            <a:ext cx="1585732" cy="17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09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圖片版面配置區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674220"/>
            <a:ext cx="4492625" cy="588691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 dirty="0"/>
              <a:t>按一下圖示以新增圖片</a:t>
            </a:r>
          </a:p>
        </p:txBody>
      </p:sp>
      <p:sp>
        <p:nvSpPr>
          <p:cNvPr id="5" name="圖片版面配置區 6">
            <a:extLst>
              <a:ext uri="{FF2B5EF4-FFF2-40B4-BE49-F238E27FC236}">
                <a16:creationId xmlns:a16="http://schemas.microsoft.com/office/drawing/2014/main" id="{D9C7DFC2-3A77-4761-A9AF-98963C5CCA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81575" y="674220"/>
            <a:ext cx="2740025" cy="588691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按一下圖示以新增圖片</a:t>
            </a:r>
          </a:p>
        </p:txBody>
      </p:sp>
      <p:sp>
        <p:nvSpPr>
          <p:cNvPr id="6" name="圖片版面配置區 6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674220"/>
            <a:ext cx="4052888" cy="338978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按一下圖示以新增圖片</a:t>
            </a:r>
          </a:p>
        </p:txBody>
      </p:sp>
      <p:sp>
        <p:nvSpPr>
          <p:cNvPr id="7" name="圖片版面配置區 6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按一下圖示以新增圖片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84F2DD2-F3E0-DB4F-BFAE-6148103C91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04" y="267254"/>
            <a:ext cx="1585732" cy="17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73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圖片版面配置區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33488"/>
            <a:ext cx="12192001" cy="439102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按一下圖示以新增圖片</a:t>
            </a: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18F30468-CC2E-4430-88DD-81D548B988FA}"/>
              </a:ext>
            </a:extLst>
          </p:cNvPr>
          <p:cNvGrpSpPr/>
          <p:nvPr userDrawn="1"/>
        </p:nvGrpSpPr>
        <p:grpSpPr>
          <a:xfrm>
            <a:off x="371474" y="260350"/>
            <a:ext cx="644525" cy="973138"/>
            <a:chOff x="371475" y="671713"/>
            <a:chExt cx="496540" cy="836738"/>
          </a:xfrm>
          <a:solidFill>
            <a:srgbClr val="75B42B"/>
          </a:solidFill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BF6F92E0-2218-46A5-A183-84468D9B72A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9B476586-864B-4C72-91AF-8CF8796C6DE8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38B3D026-83A3-4D78-8B11-A20A6F47170C}"/>
              </a:ext>
            </a:extLst>
          </p:cNvPr>
          <p:cNvSpPr/>
          <p:nvPr userDrawn="1"/>
        </p:nvSpPr>
        <p:spPr>
          <a:xfrm>
            <a:off x="10795001" y="5642462"/>
            <a:ext cx="1397000" cy="12155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99BCE1D3-C247-D846-970B-44A155C06F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04" y="6422800"/>
            <a:ext cx="1585732" cy="17852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8957BE04-6D8C-274F-8489-EF9D7D9EA77A}"/>
              </a:ext>
            </a:extLst>
          </p:cNvPr>
          <p:cNvSpPr/>
          <p:nvPr userDrawn="1"/>
        </p:nvSpPr>
        <p:spPr>
          <a:xfrm>
            <a:off x="1946536" y="6358171"/>
            <a:ext cx="12537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359956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171FC10-F7C3-4841-A705-B83FDE093009}"/>
              </a:ext>
            </a:extLst>
          </p:cNvPr>
          <p:cNvSpPr/>
          <p:nvPr userDrawn="1"/>
        </p:nvSpPr>
        <p:spPr>
          <a:xfrm>
            <a:off x="9398000" y="0"/>
            <a:ext cx="2793999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圖片版面配置區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60350"/>
            <a:ext cx="11891963" cy="592443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按一下圖示以新增圖片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F8F0954-EB5E-F74F-8F05-1CB81644AD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50" y="6453136"/>
            <a:ext cx="1229710" cy="13651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F54D770-79F1-0F4D-81B0-ACD2CD08481E}"/>
              </a:ext>
            </a:extLst>
          </p:cNvPr>
          <p:cNvSpPr/>
          <p:nvPr userDrawn="1"/>
        </p:nvSpPr>
        <p:spPr>
          <a:xfrm>
            <a:off x="1587060" y="6363103"/>
            <a:ext cx="12537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035085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3DC2DEF-D2FE-4B45-ABA4-9F153FD1C98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8" name="圖片版面配置區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2466000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按一下圖示以新增圖片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2892285" y="1233488"/>
            <a:ext cx="3210339" cy="12715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4445" y="1330963"/>
            <a:ext cx="2986019" cy="1076636"/>
          </a:xfrm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2892284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4445" y="2623930"/>
            <a:ext cx="2986019" cy="3448880"/>
          </a:xfrm>
        </p:spPr>
        <p:txBody>
          <a:bodyPr rtlCol="0">
            <a:normAutofit/>
          </a:bodyPr>
          <a:lstStyle>
            <a:lvl1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11" name="圖片版面配置區 6">
            <a:extLst>
              <a:ext uri="{FF2B5EF4-FFF2-40B4-BE49-F238E27FC236}">
                <a16:creationId xmlns:a16="http://schemas.microsoft.com/office/drawing/2014/main" id="{F36B08A9-4F2C-4D72-A755-CBF0DAD5A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51738" y="1233487"/>
            <a:ext cx="246490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按一下圖示以新增圖片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8673131" y="1233488"/>
            <a:ext cx="3210339" cy="12715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8673130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86099" y="1333189"/>
            <a:ext cx="2984400" cy="1074410"/>
          </a:xfrm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內容預留位置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86099" y="2623930"/>
            <a:ext cx="2984400" cy="3448881"/>
          </a:xfrm>
        </p:spPr>
        <p:txBody>
          <a:bodyPr rtlCol="0">
            <a:normAutofit/>
          </a:bodyPr>
          <a:lstStyle>
            <a:lvl1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9618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3DC2DEF-D2FE-4B45-ABA4-9F153FD1C98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8" name="圖片版面配置區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3827" y="1233488"/>
            <a:ext cx="4828135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按一下圖示以新增圖片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371476" y="1233488"/>
            <a:ext cx="3210339" cy="12715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636" y="1330963"/>
            <a:ext cx="2986019" cy="1076636"/>
          </a:xfrm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371475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636" y="2623930"/>
            <a:ext cx="2986019" cy="3448880"/>
          </a:xfrm>
        </p:spPr>
        <p:txBody>
          <a:bodyPr rtlCol="0">
            <a:normAutofit/>
          </a:bodyPr>
          <a:lstStyle>
            <a:lvl1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3717652" y="1233488"/>
            <a:ext cx="3210339" cy="12715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solidFill>
                <a:schemeClr val="bg1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3717651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30620" y="1333189"/>
            <a:ext cx="2984400" cy="1074410"/>
          </a:xfrm>
        </p:spPr>
        <p:txBody>
          <a:bodyPr rtlCol="0"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內容預留位置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30620" y="2623930"/>
            <a:ext cx="2984400" cy="3448881"/>
          </a:xfrm>
        </p:spPr>
        <p:txBody>
          <a:bodyPr rtlCol="0">
            <a:normAutofit/>
          </a:bodyPr>
          <a:lstStyle>
            <a:lvl1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25885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圖片版面配置區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46386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6610" y="1779589"/>
            <a:ext cx="5318781" cy="2182811"/>
          </a:xfrm>
        </p:spPr>
        <p:txBody>
          <a:bodyPr rtlCol="0" anchor="b">
            <a:normAutofit/>
          </a:bodyPr>
          <a:lstStyle>
            <a:lvl1pPr algn="ctr">
              <a:defRPr sz="5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36610" y="4079083"/>
            <a:ext cx="5318781" cy="976311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3E137E8-538E-2A42-8E65-1B770361DF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04" y="6482411"/>
            <a:ext cx="1585732" cy="17852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9301329A-4D26-FE4C-A53F-B8831E041F92}"/>
              </a:ext>
            </a:extLst>
          </p:cNvPr>
          <p:cNvSpPr/>
          <p:nvPr userDrawn="1"/>
        </p:nvSpPr>
        <p:spPr>
          <a:xfrm>
            <a:off x="1946536" y="6397462"/>
            <a:ext cx="14121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855044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3DC2DEF-D2FE-4B45-ABA4-9F153FD1C98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8" name="圖片版面配置區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按一下圖示以新增圖片</a:t>
            </a:r>
          </a:p>
        </p:txBody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8" y="2910543"/>
            <a:ext cx="5058000" cy="518457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內容預留位置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8" y="3523420"/>
            <a:ext cx="5058000" cy="2181641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2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1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1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142" y="2910543"/>
            <a:ext cx="5058397" cy="518457"/>
          </a:xfrm>
        </p:spPr>
        <p:txBody>
          <a:bodyPr rtlCol="0"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142" y="3523420"/>
            <a:ext cx="5058397" cy="2181641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2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1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1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686419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0" y="0"/>
            <a:ext cx="12192000" cy="21463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3DC2DEF-D2FE-4B45-ABA4-9F153FD1C98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5" name="文字預留位置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7" y="3634443"/>
            <a:ext cx="5630165" cy="518457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內容預留位置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7" y="4247320"/>
            <a:ext cx="5630165" cy="1953455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6" y="3634443"/>
            <a:ext cx="5582064" cy="518457"/>
          </a:xfrm>
        </p:spPr>
        <p:txBody>
          <a:bodyPr rtlCol="0"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476" y="4247320"/>
            <a:ext cx="5582064" cy="1953455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11" name="圖片版面配置區 6">
            <a:extLst>
              <a:ext uri="{FF2B5EF4-FFF2-40B4-BE49-F238E27FC236}">
                <a16:creationId xmlns:a16="http://schemas.microsoft.com/office/drawing/2014/main" id="{16CD8AAD-701B-4F23-AB47-6FC6807871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1593851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按一下圖示以新增圖片</a:t>
            </a:r>
          </a:p>
        </p:txBody>
      </p:sp>
      <p:sp>
        <p:nvSpPr>
          <p:cNvPr id="16" name="圖片版面配置區 6">
            <a:extLst>
              <a:ext uri="{FF2B5EF4-FFF2-40B4-BE49-F238E27FC236}">
                <a16:creationId xmlns:a16="http://schemas.microsoft.com/office/drawing/2014/main" id="{2B9551A7-E41A-4D0E-925B-71270CA0F3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1738" y="1593850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按一下圖示以新增圖片</a:t>
            </a:r>
          </a:p>
        </p:txBody>
      </p:sp>
    </p:spTree>
    <p:extLst>
      <p:ext uri="{BB962C8B-B14F-4D97-AF65-F5344CB8AC3E}">
        <p14:creationId xmlns:p14="http://schemas.microsoft.com/office/powerpoint/2010/main" val="3815424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990C1024-E4C7-44C6-ADC4-870B3D482C3F}"/>
              </a:ext>
            </a:extLst>
          </p:cNvPr>
          <p:cNvSpPr/>
          <p:nvPr userDrawn="1"/>
        </p:nvSpPr>
        <p:spPr>
          <a:xfrm>
            <a:off x="6441279" y="3761720"/>
            <a:ext cx="5446800" cy="2400955"/>
          </a:xfrm>
          <a:prstGeom prst="rect">
            <a:avLst/>
          </a:prstGeom>
          <a:solidFill>
            <a:srgbClr val="75B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371474" y="1271588"/>
            <a:ext cx="5445125" cy="24009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 rtlCol="0"/>
          <a:lstStyle>
            <a:lvl1pPr algn="l">
              <a:defRPr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3DC2DEF-D2FE-4B45-ABA4-9F153FD1C98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10169" y="3956706"/>
            <a:ext cx="5109021" cy="518457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0169" y="4569583"/>
            <a:ext cx="5109021" cy="141211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2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1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1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836" y="1462743"/>
            <a:ext cx="5108400" cy="518457"/>
          </a:xfrm>
        </p:spPr>
        <p:txBody>
          <a:bodyPr rtlCol="0"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內容預留位置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836" y="2075621"/>
            <a:ext cx="5108400" cy="1391480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2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1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1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17" name="圖片版面配置區 6">
            <a:extLst>
              <a:ext uri="{FF2B5EF4-FFF2-40B4-BE49-F238E27FC236}">
                <a16:creationId xmlns:a16="http://schemas.microsoft.com/office/drawing/2014/main" id="{9DFBCB44-5019-402B-BEC3-12F7F5526F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0101" y="1271588"/>
            <a:ext cx="60120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按一下圖示以新增圖片</a:t>
            </a:r>
          </a:p>
        </p:txBody>
      </p:sp>
      <p:sp>
        <p:nvSpPr>
          <p:cNvPr id="18" name="圖片版面配置區 6">
            <a:extLst>
              <a:ext uri="{FF2B5EF4-FFF2-40B4-BE49-F238E27FC236}">
                <a16:creationId xmlns:a16="http://schemas.microsoft.com/office/drawing/2014/main" id="{8CD826C9-080C-4638-B261-376BD8B31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3758268"/>
            <a:ext cx="60118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按一下圖示以新增圖片</a:t>
            </a:r>
          </a:p>
        </p:txBody>
      </p:sp>
    </p:spTree>
    <p:extLst>
      <p:ext uri="{BB962C8B-B14F-4D97-AF65-F5344CB8AC3E}">
        <p14:creationId xmlns:p14="http://schemas.microsoft.com/office/powerpoint/2010/main" val="3565490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3DC2DEF-D2FE-4B45-ABA4-9F153FD1C98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4" name="圖片版面配置區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按一下圖示以新增圖片</a:t>
            </a:r>
          </a:p>
        </p:txBody>
      </p:sp>
      <p:sp>
        <p:nvSpPr>
          <p:cNvPr id="6" name="圖片版面配置區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9837" y="2227263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按一下圖示以新增圖片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5661614-E5E5-43DF-A12A-7BE84E58EE3B}"/>
              </a:ext>
            </a:extLst>
          </p:cNvPr>
          <p:cNvSpPr/>
          <p:nvPr userDrawn="1"/>
        </p:nvSpPr>
        <p:spPr>
          <a:xfrm>
            <a:off x="371475" y="5271760"/>
            <a:ext cx="5572125" cy="929015"/>
          </a:xfrm>
          <a:prstGeom prst="rect">
            <a:avLst/>
          </a:prstGeom>
          <a:solidFill>
            <a:srgbClr val="75B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161B260-71A2-402A-A38D-FE2C484B7F99}"/>
              </a:ext>
            </a:extLst>
          </p:cNvPr>
          <p:cNvSpPr/>
          <p:nvPr userDrawn="1"/>
        </p:nvSpPr>
        <p:spPr>
          <a:xfrm>
            <a:off x="6319836" y="1233488"/>
            <a:ext cx="5572125" cy="929015"/>
          </a:xfrm>
          <a:prstGeom prst="rect">
            <a:avLst/>
          </a:prstGeom>
          <a:solidFill>
            <a:srgbClr val="75B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987" y="5380667"/>
            <a:ext cx="5245100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zh-TW" altLang="en-US" noProof="0"/>
              <a:t>在此新增您的文字</a:t>
            </a:r>
          </a:p>
        </p:txBody>
      </p:sp>
      <p:sp>
        <p:nvSpPr>
          <p:cNvPr id="10" name="文字版面配置區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3348" y="1342395"/>
            <a:ext cx="5245100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zh-TW" altLang="en-US" noProof="0"/>
              <a:t>在此新增您的文字</a:t>
            </a:r>
          </a:p>
        </p:txBody>
      </p:sp>
    </p:spTree>
    <p:extLst>
      <p:ext uri="{BB962C8B-B14F-4D97-AF65-F5344CB8AC3E}">
        <p14:creationId xmlns:p14="http://schemas.microsoft.com/office/powerpoint/2010/main" val="28786417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4517395"/>
            <a:ext cx="5372096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zh-TW" altLang="en-US" noProof="0"/>
              <a:t>在此新增您的文字</a:t>
            </a:r>
          </a:p>
        </p:txBody>
      </p:sp>
      <p:sp>
        <p:nvSpPr>
          <p:cNvPr id="10" name="文字版面配置區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9" y="1642105"/>
            <a:ext cx="5372096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zh-TW" altLang="en-US" noProof="0"/>
              <a:t>在此新增您的文字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1854199" cy="1752600"/>
          </a:xfrm>
          <a:prstGeom prst="rect">
            <a:avLst/>
          </a:prstGeom>
          <a:solidFill>
            <a:srgbClr val="75B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F9F3577-4130-4F32-9302-DA8838D30560}"/>
              </a:ext>
            </a:extLst>
          </p:cNvPr>
          <p:cNvSpPr/>
          <p:nvPr userDrawn="1"/>
        </p:nvSpPr>
        <p:spPr>
          <a:xfrm>
            <a:off x="10337800" y="5122548"/>
            <a:ext cx="1854199" cy="1752600"/>
          </a:xfrm>
          <a:prstGeom prst="rect">
            <a:avLst/>
          </a:prstGeom>
          <a:solidFill>
            <a:srgbClr val="75B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圖片版面配置區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571500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按一下圖示以新增圖片</a:t>
            </a:r>
          </a:p>
        </p:txBody>
      </p:sp>
      <p:sp>
        <p:nvSpPr>
          <p:cNvPr id="6" name="圖片版面配置區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2429505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按一下圖示以新增圖片</a:t>
            </a:r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77B190E2-B788-9748-94E9-884CB65E77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50" y="6453136"/>
            <a:ext cx="1229710" cy="136515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41797EAF-60E3-A44F-B037-DA63740D2D05}"/>
              </a:ext>
            </a:extLst>
          </p:cNvPr>
          <p:cNvSpPr/>
          <p:nvPr userDrawn="1"/>
        </p:nvSpPr>
        <p:spPr>
          <a:xfrm>
            <a:off x="1587060" y="6363103"/>
            <a:ext cx="12537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6818698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1932303"/>
            <a:ext cx="12192000" cy="29171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圖片版面配置區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1470977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按一下圖示以新增圖片</a:t>
            </a:r>
          </a:p>
        </p:txBody>
      </p:sp>
      <p:sp>
        <p:nvSpPr>
          <p:cNvPr id="6" name="圖片版面配置區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1462403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按一下圖示以新增圖片</a:t>
            </a:r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5451475"/>
            <a:ext cx="5372096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zh-TW" altLang="en-US" noProof="0"/>
              <a:t>在此新增您的文字</a:t>
            </a:r>
          </a:p>
        </p:txBody>
      </p:sp>
      <p:sp>
        <p:nvSpPr>
          <p:cNvPr id="10" name="文字版面配置區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8" y="591502"/>
            <a:ext cx="5372096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zh-TW" altLang="en-US" noProof="0"/>
              <a:t>在此新增您的文字</a:t>
            </a: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AF4B4D45-80E3-42F8-B437-4182608210C3}"/>
              </a:ext>
            </a:extLst>
          </p:cNvPr>
          <p:cNvGrpSpPr/>
          <p:nvPr userDrawn="1"/>
        </p:nvGrpSpPr>
        <p:grpSpPr>
          <a:xfrm>
            <a:off x="5387974" y="422433"/>
            <a:ext cx="644525" cy="973138"/>
            <a:chOff x="371475" y="671713"/>
            <a:chExt cx="496540" cy="836738"/>
          </a:xfrm>
          <a:solidFill>
            <a:srgbClr val="75B42B"/>
          </a:solidFill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D670E361-AF23-4722-9250-CCF26B3C5884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DE16CED-9FCD-4407-99EF-FFBE689DA9F1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FA147081-5AFB-463F-B27C-7A0C4CA0573B}"/>
              </a:ext>
            </a:extLst>
          </p:cNvPr>
          <p:cNvGrpSpPr/>
          <p:nvPr userDrawn="1"/>
        </p:nvGrpSpPr>
        <p:grpSpPr>
          <a:xfrm flipH="1">
            <a:off x="6248401" y="5451475"/>
            <a:ext cx="644525" cy="973138"/>
            <a:chOff x="371475" y="671713"/>
            <a:chExt cx="496540" cy="836738"/>
          </a:xfrm>
          <a:solidFill>
            <a:srgbClr val="75B42B"/>
          </a:solidFill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AE24567E-B0AE-4E55-A5FB-3019A959816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4918E6C0-B582-4943-9462-FE9740846585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pic>
        <p:nvPicPr>
          <p:cNvPr id="20" name="圖片 19">
            <a:extLst>
              <a:ext uri="{FF2B5EF4-FFF2-40B4-BE49-F238E27FC236}">
                <a16:creationId xmlns:a16="http://schemas.microsoft.com/office/drawing/2014/main" id="{8487EB01-9717-3844-A6D7-A04B3D07A9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50" y="6453136"/>
            <a:ext cx="1229710" cy="13651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EB4A03F3-A875-F94D-AA11-420F55270C9F}"/>
              </a:ext>
            </a:extLst>
          </p:cNvPr>
          <p:cNvSpPr/>
          <p:nvPr userDrawn="1"/>
        </p:nvSpPr>
        <p:spPr>
          <a:xfrm>
            <a:off x="1587060" y="6363103"/>
            <a:ext cx="12537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93388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圖片版面配置區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19200" cy="623263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按一下圖示以新增圖片</a:t>
            </a:r>
          </a:p>
        </p:txBody>
      </p:sp>
      <p:sp>
        <p:nvSpPr>
          <p:cNvPr id="6" name="圖片版面配置區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201" y="0"/>
            <a:ext cx="6019799" cy="623263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按一下圖示以新增圖片</a:t>
            </a:r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zh-TW" altLang="en-US" noProof="0"/>
              <a:t>在此新增您的文字</a:t>
            </a:r>
          </a:p>
        </p:txBody>
      </p:sp>
      <p:sp>
        <p:nvSpPr>
          <p:cNvPr id="10" name="文字版面配置區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zh-TW" altLang="en-US" noProof="0"/>
              <a:t>在此新增您的文字</a:t>
            </a:r>
          </a:p>
        </p:txBody>
      </p:sp>
    </p:spTree>
    <p:extLst>
      <p:ext uri="{BB962C8B-B14F-4D97-AF65-F5344CB8AC3E}">
        <p14:creationId xmlns:p14="http://schemas.microsoft.com/office/powerpoint/2010/main" val="3303732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5372096" cy="6857999"/>
          </a:xfrm>
          <a:prstGeom prst="rect">
            <a:avLst/>
          </a:prstGeom>
          <a:solidFill>
            <a:srgbClr val="75B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圖片版面配置區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1"/>
            <a:ext cx="5618153" cy="595126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按一下圖示以新增圖片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7E2F46B-C34E-40D3-9D43-BBA43EDFC924}"/>
              </a:ext>
            </a:extLst>
          </p:cNvPr>
          <p:cNvSpPr/>
          <p:nvPr userDrawn="1"/>
        </p:nvSpPr>
        <p:spPr>
          <a:xfrm>
            <a:off x="6819906" y="-18257"/>
            <a:ext cx="5372096" cy="68579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圖片版面配置區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0147" y="260351"/>
            <a:ext cx="5619600" cy="595126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按一下圖示以新增圖片</a:t>
            </a:r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zh-TW" altLang="en-US" noProof="0"/>
              <a:t>在此新增您的文字</a:t>
            </a:r>
          </a:p>
        </p:txBody>
      </p:sp>
      <p:sp>
        <p:nvSpPr>
          <p:cNvPr id="10" name="文字版面配置區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 rtl="0"/>
            <a:r>
              <a:rPr lang="zh-TW" altLang="en-US" noProof="0"/>
              <a:t>在此新增您的文字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EC0BE2B-65B9-344D-8D2E-13D19005D1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831" y="6428878"/>
            <a:ext cx="1512544" cy="175563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8B22C320-FE97-384B-B22B-0AE972E77A86}"/>
              </a:ext>
            </a:extLst>
          </p:cNvPr>
          <p:cNvSpPr/>
          <p:nvPr userDrawn="1"/>
        </p:nvSpPr>
        <p:spPr>
          <a:xfrm>
            <a:off x="1926810" y="6362770"/>
            <a:ext cx="12537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>
                <a:solidFill>
                  <a:schemeClr val="bg1"/>
                </a:solidFill>
                <a:effectLst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6337101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3DC2DEF-D2FE-4B45-ABA4-9F153FD1C98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371475" y="1233488"/>
            <a:ext cx="2776354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EB5BF167-B9E6-4F02-9FA8-3CA79D552F0E}"/>
              </a:ext>
            </a:extLst>
          </p:cNvPr>
          <p:cNvSpPr/>
          <p:nvPr userDrawn="1"/>
        </p:nvSpPr>
        <p:spPr>
          <a:xfrm>
            <a:off x="3286186" y="1233488"/>
            <a:ext cx="2776354" cy="4967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B48694DE-D82B-49DB-8A45-D1DD4C9BCEF1}"/>
              </a:ext>
            </a:extLst>
          </p:cNvPr>
          <p:cNvSpPr/>
          <p:nvPr userDrawn="1"/>
        </p:nvSpPr>
        <p:spPr>
          <a:xfrm>
            <a:off x="6200897" y="1233488"/>
            <a:ext cx="2776354" cy="4967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07C1370-8D38-4641-8D37-30A1218A4372}"/>
              </a:ext>
            </a:extLst>
          </p:cNvPr>
          <p:cNvSpPr/>
          <p:nvPr userDrawn="1"/>
        </p:nvSpPr>
        <p:spPr>
          <a:xfrm>
            <a:off x="9115608" y="1246188"/>
            <a:ext cx="2776354" cy="49672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cxnSp>
        <p:nvCxnSpPr>
          <p:cNvPr id="29" name="直線接點​​(S) 28">
            <a:extLst>
              <a:ext uri="{FF2B5EF4-FFF2-40B4-BE49-F238E27FC236}">
                <a16:creationId xmlns:a16="http://schemas.microsoft.com/office/drawing/2014/main" id="{CE3EDDE5-9B23-44D7-8546-0B2365B42B16}"/>
              </a:ext>
            </a:extLst>
          </p:cNvPr>
          <p:cNvCxnSpPr/>
          <p:nvPr userDrawn="1"/>
        </p:nvCxnSpPr>
        <p:spPr>
          <a:xfrm>
            <a:off x="591252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B9D259D5-D3C0-4B60-B2D9-9B6DFFD270D8}"/>
              </a:ext>
            </a:extLst>
          </p:cNvPr>
          <p:cNvCxnSpPr/>
          <p:nvPr userDrawn="1"/>
        </p:nvCxnSpPr>
        <p:spPr>
          <a:xfrm>
            <a:off x="3505963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0710C392-9E34-4640-AC70-210A1B8C47B5}"/>
              </a:ext>
            </a:extLst>
          </p:cNvPr>
          <p:cNvCxnSpPr/>
          <p:nvPr userDrawn="1"/>
        </p:nvCxnSpPr>
        <p:spPr>
          <a:xfrm>
            <a:off x="6420674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​​(S) 31">
            <a:extLst>
              <a:ext uri="{FF2B5EF4-FFF2-40B4-BE49-F238E27FC236}">
                <a16:creationId xmlns:a16="http://schemas.microsoft.com/office/drawing/2014/main" id="{D7A92E0B-B060-48FA-A650-36894FF4B216}"/>
              </a:ext>
            </a:extLst>
          </p:cNvPr>
          <p:cNvCxnSpPr/>
          <p:nvPr userDrawn="1"/>
        </p:nvCxnSpPr>
        <p:spPr>
          <a:xfrm>
            <a:off x="9335385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圖片版面配置區 33">
            <a:extLst>
              <a:ext uri="{FF2B5EF4-FFF2-40B4-BE49-F238E27FC236}">
                <a16:creationId xmlns:a16="http://schemas.microsoft.com/office/drawing/2014/main" id="{D9056F2B-EAFD-4A57-BB92-D14816C84D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6300" y="1739900"/>
            <a:ext cx="1689100" cy="13970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35" name="圖片版面配置區 33">
            <a:extLst>
              <a:ext uri="{FF2B5EF4-FFF2-40B4-BE49-F238E27FC236}">
                <a16:creationId xmlns:a16="http://schemas.microsoft.com/office/drawing/2014/main" id="{E65006DE-F797-4019-BB72-F484F9FE7E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29813" y="4263232"/>
            <a:ext cx="1689100" cy="13970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36" name="圖片版面配置區 33">
            <a:extLst>
              <a:ext uri="{FF2B5EF4-FFF2-40B4-BE49-F238E27FC236}">
                <a16:creationId xmlns:a16="http://schemas.microsoft.com/office/drawing/2014/main" id="{0947D252-5545-4406-8764-B7712464DA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4524" y="1739900"/>
            <a:ext cx="1689100" cy="13970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38" name="圖片版面配置區 33">
            <a:extLst>
              <a:ext uri="{FF2B5EF4-FFF2-40B4-BE49-F238E27FC236}">
                <a16:creationId xmlns:a16="http://schemas.microsoft.com/office/drawing/2014/main" id="{DD89F80C-C1D7-4F63-BAD2-F4EE1F9A16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59235" y="4263232"/>
            <a:ext cx="1689100" cy="13970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40" name="文字版面配置區 39">
            <a:extLst>
              <a:ext uri="{FF2B5EF4-FFF2-40B4-BE49-F238E27FC236}">
                <a16:creationId xmlns:a16="http://schemas.microsoft.com/office/drawing/2014/main" id="{08BBFEC8-B6BE-4768-9284-26D98C06FF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0550" y="3949700"/>
            <a:ext cx="2336800" cy="185420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在此新增您的文字</a:t>
            </a:r>
          </a:p>
        </p:txBody>
      </p:sp>
      <p:sp>
        <p:nvSpPr>
          <p:cNvPr id="41" name="文字版面配置區 39">
            <a:extLst>
              <a:ext uri="{FF2B5EF4-FFF2-40B4-BE49-F238E27FC236}">
                <a16:creationId xmlns:a16="http://schemas.microsoft.com/office/drawing/2014/main" id="{D12C79C2-427D-418B-8FFA-C27D8F2C98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05963" y="1595835"/>
            <a:ext cx="2336800" cy="18542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在此新增您的文字</a:t>
            </a:r>
          </a:p>
        </p:txBody>
      </p:sp>
      <p:sp>
        <p:nvSpPr>
          <p:cNvPr id="42" name="文字版面配置區 39">
            <a:extLst>
              <a:ext uri="{FF2B5EF4-FFF2-40B4-BE49-F238E27FC236}">
                <a16:creationId xmlns:a16="http://schemas.microsoft.com/office/drawing/2014/main" id="{0FD568C4-A06D-4A56-B7D6-AF338F5C32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0674" y="3949700"/>
            <a:ext cx="2336800" cy="185420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在此新增您的文字</a:t>
            </a:r>
          </a:p>
        </p:txBody>
      </p:sp>
      <p:sp>
        <p:nvSpPr>
          <p:cNvPr id="43" name="文字版面配置區 39">
            <a:extLst>
              <a:ext uri="{FF2B5EF4-FFF2-40B4-BE49-F238E27FC236}">
                <a16:creationId xmlns:a16="http://schemas.microsoft.com/office/drawing/2014/main" id="{76B41443-1233-4172-B61C-7CC516D888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35385" y="1595835"/>
            <a:ext cx="2336800" cy="18542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在此新增您的文字</a:t>
            </a:r>
          </a:p>
        </p:txBody>
      </p:sp>
    </p:spTree>
    <p:extLst>
      <p:ext uri="{BB962C8B-B14F-4D97-AF65-F5344CB8AC3E}">
        <p14:creationId xmlns:p14="http://schemas.microsoft.com/office/powerpoint/2010/main" val="21080789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6168473" cy="758824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6769101" y="0"/>
            <a:ext cx="2711082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44232AA-36A1-4A85-8868-9D12848EB106}"/>
              </a:ext>
            </a:extLst>
          </p:cNvPr>
          <p:cNvSpPr/>
          <p:nvPr userDrawn="1"/>
        </p:nvSpPr>
        <p:spPr>
          <a:xfrm>
            <a:off x="9480918" y="2286000"/>
            <a:ext cx="2711082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B045D93-056D-486E-A634-890ECB9AF9C2}"/>
              </a:ext>
            </a:extLst>
          </p:cNvPr>
          <p:cNvSpPr/>
          <p:nvPr userDrawn="1"/>
        </p:nvSpPr>
        <p:spPr>
          <a:xfrm>
            <a:off x="6769100" y="4572000"/>
            <a:ext cx="2711082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67CD5E4-19A9-4EFD-BBF1-2B1FBC9BB9BD}"/>
              </a:ext>
            </a:extLst>
          </p:cNvPr>
          <p:cNvSpPr/>
          <p:nvPr userDrawn="1"/>
        </p:nvSpPr>
        <p:spPr>
          <a:xfrm>
            <a:off x="9480918" y="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AA533582-AC3E-4F3B-9602-085EB97AD294}"/>
              </a:ext>
            </a:extLst>
          </p:cNvPr>
          <p:cNvSpPr/>
          <p:nvPr userDrawn="1"/>
        </p:nvSpPr>
        <p:spPr>
          <a:xfrm>
            <a:off x="6768364" y="2286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CF0B1BD9-4AC2-4549-9001-383664C7F224}"/>
              </a:ext>
            </a:extLst>
          </p:cNvPr>
          <p:cNvSpPr/>
          <p:nvPr userDrawn="1"/>
        </p:nvSpPr>
        <p:spPr>
          <a:xfrm>
            <a:off x="9480918" y="4572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等腰三角形 3">
            <a:extLst>
              <a:ext uri="{FF2B5EF4-FFF2-40B4-BE49-F238E27FC236}">
                <a16:creationId xmlns:a16="http://schemas.microsoft.com/office/drawing/2014/main" id="{32B2DC05-AAD7-458D-B737-BE8CCA1FFA99}"/>
              </a:ext>
            </a:extLst>
          </p:cNvPr>
          <p:cNvSpPr/>
          <p:nvPr userDrawn="1"/>
        </p:nvSpPr>
        <p:spPr>
          <a:xfrm rot="5400000">
            <a:off x="9422986" y="1050373"/>
            <a:ext cx="298174" cy="18525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9" name="等腰三角形 38">
            <a:extLst>
              <a:ext uri="{FF2B5EF4-FFF2-40B4-BE49-F238E27FC236}">
                <a16:creationId xmlns:a16="http://schemas.microsoft.com/office/drawing/2014/main" id="{E423C01B-EB10-48EF-8F1C-C2A7E1923E3E}"/>
              </a:ext>
            </a:extLst>
          </p:cNvPr>
          <p:cNvSpPr/>
          <p:nvPr userDrawn="1"/>
        </p:nvSpPr>
        <p:spPr>
          <a:xfrm rot="16200000">
            <a:off x="9238100" y="3336373"/>
            <a:ext cx="298174" cy="18525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4" name="等腰三角形 43">
            <a:extLst>
              <a:ext uri="{FF2B5EF4-FFF2-40B4-BE49-F238E27FC236}">
                <a16:creationId xmlns:a16="http://schemas.microsoft.com/office/drawing/2014/main" id="{BB0D5D5D-BB46-489A-A006-03E52FDA0AB6}"/>
              </a:ext>
            </a:extLst>
          </p:cNvPr>
          <p:cNvSpPr/>
          <p:nvPr userDrawn="1"/>
        </p:nvSpPr>
        <p:spPr>
          <a:xfrm rot="5400000">
            <a:off x="9422986" y="5622373"/>
            <a:ext cx="298174" cy="18525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5" name="圖片版面配置區 33">
            <a:extLst>
              <a:ext uri="{FF2B5EF4-FFF2-40B4-BE49-F238E27FC236}">
                <a16:creationId xmlns:a16="http://schemas.microsoft.com/office/drawing/2014/main" id="{2D0DCA06-9544-45C9-BE22-EBB853AE75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33588" y="561678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46" name="圖片版面配置區 33">
            <a:extLst>
              <a:ext uri="{FF2B5EF4-FFF2-40B4-BE49-F238E27FC236}">
                <a16:creationId xmlns:a16="http://schemas.microsoft.com/office/drawing/2014/main" id="{21403A13-F195-405D-B352-4B77969E35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1034" y="2847678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47" name="圖片版面配置區 33">
            <a:extLst>
              <a:ext uri="{FF2B5EF4-FFF2-40B4-BE49-F238E27FC236}">
                <a16:creationId xmlns:a16="http://schemas.microsoft.com/office/drawing/2014/main" id="{390C9BE2-4328-41D9-82FB-F6FEE7026C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33588" y="5133678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48" name="圖片版面配置區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6168473" cy="4883533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按一下圖示以新增圖片</a:t>
            </a:r>
          </a:p>
        </p:txBody>
      </p:sp>
      <p:sp>
        <p:nvSpPr>
          <p:cNvPr id="17" name="文字版面配置區 39">
            <a:extLst>
              <a:ext uri="{FF2B5EF4-FFF2-40B4-BE49-F238E27FC236}">
                <a16:creationId xmlns:a16="http://schemas.microsoft.com/office/drawing/2014/main" id="{1EE624A7-7FE4-44DC-B710-D995C25C9C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6242" y="215900"/>
            <a:ext cx="2336800" cy="1854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在此新增您的文字</a:t>
            </a:r>
          </a:p>
        </p:txBody>
      </p:sp>
      <p:sp>
        <p:nvSpPr>
          <p:cNvPr id="18" name="文字版面配置區 39">
            <a:extLst>
              <a:ext uri="{FF2B5EF4-FFF2-40B4-BE49-F238E27FC236}">
                <a16:creationId xmlns:a16="http://schemas.microsoft.com/office/drawing/2014/main" id="{34CC27D1-7AB7-4922-81C5-41E9C01BAA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68059" y="2501900"/>
            <a:ext cx="2336800" cy="1854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在此新增您的文字</a:t>
            </a:r>
          </a:p>
        </p:txBody>
      </p:sp>
      <p:sp>
        <p:nvSpPr>
          <p:cNvPr id="19" name="文字版面配置區 39">
            <a:extLst>
              <a:ext uri="{FF2B5EF4-FFF2-40B4-BE49-F238E27FC236}">
                <a16:creationId xmlns:a16="http://schemas.microsoft.com/office/drawing/2014/main" id="{03F0CFEB-33B8-47FE-BC44-44AF273543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6241" y="4787900"/>
            <a:ext cx="2336800" cy="18542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在此新增您的文字</a:t>
            </a:r>
          </a:p>
        </p:txBody>
      </p:sp>
    </p:spTree>
    <p:extLst>
      <p:ext uri="{BB962C8B-B14F-4D97-AF65-F5344CB8AC3E}">
        <p14:creationId xmlns:p14="http://schemas.microsoft.com/office/powerpoint/2010/main" val="201425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1A59197-7C21-44E6-8A97-DE0ABD1E6909}"/>
              </a:ext>
            </a:extLst>
          </p:cNvPr>
          <p:cNvSpPr/>
          <p:nvPr userDrawn="1"/>
        </p:nvSpPr>
        <p:spPr>
          <a:xfrm>
            <a:off x="0" y="0"/>
            <a:ext cx="6413500" cy="6858000"/>
          </a:xfrm>
          <a:prstGeom prst="rect">
            <a:avLst/>
          </a:prstGeom>
          <a:solidFill>
            <a:srgbClr val="75B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圖片版面配置區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6500" y="472281"/>
            <a:ext cx="7175500" cy="591343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1779589"/>
            <a:ext cx="4416424" cy="2182811"/>
          </a:xfrm>
        </p:spPr>
        <p:txBody>
          <a:bodyPr rtlCol="0" anchor="b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1476" y="4079083"/>
            <a:ext cx="4416424" cy="976311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1626B81-8882-4179-8C3A-BEA9BBEF2A62}"/>
              </a:ext>
            </a:extLst>
          </p:cNvPr>
          <p:cNvSpPr/>
          <p:nvPr userDrawn="1"/>
        </p:nvSpPr>
        <p:spPr>
          <a:xfrm>
            <a:off x="5021263" y="368300"/>
            <a:ext cx="3159760" cy="1166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90C95197-CAF1-7248-80AF-9FC0A7FFE8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193" y="426640"/>
            <a:ext cx="2483931" cy="27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36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48" name="圖片版面配置區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11520487" cy="304975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按一下圖示以新增圖片</a:t>
            </a:r>
          </a:p>
        </p:txBody>
      </p:sp>
      <p:sp>
        <p:nvSpPr>
          <p:cNvPr id="17" name="投影片編號版面配置區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3DC2DEF-D2FE-4B45-ABA4-9F153FD1C98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20" name="圖片版面配置區 33">
            <a:extLst>
              <a:ext uri="{FF2B5EF4-FFF2-40B4-BE49-F238E27FC236}">
                <a16:creationId xmlns:a16="http://schemas.microsoft.com/office/drawing/2014/main" id="{917F3183-F8DC-409E-BDAF-E3190E5CC1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6711" y="2999731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5" name="圖片版面配置區 33">
            <a:extLst>
              <a:ext uri="{FF2B5EF4-FFF2-40B4-BE49-F238E27FC236}">
                <a16:creationId xmlns:a16="http://schemas.microsoft.com/office/drawing/2014/main" id="{8DCF90EE-8A0F-46BB-A8EC-27CB7826EB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08135" y="2999731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6" name="圖片版面配置區 33">
            <a:extLst>
              <a:ext uri="{FF2B5EF4-FFF2-40B4-BE49-F238E27FC236}">
                <a16:creationId xmlns:a16="http://schemas.microsoft.com/office/drawing/2014/main" id="{4B6BCE84-A7A7-4701-966F-9F969C523C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49558" y="2999731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7" name="圖片版面配置區 33">
            <a:extLst>
              <a:ext uri="{FF2B5EF4-FFF2-40B4-BE49-F238E27FC236}">
                <a16:creationId xmlns:a16="http://schemas.microsoft.com/office/drawing/2014/main" id="{2F810615-16AA-4D3F-93BB-1074BABE12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35088" y="2999731"/>
            <a:ext cx="1405742" cy="1162644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E9E999B4-BC91-4EF5-915C-59E58E141134}"/>
              </a:ext>
            </a:extLst>
          </p:cNvPr>
          <p:cNvSpPr/>
          <p:nvPr userDrawn="1"/>
        </p:nvSpPr>
        <p:spPr>
          <a:xfrm>
            <a:off x="979920" y="4514247"/>
            <a:ext cx="2379325" cy="1686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8E3D72D1-545E-4FA9-B18F-DBE257DA9472}"/>
              </a:ext>
            </a:extLst>
          </p:cNvPr>
          <p:cNvSpPr/>
          <p:nvPr userDrawn="1"/>
        </p:nvSpPr>
        <p:spPr>
          <a:xfrm>
            <a:off x="3621344" y="4514247"/>
            <a:ext cx="2379325" cy="1686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A1FF2C74-7F94-4D15-9530-4844CA0ABABA}"/>
              </a:ext>
            </a:extLst>
          </p:cNvPr>
          <p:cNvSpPr/>
          <p:nvPr userDrawn="1"/>
        </p:nvSpPr>
        <p:spPr>
          <a:xfrm>
            <a:off x="6262766" y="4514247"/>
            <a:ext cx="2379325" cy="16865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D65048BF-5755-467D-94DA-799CD1A9ED70}"/>
              </a:ext>
            </a:extLst>
          </p:cNvPr>
          <p:cNvSpPr/>
          <p:nvPr userDrawn="1"/>
        </p:nvSpPr>
        <p:spPr>
          <a:xfrm>
            <a:off x="8904188" y="4514247"/>
            <a:ext cx="2379325" cy="16865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8" name="文字版面配置區 39">
            <a:extLst>
              <a:ext uri="{FF2B5EF4-FFF2-40B4-BE49-F238E27FC236}">
                <a16:creationId xmlns:a16="http://schemas.microsoft.com/office/drawing/2014/main" id="{3C8488B4-AC1B-43A6-A416-3F5BC72456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1465" y="4598182"/>
            <a:ext cx="2156235" cy="1330436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在此新增您的文字</a:t>
            </a:r>
          </a:p>
        </p:txBody>
      </p:sp>
      <p:sp>
        <p:nvSpPr>
          <p:cNvPr id="40" name="文字版面配置區 39">
            <a:extLst>
              <a:ext uri="{FF2B5EF4-FFF2-40B4-BE49-F238E27FC236}">
                <a16:creationId xmlns:a16="http://schemas.microsoft.com/office/drawing/2014/main" id="{950DB978-3832-472D-9958-42D6A712EA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32888" y="4598182"/>
            <a:ext cx="2156235" cy="1330436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在此新增您的文字</a:t>
            </a:r>
          </a:p>
        </p:txBody>
      </p:sp>
      <p:sp>
        <p:nvSpPr>
          <p:cNvPr id="41" name="文字版面配置區 39">
            <a:extLst>
              <a:ext uri="{FF2B5EF4-FFF2-40B4-BE49-F238E27FC236}">
                <a16:creationId xmlns:a16="http://schemas.microsoft.com/office/drawing/2014/main" id="{7A9C8821-D3DD-40C3-83BD-38D1904057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4310" y="4598182"/>
            <a:ext cx="2156235" cy="1330436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在此新增您的文字</a:t>
            </a:r>
          </a:p>
        </p:txBody>
      </p:sp>
      <p:sp>
        <p:nvSpPr>
          <p:cNvPr id="42" name="文字版面配置區 39">
            <a:extLst>
              <a:ext uri="{FF2B5EF4-FFF2-40B4-BE49-F238E27FC236}">
                <a16:creationId xmlns:a16="http://schemas.microsoft.com/office/drawing/2014/main" id="{C3FC554A-BF67-40BD-BD4F-B2EA17BBD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5732" y="4598182"/>
            <a:ext cx="2156235" cy="1330436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在此新增您的文字</a:t>
            </a:r>
          </a:p>
        </p:txBody>
      </p:sp>
      <p:cxnSp>
        <p:nvCxnSpPr>
          <p:cNvPr id="6" name="直線接點​​(S) 5">
            <a:extLst>
              <a:ext uri="{FF2B5EF4-FFF2-40B4-BE49-F238E27FC236}">
                <a16:creationId xmlns:a16="http://schemas.microsoft.com/office/drawing/2014/main" id="{62ECF54D-C7AE-4FFE-A9FA-ECD663CD2A09}"/>
              </a:ext>
            </a:extLst>
          </p:cNvPr>
          <p:cNvCxnSpPr>
            <a:cxnSpLocks/>
          </p:cNvCxnSpPr>
          <p:nvPr userDrawn="1"/>
        </p:nvCxnSpPr>
        <p:spPr>
          <a:xfrm>
            <a:off x="979920" y="4357837"/>
            <a:ext cx="23793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​​(S) 28">
            <a:extLst>
              <a:ext uri="{FF2B5EF4-FFF2-40B4-BE49-F238E27FC236}">
                <a16:creationId xmlns:a16="http://schemas.microsoft.com/office/drawing/2014/main" id="{7FB84BED-8481-4D23-AE06-31529215FE6C}"/>
              </a:ext>
            </a:extLst>
          </p:cNvPr>
          <p:cNvCxnSpPr>
            <a:cxnSpLocks/>
          </p:cNvCxnSpPr>
          <p:nvPr userDrawn="1"/>
        </p:nvCxnSpPr>
        <p:spPr>
          <a:xfrm>
            <a:off x="3621344" y="4357837"/>
            <a:ext cx="23793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4A09D405-9228-4697-A91F-4E5A2B5B6512}"/>
              </a:ext>
            </a:extLst>
          </p:cNvPr>
          <p:cNvCxnSpPr>
            <a:cxnSpLocks/>
          </p:cNvCxnSpPr>
          <p:nvPr userDrawn="1"/>
        </p:nvCxnSpPr>
        <p:spPr>
          <a:xfrm>
            <a:off x="6262767" y="4357837"/>
            <a:ext cx="237932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​​(S) 30">
            <a:extLst>
              <a:ext uri="{FF2B5EF4-FFF2-40B4-BE49-F238E27FC236}">
                <a16:creationId xmlns:a16="http://schemas.microsoft.com/office/drawing/2014/main" id="{9645748A-37E1-4661-B50F-D1FCAF7F3088}"/>
              </a:ext>
            </a:extLst>
          </p:cNvPr>
          <p:cNvCxnSpPr>
            <a:cxnSpLocks/>
          </p:cNvCxnSpPr>
          <p:nvPr userDrawn="1"/>
        </p:nvCxnSpPr>
        <p:spPr>
          <a:xfrm>
            <a:off x="8904191" y="4357837"/>
            <a:ext cx="237932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872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48" name="圖片版面配置區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6" y="1233488"/>
            <a:ext cx="4140890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按一下圖示以新增圖片</a:t>
            </a:r>
          </a:p>
        </p:txBody>
      </p:sp>
      <p:sp>
        <p:nvSpPr>
          <p:cNvPr id="17" name="投影片編號版面配置區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3DC2DEF-D2FE-4B45-ABA4-9F153FD1C98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4615257" y="1233489"/>
            <a:ext cx="2371952" cy="5148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B6748F93-9B1D-4874-A164-A654BF7D6C8C}"/>
              </a:ext>
            </a:extLst>
          </p:cNvPr>
          <p:cNvGrpSpPr/>
          <p:nvPr userDrawn="1"/>
        </p:nvGrpSpPr>
        <p:grpSpPr>
          <a:xfrm>
            <a:off x="4842107" y="2462886"/>
            <a:ext cx="1918252" cy="2689468"/>
            <a:chOff x="4790661" y="2266122"/>
            <a:chExt cx="1918252" cy="2852530"/>
          </a:xfrm>
        </p:grpSpPr>
        <p:cxnSp>
          <p:nvCxnSpPr>
            <p:cNvPr id="4" name="直線接點​​(S) 3">
              <a:extLst>
                <a:ext uri="{FF2B5EF4-FFF2-40B4-BE49-F238E27FC236}">
                  <a16:creationId xmlns:a16="http://schemas.microsoft.com/office/drawing/2014/main" id="{4AEF10CE-C943-4C6B-9DBF-5A0E63CDC89B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​​(S) 20">
              <a:extLst>
                <a:ext uri="{FF2B5EF4-FFF2-40B4-BE49-F238E27FC236}">
                  <a16:creationId xmlns:a16="http://schemas.microsoft.com/office/drawing/2014/main" id="{3428B198-0637-4F15-900F-6709BFE4BDEA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​​(S) 21">
              <a:extLst>
                <a:ext uri="{FF2B5EF4-FFF2-40B4-BE49-F238E27FC236}">
                  <a16:creationId xmlns:a16="http://schemas.microsoft.com/office/drawing/2014/main" id="{7F29A1B0-F4AB-4243-979A-50FADE3330EA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直線接點​​(S)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F894F998-0FDF-4CA2-802E-4FCFA7674171}"/>
              </a:ext>
            </a:extLst>
          </p:cNvPr>
          <p:cNvGrpSpPr/>
          <p:nvPr userDrawn="1"/>
        </p:nvGrpSpPr>
        <p:grpSpPr>
          <a:xfrm>
            <a:off x="7090100" y="2462886"/>
            <a:ext cx="4801862" cy="2689468"/>
            <a:chOff x="4790661" y="2266122"/>
            <a:chExt cx="1918252" cy="2852530"/>
          </a:xfrm>
        </p:grpSpPr>
        <p:cxnSp>
          <p:nvCxnSpPr>
            <p:cNvPr id="33" name="直線接點​​(S) 32">
              <a:extLst>
                <a:ext uri="{FF2B5EF4-FFF2-40B4-BE49-F238E27FC236}">
                  <a16:creationId xmlns:a16="http://schemas.microsoft.com/office/drawing/2014/main" id="{C1F0C0C8-87C4-49FB-B35B-E937E9D0BEC5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​​(S) 36">
              <a:extLst>
                <a:ext uri="{FF2B5EF4-FFF2-40B4-BE49-F238E27FC236}">
                  <a16:creationId xmlns:a16="http://schemas.microsoft.com/office/drawing/2014/main" id="{4857C5D3-7E33-4894-8AC3-0FD1BEB12F40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接點​​(S) 37">
              <a:extLst>
                <a:ext uri="{FF2B5EF4-FFF2-40B4-BE49-F238E27FC236}">
                  <a16:creationId xmlns:a16="http://schemas.microsoft.com/office/drawing/2014/main" id="{100BA9F8-92BF-42F0-BD46-D9B7E7422F75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文字版面配置區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507" y="1463643"/>
            <a:ext cx="4725455" cy="758822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在此新增您的文字</a:t>
            </a:r>
          </a:p>
        </p:txBody>
      </p:sp>
      <p:sp>
        <p:nvSpPr>
          <p:cNvPr id="40" name="文字版面配置區 39">
            <a:extLst>
              <a:ext uri="{FF2B5EF4-FFF2-40B4-BE49-F238E27FC236}">
                <a16:creationId xmlns:a16="http://schemas.microsoft.com/office/drawing/2014/main" id="{179CBA0C-6465-4209-AF3F-548A57F20C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66507" y="2741755"/>
            <a:ext cx="4725455" cy="758822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在此新增您的文字</a:t>
            </a:r>
          </a:p>
        </p:txBody>
      </p:sp>
      <p:sp>
        <p:nvSpPr>
          <p:cNvPr id="41" name="文字版面配置區 39">
            <a:extLst>
              <a:ext uri="{FF2B5EF4-FFF2-40B4-BE49-F238E27FC236}">
                <a16:creationId xmlns:a16="http://schemas.microsoft.com/office/drawing/2014/main" id="{99852211-6BD9-4B69-BBC9-F2181F272D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6507" y="4069997"/>
            <a:ext cx="4725455" cy="758822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在此新增您的文字</a:t>
            </a:r>
          </a:p>
        </p:txBody>
      </p:sp>
      <p:sp>
        <p:nvSpPr>
          <p:cNvPr id="42" name="文字版面配置區 39">
            <a:extLst>
              <a:ext uri="{FF2B5EF4-FFF2-40B4-BE49-F238E27FC236}">
                <a16:creationId xmlns:a16="http://schemas.microsoft.com/office/drawing/2014/main" id="{EEF11D65-7095-41D2-9630-E2EB44552E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66507" y="5394355"/>
            <a:ext cx="4725455" cy="758822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在此新增您的文字</a:t>
            </a:r>
          </a:p>
        </p:txBody>
      </p:sp>
      <p:sp>
        <p:nvSpPr>
          <p:cNvPr id="43" name="圖片版面配置區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27571" y="1437538"/>
            <a:ext cx="1147325" cy="811033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44" name="圖片版面配置區 33">
            <a:extLst>
              <a:ext uri="{FF2B5EF4-FFF2-40B4-BE49-F238E27FC236}">
                <a16:creationId xmlns:a16="http://schemas.microsoft.com/office/drawing/2014/main" id="{9A1BE0BE-1FFD-445C-B6BA-E4A602D221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27571" y="2715650"/>
            <a:ext cx="1147325" cy="811033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45" name="圖片版面配置區 33">
            <a:extLst>
              <a:ext uri="{FF2B5EF4-FFF2-40B4-BE49-F238E27FC236}">
                <a16:creationId xmlns:a16="http://schemas.microsoft.com/office/drawing/2014/main" id="{B577AF17-6C7E-48B9-B267-0874B232A71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227571" y="4043892"/>
            <a:ext cx="1147325" cy="811033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46" name="圖片版面配置區 33">
            <a:extLst>
              <a:ext uri="{FF2B5EF4-FFF2-40B4-BE49-F238E27FC236}">
                <a16:creationId xmlns:a16="http://schemas.microsoft.com/office/drawing/2014/main" id="{98A01AB1-3434-46C7-B1B3-90AFD4B1799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27571" y="5368250"/>
            <a:ext cx="1147325" cy="811033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</p:spTree>
    <p:extLst>
      <p:ext uri="{BB962C8B-B14F-4D97-AF65-F5344CB8AC3E}">
        <p14:creationId xmlns:p14="http://schemas.microsoft.com/office/powerpoint/2010/main" val="27280925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7" name="投影片編號版面配置區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3DC2DEF-D2FE-4B45-ABA4-9F153FD1C98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cxnSp>
        <p:nvCxnSpPr>
          <p:cNvPr id="24" name="直線接點​​(S)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5" y="1233488"/>
            <a:ext cx="2293200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AF541B1-4F4B-40BC-BF0B-B80864399D0C}"/>
              </a:ext>
            </a:extLst>
          </p:cNvPr>
          <p:cNvSpPr/>
          <p:nvPr userDrawn="1"/>
        </p:nvSpPr>
        <p:spPr>
          <a:xfrm>
            <a:off x="371475" y="3773172"/>
            <a:ext cx="2293200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B837A4A-8DA3-4F45-9468-2C7DE5B35803}"/>
              </a:ext>
            </a:extLst>
          </p:cNvPr>
          <p:cNvSpPr/>
          <p:nvPr userDrawn="1"/>
        </p:nvSpPr>
        <p:spPr>
          <a:xfrm>
            <a:off x="6170635" y="1233487"/>
            <a:ext cx="2294237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9CA034F-F360-4CF5-B944-C16768254C5A}"/>
              </a:ext>
            </a:extLst>
          </p:cNvPr>
          <p:cNvSpPr/>
          <p:nvPr userDrawn="1"/>
        </p:nvSpPr>
        <p:spPr>
          <a:xfrm>
            <a:off x="6170635" y="3773171"/>
            <a:ext cx="2294237" cy="2427601"/>
          </a:xfrm>
          <a:prstGeom prst="rect">
            <a:avLst/>
          </a:prstGeom>
          <a:solidFill>
            <a:srgbClr val="75B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3" name="圖片版面配置區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473" y="1713955"/>
            <a:ext cx="1805204" cy="14666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ECA01639-D8FA-4F18-8FE5-E923F5A1BB48}"/>
              </a:ext>
            </a:extLst>
          </p:cNvPr>
          <p:cNvSpPr/>
          <p:nvPr userDrawn="1"/>
        </p:nvSpPr>
        <p:spPr>
          <a:xfrm>
            <a:off x="2730561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AF02D09E-3C25-405E-BF24-A884A07C224A}"/>
              </a:ext>
            </a:extLst>
          </p:cNvPr>
          <p:cNvSpPr/>
          <p:nvPr userDrawn="1"/>
        </p:nvSpPr>
        <p:spPr>
          <a:xfrm>
            <a:off x="2730561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9" name="文字版面配置區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0245" y="1460126"/>
            <a:ext cx="3002880" cy="197432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在此新增您的文字</a:t>
            </a:r>
          </a:p>
        </p:txBody>
      </p:sp>
      <p:sp>
        <p:nvSpPr>
          <p:cNvPr id="35" name="文字版面配置區 39">
            <a:extLst>
              <a:ext uri="{FF2B5EF4-FFF2-40B4-BE49-F238E27FC236}">
                <a16:creationId xmlns:a16="http://schemas.microsoft.com/office/drawing/2014/main" id="{33BDF68D-A417-4526-95BD-83DC0A4FA5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00245" y="3999809"/>
            <a:ext cx="3002880" cy="197432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在此新增您的文字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1C6F0F84-9668-4EA8-A3F5-3AD5AED3EFDD}"/>
              </a:ext>
            </a:extLst>
          </p:cNvPr>
          <p:cNvSpPr/>
          <p:nvPr userDrawn="1"/>
        </p:nvSpPr>
        <p:spPr>
          <a:xfrm>
            <a:off x="8549714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19CCCFCB-4EAD-47A3-8F4A-307EE022DD53}"/>
              </a:ext>
            </a:extLst>
          </p:cNvPr>
          <p:cNvSpPr/>
          <p:nvPr userDrawn="1"/>
        </p:nvSpPr>
        <p:spPr>
          <a:xfrm>
            <a:off x="8549714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9" name="文字版面配置區 39">
            <a:extLst>
              <a:ext uri="{FF2B5EF4-FFF2-40B4-BE49-F238E27FC236}">
                <a16:creationId xmlns:a16="http://schemas.microsoft.com/office/drawing/2014/main" id="{058CD71F-A7E3-4F68-ADE3-4E6B1BAE31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19398" y="1460126"/>
            <a:ext cx="3002880" cy="197432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在此新增您的文字</a:t>
            </a:r>
          </a:p>
        </p:txBody>
      </p:sp>
      <p:sp>
        <p:nvSpPr>
          <p:cNvPr id="50" name="文字版面配置區 39">
            <a:extLst>
              <a:ext uri="{FF2B5EF4-FFF2-40B4-BE49-F238E27FC236}">
                <a16:creationId xmlns:a16="http://schemas.microsoft.com/office/drawing/2014/main" id="{6EC40EC2-3775-4AF2-965D-0235107D83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9398" y="3999809"/>
            <a:ext cx="3002880" cy="1974324"/>
          </a:xfrm>
        </p:spPr>
        <p:txBody>
          <a:bodyPr rtlCol="0"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在此新增您的文字</a:t>
            </a:r>
          </a:p>
        </p:txBody>
      </p:sp>
      <p:sp>
        <p:nvSpPr>
          <p:cNvPr id="51" name="圖片版面配置區 33">
            <a:extLst>
              <a:ext uri="{FF2B5EF4-FFF2-40B4-BE49-F238E27FC236}">
                <a16:creationId xmlns:a16="http://schemas.microsoft.com/office/drawing/2014/main" id="{F196EA03-E36C-4E2A-A82F-8FA76EC2DBF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5473" y="4253638"/>
            <a:ext cx="1805204" cy="14666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52" name="圖片版面配置區 33">
            <a:extLst>
              <a:ext uri="{FF2B5EF4-FFF2-40B4-BE49-F238E27FC236}">
                <a16:creationId xmlns:a16="http://schemas.microsoft.com/office/drawing/2014/main" id="{9A754FAD-4B3A-4A76-9F0D-84DA72FD822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15151" y="4253638"/>
            <a:ext cx="1805204" cy="14666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53" name="圖片版面配置區 33">
            <a:extLst>
              <a:ext uri="{FF2B5EF4-FFF2-40B4-BE49-F238E27FC236}">
                <a16:creationId xmlns:a16="http://schemas.microsoft.com/office/drawing/2014/main" id="{7A45718F-1012-47C4-BF29-7462E5C6CB9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415151" y="1713954"/>
            <a:ext cx="1805204" cy="14666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</p:spTree>
    <p:extLst>
      <p:ext uri="{BB962C8B-B14F-4D97-AF65-F5344CB8AC3E}">
        <p14:creationId xmlns:p14="http://schemas.microsoft.com/office/powerpoint/2010/main" val="6277322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4" y="1660868"/>
            <a:ext cx="2686613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CD9ECBB-3A0A-409C-B1C0-C8F4C3087894}"/>
              </a:ext>
            </a:extLst>
          </p:cNvPr>
          <p:cNvSpPr/>
          <p:nvPr userDrawn="1"/>
        </p:nvSpPr>
        <p:spPr>
          <a:xfrm>
            <a:off x="3316099" y="1660868"/>
            <a:ext cx="2686613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FB4FA2C-0414-484D-95CD-C5E17E33E238}"/>
              </a:ext>
            </a:extLst>
          </p:cNvPr>
          <p:cNvSpPr/>
          <p:nvPr userDrawn="1"/>
        </p:nvSpPr>
        <p:spPr>
          <a:xfrm>
            <a:off x="6260723" y="1660868"/>
            <a:ext cx="2686613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D0DE753-6478-4950-8F99-15952FCB6521}"/>
              </a:ext>
            </a:extLst>
          </p:cNvPr>
          <p:cNvSpPr/>
          <p:nvPr userDrawn="1"/>
        </p:nvSpPr>
        <p:spPr>
          <a:xfrm>
            <a:off x="9205348" y="1660868"/>
            <a:ext cx="2686613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7" name="投影片編號版面配置區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3DC2DEF-D2FE-4B45-ABA4-9F153FD1C98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cxnSp>
        <p:nvCxnSpPr>
          <p:cNvPr id="24" name="直線接點​​(S)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圖片版面配置區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761485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8" name="圖片版面配置區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761485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9" name="圖片版面配置區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761485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30" name="圖片版面配置區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761485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31" name="文字版面配置區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1474" y="4302782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在此新增您的文字</a:t>
            </a:r>
          </a:p>
        </p:txBody>
      </p:sp>
      <p:sp>
        <p:nvSpPr>
          <p:cNvPr id="33" name="文字版面配置區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474" y="5058156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在此新增您的文字</a:t>
            </a:r>
          </a:p>
        </p:txBody>
      </p:sp>
      <p:sp>
        <p:nvSpPr>
          <p:cNvPr id="37" name="文字版面配置區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16099" y="4302782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accent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在此新增您的文字</a:t>
            </a:r>
          </a:p>
        </p:txBody>
      </p:sp>
      <p:sp>
        <p:nvSpPr>
          <p:cNvPr id="38" name="文字版面配置區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16099" y="5058156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在此新增您的文字</a:t>
            </a:r>
          </a:p>
        </p:txBody>
      </p:sp>
      <p:sp>
        <p:nvSpPr>
          <p:cNvPr id="40" name="文字版面配置區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0723" y="4302782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在此新增您的文字</a:t>
            </a:r>
          </a:p>
        </p:txBody>
      </p:sp>
      <p:sp>
        <p:nvSpPr>
          <p:cNvPr id="41" name="文字版面配置區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60723" y="5058156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在此新增您的文字</a:t>
            </a:r>
          </a:p>
        </p:txBody>
      </p:sp>
      <p:sp>
        <p:nvSpPr>
          <p:cNvPr id="42" name="文字版面配置區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05350" y="4302782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accent6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在此新增您的文字</a:t>
            </a:r>
          </a:p>
        </p:txBody>
      </p:sp>
      <p:sp>
        <p:nvSpPr>
          <p:cNvPr id="44" name="文字版面配置區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05350" y="5058156"/>
            <a:ext cx="2686613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在此新增您的文字</a:t>
            </a:r>
          </a:p>
        </p:txBody>
      </p:sp>
    </p:spTree>
    <p:extLst>
      <p:ext uri="{BB962C8B-B14F-4D97-AF65-F5344CB8AC3E}">
        <p14:creationId xmlns:p14="http://schemas.microsoft.com/office/powerpoint/2010/main" val="1884734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id="{FBB81E01-55F6-44A7-8ACB-B172EA0F9FB3}"/>
              </a:ext>
            </a:extLst>
          </p:cNvPr>
          <p:cNvSpPr/>
          <p:nvPr userDrawn="1"/>
        </p:nvSpPr>
        <p:spPr>
          <a:xfrm>
            <a:off x="467420" y="3895002"/>
            <a:ext cx="2494721" cy="2067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AD85DF7-0BE8-4B88-98A1-F5062CDAA964}"/>
              </a:ext>
            </a:extLst>
          </p:cNvPr>
          <p:cNvSpPr/>
          <p:nvPr userDrawn="1"/>
        </p:nvSpPr>
        <p:spPr>
          <a:xfrm>
            <a:off x="3412044" y="3895002"/>
            <a:ext cx="2494721" cy="2067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F69394C-95D0-4D10-A34D-A35EF27D2806}"/>
              </a:ext>
            </a:extLst>
          </p:cNvPr>
          <p:cNvSpPr/>
          <p:nvPr userDrawn="1"/>
        </p:nvSpPr>
        <p:spPr>
          <a:xfrm>
            <a:off x="6356668" y="3895002"/>
            <a:ext cx="2494721" cy="2067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86DBF753-694A-4503-A33B-73C09E8EE3A5}"/>
              </a:ext>
            </a:extLst>
          </p:cNvPr>
          <p:cNvSpPr/>
          <p:nvPr userDrawn="1"/>
        </p:nvSpPr>
        <p:spPr>
          <a:xfrm>
            <a:off x="9301294" y="3895002"/>
            <a:ext cx="2494721" cy="20672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7" name="投影片編號版面配置區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3DC2DEF-D2FE-4B45-ABA4-9F153FD1C98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cxnSp>
        <p:nvCxnSpPr>
          <p:cNvPr id="24" name="直線接點​​(S)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圖片版面配置區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522949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8" name="圖片版面配置區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522949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9" name="圖片版面配置區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522949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30" name="圖片版面配置區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522949"/>
            <a:ext cx="2494721" cy="2226366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31" name="文字版面配置區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4610" y="4123880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在此新增您的文字</a:t>
            </a:r>
          </a:p>
        </p:txBody>
      </p:sp>
      <p:sp>
        <p:nvSpPr>
          <p:cNvPr id="33" name="文字版面配置區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4610" y="4879254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在此新增您的文字</a:t>
            </a:r>
          </a:p>
        </p:txBody>
      </p:sp>
      <p:sp>
        <p:nvSpPr>
          <p:cNvPr id="37" name="文字版面配置區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49235" y="4123880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在此新增您的文字</a:t>
            </a:r>
          </a:p>
        </p:txBody>
      </p:sp>
      <p:sp>
        <p:nvSpPr>
          <p:cNvPr id="38" name="文字版面配置區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49235" y="4879254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在此新增您的文字</a:t>
            </a:r>
          </a:p>
        </p:txBody>
      </p:sp>
      <p:sp>
        <p:nvSpPr>
          <p:cNvPr id="40" name="文字版面配置區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93859" y="4123880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在此新增您的文字</a:t>
            </a:r>
          </a:p>
        </p:txBody>
      </p:sp>
      <p:sp>
        <p:nvSpPr>
          <p:cNvPr id="41" name="文字版面配置區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93859" y="4879254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在此新增您的文字</a:t>
            </a:r>
          </a:p>
        </p:txBody>
      </p:sp>
      <p:sp>
        <p:nvSpPr>
          <p:cNvPr id="42" name="文字版面配置區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38486" y="4123880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在此新增您的文字</a:t>
            </a:r>
          </a:p>
        </p:txBody>
      </p:sp>
      <p:sp>
        <p:nvSpPr>
          <p:cNvPr id="44" name="文字版面配置區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38486" y="4879254"/>
            <a:ext cx="2220341" cy="666781"/>
          </a:xfrm>
        </p:spPr>
        <p:txBody>
          <a:bodyPr rtlCol="0"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TW" altLang="en-US" noProof="0"/>
              <a:t>在此新增您的文字</a:t>
            </a:r>
          </a:p>
        </p:txBody>
      </p:sp>
    </p:spTree>
    <p:extLst>
      <p:ext uri="{BB962C8B-B14F-4D97-AF65-F5344CB8AC3E}">
        <p14:creationId xmlns:p14="http://schemas.microsoft.com/office/powerpoint/2010/main" val="565382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7" name="投影片編號版面配置區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3DC2DEF-D2FE-4B45-ABA4-9F153FD1C98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cxnSp>
        <p:nvCxnSpPr>
          <p:cNvPr id="24" name="直線接點​​(S)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圖表預留位置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900613" y="1233488"/>
            <a:ext cx="6991350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按一下圖示以新增圖表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D928258E-48B5-471F-BC61-B45FB2CA51BA}"/>
              </a:ext>
            </a:extLst>
          </p:cNvPr>
          <p:cNvSpPr/>
          <p:nvPr userDrawn="1"/>
        </p:nvSpPr>
        <p:spPr>
          <a:xfrm>
            <a:off x="371474" y="1233488"/>
            <a:ext cx="4419187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9867FAC3-5109-4D5D-8105-FC48313396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6100" y="1450975"/>
            <a:ext cx="4065588" cy="4552950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0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0596796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7" name="投影片編號版面配置區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3DC2DEF-D2FE-4B45-ABA4-9F153FD1C98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cxnSp>
        <p:nvCxnSpPr>
          <p:cNvPr id="24" name="直線接點​​(S)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圖表預留位置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11520488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按一下圖示以新增圖表</a:t>
            </a:r>
          </a:p>
        </p:txBody>
      </p:sp>
    </p:spTree>
    <p:extLst>
      <p:ext uri="{BB962C8B-B14F-4D97-AF65-F5344CB8AC3E}">
        <p14:creationId xmlns:p14="http://schemas.microsoft.com/office/powerpoint/2010/main" val="25895297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7" name="投影片編號版面配置區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3DC2DEF-D2FE-4B45-ABA4-9F153FD1C98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cxnSp>
        <p:nvCxnSpPr>
          <p:cNvPr id="24" name="直線接點​​(S)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圖表預留位置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7450621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按一下圖示以新增圖表</a:t>
            </a:r>
          </a:p>
        </p:txBody>
      </p:sp>
      <p:sp>
        <p:nvSpPr>
          <p:cNvPr id="5" name="圖片版面配置區 4">
            <a:extLst>
              <a:ext uri="{FF2B5EF4-FFF2-40B4-BE49-F238E27FC236}">
                <a16:creationId xmlns:a16="http://schemas.microsoft.com/office/drawing/2014/main" id="{F1D1D3DC-359F-47D3-A498-6E5DEF615B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40675" y="1233488"/>
            <a:ext cx="3951288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</p:spTree>
    <p:extLst>
      <p:ext uri="{BB962C8B-B14F-4D97-AF65-F5344CB8AC3E}">
        <p14:creationId xmlns:p14="http://schemas.microsoft.com/office/powerpoint/2010/main" val="38405930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7" name="投影片編號版面配置區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en-US" altLang="zh-TW" noProof="0" smtClean="0"/>
              <a:t>‹#›</a:t>
            </a:fld>
            <a:endParaRPr lang="zh-TW" altLang="en-US" noProof="0"/>
          </a:p>
        </p:txBody>
      </p:sp>
      <p:cxnSp>
        <p:nvCxnSpPr>
          <p:cNvPr id="24" name="直線接點​​(S)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圖表預留位置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81415" y="1233488"/>
            <a:ext cx="5512490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zh-TW" altLang="en-US" noProof="0"/>
              <a:t>按一下圖示以新增圖表</a:t>
            </a:r>
          </a:p>
        </p:txBody>
      </p:sp>
      <p:sp>
        <p:nvSpPr>
          <p:cNvPr id="7" name="圖表預留位置 3">
            <a:extLst>
              <a:ext uri="{FF2B5EF4-FFF2-40B4-BE49-F238E27FC236}">
                <a16:creationId xmlns:a16="http://schemas.microsoft.com/office/drawing/2014/main" id="{6750280A-6976-42F9-B984-8601DD1972D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79473" y="1233488"/>
            <a:ext cx="5512490" cy="4967287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zh-TW" altLang="en-US" noProof="0"/>
              <a:t>按一下圖示以新增圖表</a:t>
            </a:r>
          </a:p>
        </p:txBody>
      </p:sp>
      <p:cxnSp>
        <p:nvCxnSpPr>
          <p:cNvPr id="6" name="直線接點​​(S) 5">
            <a:extLst>
              <a:ext uri="{FF2B5EF4-FFF2-40B4-BE49-F238E27FC236}">
                <a16:creationId xmlns:a16="http://schemas.microsoft.com/office/drawing/2014/main" id="{5E63221D-DF23-4F80-AB42-A74C1B1CB425}"/>
              </a:ext>
            </a:extLst>
          </p:cNvPr>
          <p:cNvCxnSpPr/>
          <p:nvPr userDrawn="1"/>
        </p:nvCxnSpPr>
        <p:spPr>
          <a:xfrm>
            <a:off x="6125817" y="1233488"/>
            <a:ext cx="0" cy="49672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9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7" name="投影片編號版面配置區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 rtlCol="0"/>
          <a:lstStyle/>
          <a:p>
            <a:pPr rtl="0"/>
            <a:fld id="{03DC2DEF-D2FE-4B45-ABA4-9F153FD1C98A}" type="slidenum">
              <a:rPr lang="en-US" altLang="zh-TW" noProof="0" smtClean="0"/>
              <a:t>‹#›</a:t>
            </a:fld>
            <a:endParaRPr lang="zh-TW" altLang="en-US" noProof="0"/>
          </a:p>
        </p:txBody>
      </p:sp>
      <p:cxnSp>
        <p:nvCxnSpPr>
          <p:cNvPr id="24" name="直線接點​​(S)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圖表預留位置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0622" y="1362696"/>
            <a:ext cx="5552246" cy="2294899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zh-TW" altLang="en-US" noProof="0"/>
              <a:t>按一下圖示以新增圖表</a:t>
            </a:r>
          </a:p>
        </p:txBody>
      </p:sp>
      <p:sp>
        <p:nvSpPr>
          <p:cNvPr id="9" name="圖表預留位置 3">
            <a:extLst>
              <a:ext uri="{FF2B5EF4-FFF2-40B4-BE49-F238E27FC236}">
                <a16:creationId xmlns:a16="http://schemas.microsoft.com/office/drawing/2014/main" id="{3CC4F2FB-E360-40E2-BDA5-455EB243C21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0682" y="3781218"/>
            <a:ext cx="5552246" cy="2294899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zh-TW" altLang="en-US" noProof="0"/>
              <a:t>按一下圖示以新增圖表</a:t>
            </a:r>
          </a:p>
        </p:txBody>
      </p:sp>
      <p:sp>
        <p:nvSpPr>
          <p:cNvPr id="10" name="圖表預留位置 3">
            <a:extLst>
              <a:ext uri="{FF2B5EF4-FFF2-40B4-BE49-F238E27FC236}">
                <a16:creationId xmlns:a16="http://schemas.microsoft.com/office/drawing/2014/main" id="{6373EAFD-6648-4861-97FB-A3961B86C81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08643" y="1367561"/>
            <a:ext cx="5552246" cy="2294899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zh-TW" altLang="en-US" noProof="0"/>
              <a:t>按一下圖示以新增圖表</a:t>
            </a:r>
          </a:p>
        </p:txBody>
      </p:sp>
      <p:sp>
        <p:nvSpPr>
          <p:cNvPr id="11" name="圖表預留位置 3">
            <a:extLst>
              <a:ext uri="{FF2B5EF4-FFF2-40B4-BE49-F238E27FC236}">
                <a16:creationId xmlns:a16="http://schemas.microsoft.com/office/drawing/2014/main" id="{CF0E102C-57E1-46ED-BE41-21C356F42BAD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198703" y="3786083"/>
            <a:ext cx="5552246" cy="2294899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zh-TW" altLang="en-US" noProof="0"/>
              <a:t>按一下圖示以新增圖表</a:t>
            </a:r>
          </a:p>
        </p:txBody>
      </p:sp>
    </p:spTree>
    <p:extLst>
      <p:ext uri="{BB962C8B-B14F-4D97-AF65-F5344CB8AC3E}">
        <p14:creationId xmlns:p14="http://schemas.microsoft.com/office/powerpoint/2010/main" val="10208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5B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517DDCC-4521-4225-8F36-D4B39128409A}"/>
              </a:ext>
            </a:extLst>
          </p:cNvPr>
          <p:cNvSpPr/>
          <p:nvPr userDrawn="1"/>
        </p:nvSpPr>
        <p:spPr>
          <a:xfrm>
            <a:off x="8991600" y="3965574"/>
            <a:ext cx="3200400" cy="289242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16570C8-2343-4B74-AF97-DC7CE5D92865}"/>
              </a:ext>
            </a:extLst>
          </p:cNvPr>
          <p:cNvSpPr/>
          <p:nvPr userDrawn="1"/>
        </p:nvSpPr>
        <p:spPr>
          <a:xfrm>
            <a:off x="0" y="6410"/>
            <a:ext cx="3200400" cy="28924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圖片版面配置區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71476" y="278606"/>
            <a:ext cx="11520487" cy="315039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0B27536-7968-45BB-9FA8-DF1A47A47827}"/>
              </a:ext>
            </a:extLst>
          </p:cNvPr>
          <p:cNvSpPr/>
          <p:nvPr userDrawn="1"/>
        </p:nvSpPr>
        <p:spPr>
          <a:xfrm>
            <a:off x="371476" y="3429000"/>
            <a:ext cx="11520487" cy="277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10507" y="3886201"/>
            <a:ext cx="9242424" cy="1104900"/>
          </a:xfrm>
        </p:spPr>
        <p:txBody>
          <a:bodyPr rtlCol="0" anchor="ctr">
            <a:normAutofit/>
          </a:bodyPr>
          <a:lstStyle>
            <a:lvl1pPr algn="ctr">
              <a:defRPr sz="5400">
                <a:solidFill>
                  <a:srgbClr val="75B42B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1510507" y="5130801"/>
            <a:ext cx="9242424" cy="533400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0A9D2CE9-9F12-8846-911A-7185F28AB6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476" y="6340475"/>
            <a:ext cx="1585732" cy="17852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DA10A7C1-DFB5-A548-82D8-92C7E9AF34C0}"/>
              </a:ext>
            </a:extLst>
          </p:cNvPr>
          <p:cNvSpPr/>
          <p:nvPr userDrawn="1"/>
        </p:nvSpPr>
        <p:spPr>
          <a:xfrm>
            <a:off x="1956819" y="6281777"/>
            <a:ext cx="12537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>
                <a:solidFill>
                  <a:schemeClr val="bg1"/>
                </a:solidFill>
                <a:effectLst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9283791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89618557-D0CE-2D4B-AD55-428077F3C6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1534"/>
            <a:ext cx="12192000" cy="4334932"/>
          </a:xfrm>
          <a:prstGeom prst="rect">
            <a:avLst/>
          </a:prstGeom>
        </p:spPr>
      </p:pic>
      <p:sp>
        <p:nvSpPr>
          <p:cNvPr id="6" name="標題 3">
            <a:extLst>
              <a:ext uri="{FF2B5EF4-FFF2-40B4-BE49-F238E27FC236}">
                <a16:creationId xmlns:a16="http://schemas.microsoft.com/office/drawing/2014/main" id="{8ED6DA4E-AD6A-B449-937F-91AEF488E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7537" y="2316978"/>
            <a:ext cx="5463036" cy="2224044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altLang="zh-TW" sz="4000" i="1" dirty="0">
                <a:solidFill>
                  <a:schemeClr val="bg1"/>
                </a:solidFill>
                <a:latin typeface="+mn-lt"/>
              </a:rPr>
              <a:t>The Best</a:t>
            </a:r>
            <a:br>
              <a:rPr lang="en-US" altLang="zh-TW" sz="4000" i="1" dirty="0">
                <a:solidFill>
                  <a:schemeClr val="bg1"/>
                </a:solidFill>
                <a:latin typeface="+mn-lt"/>
              </a:rPr>
            </a:br>
            <a:r>
              <a:rPr lang="en-US" altLang="zh-TW" sz="4000" i="1" dirty="0">
                <a:solidFill>
                  <a:schemeClr val="bg1"/>
                </a:solidFill>
                <a:latin typeface="+mn-lt"/>
              </a:rPr>
              <a:t>       is Yet to Come !</a:t>
            </a:r>
            <a:endParaRPr lang="zh-TW" altLang="en-US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75380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9C3DD3-9184-4434-93FC-DDB3E5B53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A4302458-F7EC-4A75-A897-E73CF8028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FD31584-D229-4F6C-BA8E-36782FDA8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82B7AE8-665C-4FF6-B292-B525984D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3DC2DEF-D2FE-4B45-ABA4-9F153FD1C98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3903189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CE2ACFC-0D65-4857-AAEE-904747F38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A594C5E-E06C-488C-AC82-331C53B94F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4EC8C27-FA57-408C-8D6B-844D81BC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468A18F-96D4-4F1F-BF6B-EDFACBF8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3DC2DEF-D2FE-4B45-ABA4-9F153FD1C98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80341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投影片編號預留位置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3DC2DEF-D2FE-4B45-ABA4-9F153FD1C98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8497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29C071DB-1B6B-4FC3-A099-12F35734D22D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5768407-2D97-4F4F-8CB8-4D3668680B64}"/>
              </a:ext>
            </a:extLst>
          </p:cNvPr>
          <p:cNvSpPr/>
          <p:nvPr userDrawn="1"/>
        </p:nvSpPr>
        <p:spPr>
          <a:xfrm>
            <a:off x="371475" y="1460501"/>
            <a:ext cx="5724525" cy="4740274"/>
          </a:xfrm>
          <a:prstGeom prst="rect">
            <a:avLst/>
          </a:prstGeom>
          <a:solidFill>
            <a:srgbClr val="75B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n>
                <a:noFill/>
              </a:ln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260351"/>
            <a:ext cx="9702800" cy="973137"/>
          </a:xfrm>
        </p:spPr>
        <p:txBody>
          <a:bodyPr rtlCol="0">
            <a:normAutofit/>
          </a:bodyPr>
          <a:lstStyle>
            <a:lvl1pPr algn="ctr">
              <a:defRPr sz="4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638299"/>
            <a:ext cx="5346700" cy="438150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0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8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6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3DC2DEF-D2FE-4B45-ABA4-9F153FD1C98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7" name="圖片版面配置區 6">
            <a:extLst>
              <a:ext uri="{FF2B5EF4-FFF2-40B4-BE49-F238E27FC236}">
                <a16:creationId xmlns:a16="http://schemas.microsoft.com/office/drawing/2014/main" id="{6D4AFEBD-46AA-4A09-AD19-CDD123811A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460501"/>
            <a:ext cx="5795963" cy="474027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按一下圖示以新增圖片</a:t>
            </a:r>
          </a:p>
        </p:txBody>
      </p:sp>
    </p:spTree>
    <p:extLst>
      <p:ext uri="{BB962C8B-B14F-4D97-AF65-F5344CB8AC3E}">
        <p14:creationId xmlns:p14="http://schemas.microsoft.com/office/powerpoint/2010/main" val="337717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60351"/>
            <a:ext cx="5495926" cy="2138362"/>
          </a:xfrm>
        </p:spPr>
        <p:txBody>
          <a:bodyPr rtlCol="0" anchor="b">
            <a:noAutofit/>
          </a:bodyPr>
          <a:lstStyle>
            <a:lvl1pPr>
              <a:defRPr sz="5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603500"/>
            <a:ext cx="5495926" cy="3573463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3DC2DEF-D2FE-4B45-ABA4-9F153FD1C98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5" name="圖片版面配置區 1">
            <a:extLst>
              <a:ext uri="{FF2B5EF4-FFF2-40B4-BE49-F238E27FC236}">
                <a16:creationId xmlns:a16="http://schemas.microsoft.com/office/drawing/2014/main" id="{08C777B1-9A90-4B1E-A6AE-9339286077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91224" y="637283"/>
            <a:ext cx="2692800" cy="278254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在此新增影像</a:t>
            </a:r>
          </a:p>
        </p:txBody>
      </p:sp>
      <p:sp>
        <p:nvSpPr>
          <p:cNvPr id="7" name="圖片版面配置區 2">
            <a:extLst>
              <a:ext uri="{FF2B5EF4-FFF2-40B4-BE49-F238E27FC236}">
                <a16:creationId xmlns:a16="http://schemas.microsoft.com/office/drawing/2014/main" id="{0FEA994A-8056-4F3D-9365-B6A362A93E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98424" y="3430043"/>
            <a:ext cx="2692800" cy="277232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在此新增影像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429E334-587D-4420-9285-C2A5F494582B}"/>
              </a:ext>
            </a:extLst>
          </p:cNvPr>
          <p:cNvSpPr/>
          <p:nvPr userDrawn="1"/>
        </p:nvSpPr>
        <p:spPr>
          <a:xfrm>
            <a:off x="9289522" y="3527226"/>
            <a:ext cx="1248102" cy="12481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7BD4601-EF26-4D7C-8CB6-95488F17575B}"/>
              </a:ext>
            </a:extLst>
          </p:cNvPr>
          <p:cNvSpPr/>
          <p:nvPr userDrawn="1"/>
        </p:nvSpPr>
        <p:spPr>
          <a:xfrm>
            <a:off x="8621786" y="2848323"/>
            <a:ext cx="496540" cy="496540"/>
          </a:xfrm>
          <a:prstGeom prst="rect">
            <a:avLst/>
          </a:prstGeom>
          <a:solidFill>
            <a:srgbClr val="75B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1949C41-2679-4E9D-A28C-F0C979F5702B}"/>
              </a:ext>
            </a:extLst>
          </p:cNvPr>
          <p:cNvSpPr/>
          <p:nvPr userDrawn="1"/>
        </p:nvSpPr>
        <p:spPr>
          <a:xfrm>
            <a:off x="8870898" y="2508125"/>
            <a:ext cx="247428" cy="247428"/>
          </a:xfrm>
          <a:prstGeom prst="rect">
            <a:avLst/>
          </a:prstGeom>
          <a:solidFill>
            <a:srgbClr val="75B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454B05D-55FD-4118-B899-4095FF50870D}"/>
              </a:ext>
            </a:extLst>
          </p:cNvPr>
          <p:cNvSpPr/>
          <p:nvPr userDrawn="1"/>
        </p:nvSpPr>
        <p:spPr>
          <a:xfrm>
            <a:off x="0" y="933450"/>
            <a:ext cx="300037" cy="14652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053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與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016000"/>
            <a:ext cx="3997324" cy="2501899"/>
          </a:xfrm>
        </p:spPr>
        <p:txBody>
          <a:bodyPr rtlCol="0" anchor="b">
            <a:noAutofit/>
          </a:bodyPr>
          <a:lstStyle>
            <a:lvl1pPr>
              <a:defRPr sz="5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3619500"/>
            <a:ext cx="3997325" cy="2557463"/>
          </a:xfrm>
        </p:spPr>
        <p:txBody>
          <a:bodyPr rtlCol="0">
            <a:normAutofit/>
          </a:bodyPr>
          <a:lstStyle>
            <a:lvl1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3DC2DEF-D2FE-4B45-ABA4-9F153FD1C98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13" name="圖片版面配置區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201" y="619125"/>
            <a:ext cx="3454400" cy="5581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按一下圖示以新增圖片</a:t>
            </a:r>
          </a:p>
        </p:txBody>
      </p:sp>
      <p:sp>
        <p:nvSpPr>
          <p:cNvPr id="14" name="圖片版面配置區 6">
            <a:extLst>
              <a:ext uri="{FF2B5EF4-FFF2-40B4-BE49-F238E27FC236}">
                <a16:creationId xmlns:a16="http://schemas.microsoft.com/office/drawing/2014/main" id="{F6824EBC-CC6E-4D5A-B85A-DAC55ACE85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32801" y="260351"/>
            <a:ext cx="3454400" cy="558164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0" lvl="0" indent="0" algn="ctr" rtl="0">
              <a:buNone/>
            </a:pPr>
            <a:r>
              <a:rPr lang="zh-TW" altLang="en-US" noProof="0"/>
              <a:t>按一下圖示以新增圖片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661888-890D-4E0C-8076-65EDFDB7DE27}"/>
              </a:ext>
            </a:extLst>
          </p:cNvPr>
          <p:cNvSpPr/>
          <p:nvPr userDrawn="1"/>
        </p:nvSpPr>
        <p:spPr>
          <a:xfrm>
            <a:off x="8432801" y="5842000"/>
            <a:ext cx="3459162" cy="358775"/>
          </a:xfrm>
          <a:prstGeom prst="rect">
            <a:avLst/>
          </a:prstGeom>
          <a:solidFill>
            <a:srgbClr val="75B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AE48EF9-5BAF-4BD7-A6BE-866C0307B69F}"/>
              </a:ext>
            </a:extLst>
          </p:cNvPr>
          <p:cNvSpPr/>
          <p:nvPr userDrawn="1"/>
        </p:nvSpPr>
        <p:spPr>
          <a:xfrm>
            <a:off x="4902201" y="239509"/>
            <a:ext cx="3459162" cy="358775"/>
          </a:xfrm>
          <a:prstGeom prst="rect">
            <a:avLst/>
          </a:prstGeom>
          <a:solidFill>
            <a:srgbClr val="75B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8D4A5F4-99AC-4FB3-8A59-AB8D7B4FC7D7}"/>
              </a:ext>
            </a:extLst>
          </p:cNvPr>
          <p:cNvSpPr/>
          <p:nvPr userDrawn="1"/>
        </p:nvSpPr>
        <p:spPr>
          <a:xfrm>
            <a:off x="0" y="1384300"/>
            <a:ext cx="177800" cy="44577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01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0060ACE-E228-45FD-83E3-FF4D1CCF7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D88AF9FF-2A4E-41E6-956B-69BC625CC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4" y="1233488"/>
            <a:ext cx="11520487" cy="494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EE1F87C-C7F2-4F14-86B1-854B7B0C580E}"/>
              </a:ext>
            </a:extLst>
          </p:cNvPr>
          <p:cNvSpPr/>
          <p:nvPr userDrawn="1"/>
        </p:nvSpPr>
        <p:spPr>
          <a:xfrm>
            <a:off x="11229975" y="6512060"/>
            <a:ext cx="962025" cy="345940"/>
          </a:xfrm>
          <a:prstGeom prst="rect">
            <a:avLst/>
          </a:prstGeom>
          <a:solidFill>
            <a:srgbClr val="75B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4FD9470-E137-41DF-A5CA-C7B4B9856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3DC2DEF-D2FE-4B45-ABA4-9F153FD1C98A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AB12CC-D752-4664-B92F-BAEFF0416B7E}"/>
              </a:ext>
            </a:extLst>
          </p:cNvPr>
          <p:cNvSpPr/>
          <p:nvPr userDrawn="1"/>
        </p:nvSpPr>
        <p:spPr>
          <a:xfrm>
            <a:off x="0" y="260350"/>
            <a:ext cx="300037" cy="755650"/>
          </a:xfrm>
          <a:prstGeom prst="rect">
            <a:avLst/>
          </a:prstGeom>
          <a:solidFill>
            <a:srgbClr val="75B4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547BD67-7237-B740-9127-CDCC7B688855}"/>
              </a:ext>
            </a:extLst>
          </p:cNvPr>
          <p:cNvPicPr>
            <a:picLocks noChangeAspect="1"/>
          </p:cNvPicPr>
          <p:nvPr userDrawn="1"/>
        </p:nvPicPr>
        <p:blipFill>
          <a:blip r:embed="rId5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50" y="6453136"/>
            <a:ext cx="1229710" cy="136515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5042BF0E-3954-5D4C-9642-344E03D05F12}"/>
              </a:ext>
            </a:extLst>
          </p:cNvPr>
          <p:cNvSpPr/>
          <p:nvPr userDrawn="1"/>
        </p:nvSpPr>
        <p:spPr>
          <a:xfrm>
            <a:off x="1587060" y="6363103"/>
            <a:ext cx="12537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43458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1" r:id="rId13"/>
    <p:sldLayoutId id="2147483670" r:id="rId14"/>
    <p:sldLayoutId id="2147483671" r:id="rId15"/>
    <p:sldLayoutId id="2147483672" r:id="rId16"/>
    <p:sldLayoutId id="2147483673" r:id="rId17"/>
    <p:sldLayoutId id="2147483652" r:id="rId18"/>
    <p:sldLayoutId id="2147483674" r:id="rId19"/>
    <p:sldLayoutId id="2147483675" r:id="rId20"/>
    <p:sldLayoutId id="2147483676" r:id="rId21"/>
    <p:sldLayoutId id="2147483677" r:id="rId22"/>
    <p:sldLayoutId id="2147483655" r:id="rId23"/>
    <p:sldLayoutId id="2147483678" r:id="rId24"/>
    <p:sldLayoutId id="2147483679" r:id="rId25"/>
    <p:sldLayoutId id="2147483680" r:id="rId26"/>
    <p:sldLayoutId id="2147483681" r:id="rId27"/>
    <p:sldLayoutId id="2147483653" r:id="rId28"/>
    <p:sldLayoutId id="2147483682" r:id="rId29"/>
    <p:sldLayoutId id="2147483683" r:id="rId30"/>
    <p:sldLayoutId id="2147483684" r:id="rId31"/>
    <p:sldLayoutId id="2147483685" r:id="rId32"/>
    <p:sldLayoutId id="2147483654" r:id="rId33"/>
    <p:sldLayoutId id="2147483686" r:id="rId34"/>
    <p:sldLayoutId id="2147483687" r:id="rId35"/>
    <p:sldLayoutId id="2147483689" r:id="rId36"/>
    <p:sldLayoutId id="2147483688" r:id="rId37"/>
    <p:sldLayoutId id="2147483690" r:id="rId38"/>
    <p:sldLayoutId id="2147483691" r:id="rId39"/>
    <p:sldLayoutId id="2147483692" r:id="rId40"/>
    <p:sldLayoutId id="2147483693" r:id="rId41"/>
    <p:sldLayoutId id="2147483694" r:id="rId42"/>
    <p:sldLayoutId id="2147483695" r:id="rId43"/>
    <p:sldLayoutId id="2147483696" r:id="rId44"/>
    <p:sldLayoutId id="2147483697" r:id="rId45"/>
    <p:sldLayoutId id="2147483698" r:id="rId46"/>
    <p:sldLayoutId id="2147483699" r:id="rId47"/>
    <p:sldLayoutId id="2147483700" r:id="rId48"/>
    <p:sldLayoutId id="2147483701" r:id="rId49"/>
    <p:sldLayoutId id="2147483702" r:id="rId50"/>
    <p:sldLayoutId id="2147483656" r:id="rId51"/>
    <p:sldLayoutId id="2147483657" r:id="rId5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orient="horz" pos="4133" userDrawn="1">
          <p15:clr>
            <a:srgbClr val="F26B43"/>
          </p15:clr>
        </p15:guide>
        <p15:guide id="4" pos="7491" userDrawn="1">
          <p15:clr>
            <a:srgbClr val="F26B43"/>
          </p15:clr>
        </p15:guide>
        <p15:guide id="5" orient="horz" pos="640" userDrawn="1">
          <p15:clr>
            <a:srgbClr val="F26B43"/>
          </p15:clr>
        </p15:guide>
        <p15:guide id="6" orient="horz" pos="777" userDrawn="1">
          <p15:clr>
            <a:srgbClr val="F26B43"/>
          </p15:clr>
        </p15:guide>
        <p15:guide id="7" orient="horz" pos="4020" userDrawn="1">
          <p15:clr>
            <a:srgbClr val="F26B43"/>
          </p15:clr>
        </p15:guide>
        <p15:guide id="8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834316F4-6AC9-D10C-F316-22A2779E9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47" y="989623"/>
            <a:ext cx="10437874" cy="530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標題 5">
            <a:extLst>
              <a:ext uri="{FF2B5EF4-FFF2-40B4-BE49-F238E27FC236}">
                <a16:creationId xmlns:a16="http://schemas.microsoft.com/office/drawing/2014/main" id="{DE253D32-8B7B-47D0-BB63-402C3DB9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772" y="1725475"/>
            <a:ext cx="5272764" cy="760171"/>
          </a:xfrm>
        </p:spPr>
        <p:txBody>
          <a:bodyPr rtlCol="0"/>
          <a:lstStyle/>
          <a:p>
            <a:pPr rtl="0"/>
            <a:r>
              <a:rPr lang="zh-TW" altLang="en-US" sz="4000" b="1" dirty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衛生福利部疾病管制署</a:t>
            </a:r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BC3CEF1-51AE-3312-8B39-CCFFE3CE4957}"/>
              </a:ext>
            </a:extLst>
          </p:cNvPr>
          <p:cNvSpPr/>
          <p:nvPr/>
        </p:nvSpPr>
        <p:spPr>
          <a:xfrm>
            <a:off x="1524000" y="2485646"/>
            <a:ext cx="9144000" cy="132343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  <a:scene3d>
              <a:camera prst="orthographicFront"/>
              <a:lightRig rig="contrasting" dir="t">
                <a:rot lat="0" lon="0" rev="4500000"/>
              </a:lightRig>
            </a:scene3d>
            <a:sp3d extrusionH="57150" contourW="6350" prstMaterial="matte">
              <a:bevelT h="25400" prst="softRound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zh-TW" altLang="en-US" sz="4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智慧防疫物資管理資訊系統</a:t>
            </a:r>
            <a:endParaRPr lang="en-US" altLang="zh-TW" sz="40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r>
              <a:rPr lang="en-US" altLang="zh-TW" sz="4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COVID-19</a:t>
            </a:r>
            <a:r>
              <a:rPr lang="zh-TW" altLang="en-US" sz="4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口服抗病毒藥物新增功能</a:t>
            </a:r>
            <a:endParaRPr lang="en-US" altLang="zh-TW" sz="40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C86587E-BF83-015A-1EC9-118C37A06185}"/>
              </a:ext>
            </a:extLst>
          </p:cNvPr>
          <p:cNvSpPr txBox="1"/>
          <p:nvPr/>
        </p:nvSpPr>
        <p:spPr>
          <a:xfrm>
            <a:off x="5430650" y="392961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rgbClr val="123CE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教育訓練</a:t>
            </a:r>
          </a:p>
        </p:txBody>
      </p:sp>
      <p:sp>
        <p:nvSpPr>
          <p:cNvPr id="11" name="文字版面配置區 6">
            <a:extLst>
              <a:ext uri="{FF2B5EF4-FFF2-40B4-BE49-F238E27FC236}">
                <a16:creationId xmlns:a16="http://schemas.microsoft.com/office/drawing/2014/main" id="{609BB8A7-3B5E-93FB-1C82-FB4DEAA38997}"/>
              </a:ext>
            </a:extLst>
          </p:cNvPr>
          <p:cNvSpPr txBox="1">
            <a:spLocks/>
          </p:cNvSpPr>
          <p:nvPr/>
        </p:nvSpPr>
        <p:spPr bwMode="auto">
          <a:xfrm>
            <a:off x="2274422" y="5516893"/>
            <a:ext cx="9143999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中華民國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112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1300311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D0BEB88-12D3-41F1-B6BA-706EF7480F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18938" y="6581775"/>
            <a:ext cx="373062" cy="206375"/>
          </a:xfrm>
        </p:spPr>
        <p:txBody>
          <a:bodyPr rtlCol="0"/>
          <a:lstStyle/>
          <a:p>
            <a:pPr rtl="0"/>
            <a:fld id="{03DC2DEF-D2FE-4B45-ABA4-9F153FD1C98A}" type="slidenum">
              <a:rPr lang="en-US" altLang="zh-TW" smtClean="0"/>
              <a:t>10</a:t>
            </a:fld>
            <a:endParaRPr lang="zh-TW" altLang="en-US"/>
          </a:p>
        </p:txBody>
      </p:sp>
      <p:sp>
        <p:nvSpPr>
          <p:cNvPr id="9" name="標題 4">
            <a:extLst>
              <a:ext uri="{FF2B5EF4-FFF2-40B4-BE49-F238E27FC236}">
                <a16:creationId xmlns:a16="http://schemas.microsoft.com/office/drawing/2014/main" id="{250E3AE7-3474-7CA7-9BD3-D3287753178A}"/>
              </a:ext>
            </a:extLst>
          </p:cNvPr>
          <p:cNvSpPr txBox="1">
            <a:spLocks/>
          </p:cNvSpPr>
          <p:nvPr/>
        </p:nvSpPr>
        <p:spPr>
          <a:xfrm>
            <a:off x="371475" y="260351"/>
            <a:ext cx="11520487" cy="758824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八、新增用藥對象個案資料：使用回報作業</a:t>
            </a:r>
            <a:r>
              <a:rPr lang="en-US" altLang="zh-TW" dirty="0"/>
              <a:t>(1)</a:t>
            </a:r>
            <a:endParaRPr lang="zh-TW" altLang="en-US" dirty="0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09D225AC-8CEE-4DD2-9A74-49EBA11CF31C}"/>
              </a:ext>
            </a:extLst>
          </p:cNvPr>
          <p:cNvGrpSpPr/>
          <p:nvPr/>
        </p:nvGrpSpPr>
        <p:grpSpPr>
          <a:xfrm>
            <a:off x="456316" y="1204332"/>
            <a:ext cx="11073756" cy="3841346"/>
            <a:chOff x="456316" y="1204332"/>
            <a:chExt cx="11073756" cy="3841346"/>
          </a:xfrm>
        </p:grpSpPr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4BD0A727-12C9-4850-B0F0-34BE827810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7901" b="75385"/>
            <a:stretch/>
          </p:blipFill>
          <p:spPr>
            <a:xfrm>
              <a:off x="616572" y="3190685"/>
              <a:ext cx="10711408" cy="1169787"/>
            </a:xfrm>
            <a:prstGeom prst="rect">
              <a:avLst/>
            </a:prstGeom>
          </p:spPr>
        </p:pic>
        <p:sp>
          <p:nvSpPr>
            <p:cNvPr id="18" name="語音泡泡: 圓角矩形 17">
              <a:extLst>
                <a:ext uri="{FF2B5EF4-FFF2-40B4-BE49-F238E27FC236}">
                  <a16:creationId xmlns:a16="http://schemas.microsoft.com/office/drawing/2014/main" id="{039A7F98-6ED0-44D6-A4BE-37592DC832AD}"/>
                </a:ext>
              </a:extLst>
            </p:cNvPr>
            <p:cNvSpPr/>
            <p:nvPr/>
          </p:nvSpPr>
          <p:spPr>
            <a:xfrm>
              <a:off x="1210132" y="4488628"/>
              <a:ext cx="1815872" cy="554188"/>
            </a:xfrm>
            <a:prstGeom prst="wedgeRoundRectCallout">
              <a:avLst>
                <a:gd name="adj1" fmla="val -8192"/>
                <a:gd name="adj2" fmla="val -73050"/>
                <a:gd name="adj3" fmla="val 16667"/>
              </a:avLst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單筆回報使用</a:t>
              </a:r>
            </a:p>
          </p:txBody>
        </p:sp>
        <p:sp>
          <p:nvSpPr>
            <p:cNvPr id="19" name="語音泡泡: 圓角矩形 18">
              <a:extLst>
                <a:ext uri="{FF2B5EF4-FFF2-40B4-BE49-F238E27FC236}">
                  <a16:creationId xmlns:a16="http://schemas.microsoft.com/office/drawing/2014/main" id="{DD8D5E31-4A08-4F7F-AC07-03BC248F14C5}"/>
                </a:ext>
              </a:extLst>
            </p:cNvPr>
            <p:cNvSpPr/>
            <p:nvPr/>
          </p:nvSpPr>
          <p:spPr>
            <a:xfrm>
              <a:off x="3706622" y="4488628"/>
              <a:ext cx="2296841" cy="554188"/>
            </a:xfrm>
            <a:prstGeom prst="wedgeRoundRectCallout">
              <a:avLst>
                <a:gd name="adj1" fmla="val -8192"/>
                <a:gd name="adj2" fmla="val -73050"/>
                <a:gd name="adj3" fmla="val 16667"/>
              </a:avLst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多筆批次上傳使用</a:t>
              </a:r>
            </a:p>
          </p:txBody>
        </p:sp>
        <p:sp>
          <p:nvSpPr>
            <p:cNvPr id="20" name="語音泡泡: 圓角矩形 19">
              <a:extLst>
                <a:ext uri="{FF2B5EF4-FFF2-40B4-BE49-F238E27FC236}">
                  <a16:creationId xmlns:a16="http://schemas.microsoft.com/office/drawing/2014/main" id="{032CD6FA-2E9B-4382-AF31-6F40FFA1F8C0}"/>
                </a:ext>
              </a:extLst>
            </p:cNvPr>
            <p:cNvSpPr/>
            <p:nvPr/>
          </p:nvSpPr>
          <p:spPr>
            <a:xfrm>
              <a:off x="8801168" y="4491490"/>
              <a:ext cx="2296841" cy="554188"/>
            </a:xfrm>
            <a:prstGeom prst="wedgeRoundRectCallout">
              <a:avLst>
                <a:gd name="adj1" fmla="val 5352"/>
                <a:gd name="adj2" fmla="val -69603"/>
                <a:gd name="adj3" fmla="val 16667"/>
              </a:avLst>
            </a:prstGeom>
            <a:noFill/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健保</a:t>
              </a:r>
              <a:r>
                <a:rPr lang="en-US" altLang="zh-TW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IC</a:t>
              </a:r>
              <a:r>
                <a:rPr lang="zh-TW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卡上傳資料</a:t>
              </a:r>
            </a:p>
          </p:txBody>
        </p:sp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C19EAA08-6220-4F8F-87C5-49885B35A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6316" y="1204332"/>
              <a:ext cx="2569688" cy="1581103"/>
            </a:xfrm>
            <a:prstGeom prst="rect">
              <a:avLst/>
            </a:prstGeom>
          </p:spPr>
        </p:pic>
        <p:sp>
          <p:nvSpPr>
            <p:cNvPr id="29" name="箭號: 向下 28">
              <a:extLst>
                <a:ext uri="{FF2B5EF4-FFF2-40B4-BE49-F238E27FC236}">
                  <a16:creationId xmlns:a16="http://schemas.microsoft.com/office/drawing/2014/main" id="{596E9DF4-7686-4F54-A0E9-E203C9CA345A}"/>
                </a:ext>
              </a:extLst>
            </p:cNvPr>
            <p:cNvSpPr/>
            <p:nvPr/>
          </p:nvSpPr>
          <p:spPr>
            <a:xfrm>
              <a:off x="1951800" y="2830845"/>
              <a:ext cx="678730" cy="32046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文字方塊 29">
              <a:extLst>
                <a:ext uri="{FF2B5EF4-FFF2-40B4-BE49-F238E27FC236}">
                  <a16:creationId xmlns:a16="http://schemas.microsoft.com/office/drawing/2014/main" id="{01E0D8CF-D3C7-4710-B6D4-2A7BEF913E9D}"/>
                </a:ext>
              </a:extLst>
            </p:cNvPr>
            <p:cNvSpPr txBox="1"/>
            <p:nvPr/>
          </p:nvSpPr>
          <p:spPr>
            <a:xfrm>
              <a:off x="8592456" y="2830845"/>
              <a:ext cx="29376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TW" altLang="en-US" b="1" dirty="0">
                  <a:latin typeface="Century Gothic" panose="020B0502020202020204" pitchFamily="34" charset="0"/>
                </a:rPr>
                <a:t>資料截止時間：前一日</a:t>
              </a:r>
              <a:r>
                <a:rPr lang="en-US" altLang="zh-TW" b="1" dirty="0">
                  <a:latin typeface="Century Gothic" panose="020B0502020202020204" pitchFamily="34" charset="0"/>
                </a:rPr>
                <a:t>23:59:59</a:t>
              </a:r>
              <a:r>
                <a:rPr lang="zh-TW" altLang="en-US" b="1" dirty="0">
                  <a:latin typeface="Century Gothic" panose="020B0502020202020204" pitchFamily="34" charset="0"/>
                </a:rPr>
                <a:t>前透過健保</a:t>
              </a:r>
              <a:r>
                <a:rPr lang="en-US" altLang="zh-TW" b="1" dirty="0">
                  <a:latin typeface="Century Gothic" panose="020B0502020202020204" pitchFamily="34" charset="0"/>
                </a:rPr>
                <a:t>IC</a:t>
              </a:r>
              <a:r>
                <a:rPr lang="zh-TW" altLang="en-US" b="1" dirty="0">
                  <a:latin typeface="Century Gothic" panose="020B0502020202020204" pitchFamily="34" charset="0"/>
                </a:rPr>
                <a:t>卡成功上傳健保</a:t>
              </a:r>
              <a:r>
                <a:rPr lang="en-US" altLang="zh-TW" b="1" dirty="0">
                  <a:latin typeface="Century Gothic" panose="020B0502020202020204" pitchFamily="34" charset="0"/>
                </a:rPr>
                <a:t>VPN</a:t>
              </a:r>
              <a:r>
                <a:rPr lang="zh-TW" altLang="en-US" b="1" dirty="0">
                  <a:latin typeface="Century Gothic" panose="020B0502020202020204" pitchFamily="34" charset="0"/>
                </a:rPr>
                <a:t>之調劑資料</a:t>
              </a:r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E42F2602-8AF3-4E0C-8F70-98B0CBCCDD92}"/>
                </a:ext>
              </a:extLst>
            </p:cNvPr>
            <p:cNvSpPr txBox="1"/>
            <p:nvPr/>
          </p:nvSpPr>
          <p:spPr>
            <a:xfrm>
              <a:off x="2703327" y="2784635"/>
              <a:ext cx="1901187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b="1" dirty="0">
                  <a:solidFill>
                    <a:srgbClr val="FF0000"/>
                  </a:solidFill>
                </a:rPr>
                <a:t>擇一方式使用</a:t>
              </a: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87E81B93-B802-42A7-9C1C-B724BD2834C9}"/>
                </a:ext>
              </a:extLst>
            </p:cNvPr>
            <p:cNvSpPr/>
            <p:nvPr/>
          </p:nvSpPr>
          <p:spPr>
            <a:xfrm>
              <a:off x="538019" y="1204332"/>
              <a:ext cx="672114" cy="3416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673DE167-757F-41E4-B7BC-BB487753C0BD}"/>
                </a:ext>
              </a:extLst>
            </p:cNvPr>
            <p:cNvSpPr/>
            <p:nvPr/>
          </p:nvSpPr>
          <p:spPr>
            <a:xfrm>
              <a:off x="497524" y="1824051"/>
              <a:ext cx="1218154" cy="3416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8EB2FE70-D50A-4455-9CE1-76A40456305C}"/>
                </a:ext>
              </a:extLst>
            </p:cNvPr>
            <p:cNvSpPr/>
            <p:nvPr/>
          </p:nvSpPr>
          <p:spPr>
            <a:xfrm>
              <a:off x="1698727" y="2115724"/>
              <a:ext cx="1218154" cy="34166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09862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D0BEB88-12D3-41F1-B6BA-706EF7480F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18938" y="6581775"/>
            <a:ext cx="373062" cy="206375"/>
          </a:xfrm>
        </p:spPr>
        <p:txBody>
          <a:bodyPr rtlCol="0"/>
          <a:lstStyle/>
          <a:p>
            <a:pPr rtl="0"/>
            <a:fld id="{03DC2DEF-D2FE-4B45-ABA4-9F153FD1C98A}" type="slidenum">
              <a:rPr lang="en-US" altLang="zh-TW" smtClean="0"/>
              <a:t>11</a:t>
            </a:fld>
            <a:endParaRPr lang="zh-TW" altLang="en-US"/>
          </a:p>
        </p:txBody>
      </p:sp>
      <p:sp>
        <p:nvSpPr>
          <p:cNvPr id="9" name="標題 4">
            <a:extLst>
              <a:ext uri="{FF2B5EF4-FFF2-40B4-BE49-F238E27FC236}">
                <a16:creationId xmlns:a16="http://schemas.microsoft.com/office/drawing/2014/main" id="{250E3AE7-3474-7CA7-9BD3-D3287753178A}"/>
              </a:ext>
            </a:extLst>
          </p:cNvPr>
          <p:cNvSpPr txBox="1">
            <a:spLocks/>
          </p:cNvSpPr>
          <p:nvPr/>
        </p:nvSpPr>
        <p:spPr>
          <a:xfrm>
            <a:off x="371475" y="449360"/>
            <a:ext cx="11520487" cy="758824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八、新增用藥對象個案資料：使用回報作業</a:t>
            </a:r>
            <a:r>
              <a:rPr lang="en-US" altLang="zh-TW" dirty="0"/>
              <a:t>(2)</a:t>
            </a:r>
            <a:endParaRPr lang="zh-TW" altLang="en-US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70BFEB49-669F-493E-9A4A-7CC447247030}"/>
              </a:ext>
            </a:extLst>
          </p:cNvPr>
          <p:cNvGrpSpPr/>
          <p:nvPr/>
        </p:nvGrpSpPr>
        <p:grpSpPr>
          <a:xfrm>
            <a:off x="230637" y="1226564"/>
            <a:ext cx="11661325" cy="4957419"/>
            <a:chOff x="230637" y="1226564"/>
            <a:chExt cx="11661325" cy="4957419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4DD93A50-C560-4B8A-BEBF-4EA43F8194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12889"/>
            <a:stretch/>
          </p:blipFill>
          <p:spPr>
            <a:xfrm>
              <a:off x="230637" y="1226564"/>
              <a:ext cx="11661325" cy="4957419"/>
            </a:xfrm>
            <a:prstGeom prst="rect">
              <a:avLst/>
            </a:prstGeom>
          </p:spPr>
        </p:pic>
        <p:sp>
          <p:nvSpPr>
            <p:cNvPr id="6" name="語音泡泡: 圓角矩形 5">
              <a:extLst>
                <a:ext uri="{FF2B5EF4-FFF2-40B4-BE49-F238E27FC236}">
                  <a16:creationId xmlns:a16="http://schemas.microsoft.com/office/drawing/2014/main" id="{F13652A7-DEFE-49C3-8CAD-6EA85419F4E2}"/>
                </a:ext>
              </a:extLst>
            </p:cNvPr>
            <p:cNvSpPr/>
            <p:nvPr/>
          </p:nvSpPr>
          <p:spPr>
            <a:xfrm>
              <a:off x="1684281" y="3174983"/>
              <a:ext cx="2487052" cy="452486"/>
            </a:xfrm>
            <a:prstGeom prst="wedgeRoundRectCallout">
              <a:avLst>
                <a:gd name="adj1" fmla="val -62759"/>
                <a:gd name="adj2" fmla="val 33333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/>
                <a:t>回報資料將顯示於此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FC7E302D-CA25-48A2-B2A9-45141534C232}"/>
                </a:ext>
              </a:extLst>
            </p:cNvPr>
            <p:cNvSpPr/>
            <p:nvPr/>
          </p:nvSpPr>
          <p:spPr>
            <a:xfrm>
              <a:off x="1124984" y="2326771"/>
              <a:ext cx="1118595" cy="1876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2" name="文字方塊 1">
              <a:extLst>
                <a:ext uri="{FF2B5EF4-FFF2-40B4-BE49-F238E27FC236}">
                  <a16:creationId xmlns:a16="http://schemas.microsoft.com/office/drawing/2014/main" id="{422773E4-8E3C-4235-B4FF-2F6E9EA746D1}"/>
                </a:ext>
              </a:extLst>
            </p:cNvPr>
            <p:cNvSpPr txBox="1"/>
            <p:nvPr/>
          </p:nvSpPr>
          <p:spPr>
            <a:xfrm>
              <a:off x="2243579" y="2208213"/>
              <a:ext cx="31486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分類大項選擇「</a:t>
              </a:r>
              <a:r>
                <a:rPr lang="en-US" altLang="zh-TW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COVID-19</a:t>
              </a:r>
              <a:r>
                <a:rPr lang="zh-TW" altLang="en-US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」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3C749D8-C01F-4CE4-BD3A-67F25009E30A}"/>
                </a:ext>
              </a:extLst>
            </p:cNvPr>
            <p:cNvSpPr/>
            <p:nvPr/>
          </p:nvSpPr>
          <p:spPr>
            <a:xfrm>
              <a:off x="5943652" y="3136722"/>
              <a:ext cx="513709" cy="26450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63CA1B28-B57A-4E0A-93BC-FC686F9195A7}"/>
                </a:ext>
              </a:extLst>
            </p:cNvPr>
            <p:cNvSpPr/>
            <p:nvPr/>
          </p:nvSpPr>
          <p:spPr>
            <a:xfrm>
              <a:off x="443750" y="3461890"/>
              <a:ext cx="904283" cy="1987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4C7756F-32B7-4DA5-972A-B2117F83E27B}"/>
                </a:ext>
              </a:extLst>
            </p:cNvPr>
            <p:cNvSpPr/>
            <p:nvPr/>
          </p:nvSpPr>
          <p:spPr>
            <a:xfrm>
              <a:off x="779999" y="5427870"/>
              <a:ext cx="344986" cy="1987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13" name="語音泡泡: 圓角矩形 12">
              <a:extLst>
                <a:ext uri="{FF2B5EF4-FFF2-40B4-BE49-F238E27FC236}">
                  <a16:creationId xmlns:a16="http://schemas.microsoft.com/office/drawing/2014/main" id="{17F2ACA0-DF45-4DDA-8D94-30EDB985981F}"/>
                </a:ext>
              </a:extLst>
            </p:cNvPr>
            <p:cNvSpPr/>
            <p:nvPr/>
          </p:nvSpPr>
          <p:spPr>
            <a:xfrm>
              <a:off x="1487888" y="5074746"/>
              <a:ext cx="4121059" cy="452486"/>
            </a:xfrm>
            <a:prstGeom prst="wedgeRoundRectCallout">
              <a:avLst>
                <a:gd name="adj1" fmla="val -59785"/>
                <a:gd name="adj2" fmla="val 56250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/>
                <a:t>點擊「編輯」可進入修改已回報之資料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8DC6373B-E768-4BCF-B525-90E252F25126}"/>
                </a:ext>
              </a:extLst>
            </p:cNvPr>
            <p:cNvSpPr/>
            <p:nvPr/>
          </p:nvSpPr>
          <p:spPr>
            <a:xfrm>
              <a:off x="522314" y="4081409"/>
              <a:ext cx="216136" cy="109390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15" name="語音泡泡: 圓角矩形 14">
              <a:extLst>
                <a:ext uri="{FF2B5EF4-FFF2-40B4-BE49-F238E27FC236}">
                  <a16:creationId xmlns:a16="http://schemas.microsoft.com/office/drawing/2014/main" id="{539EA912-12AC-4D3D-9BE3-6756D8729C0E}"/>
                </a:ext>
              </a:extLst>
            </p:cNvPr>
            <p:cNvSpPr/>
            <p:nvPr/>
          </p:nvSpPr>
          <p:spPr>
            <a:xfrm>
              <a:off x="1124984" y="4064872"/>
              <a:ext cx="5492632" cy="452486"/>
            </a:xfrm>
            <a:prstGeom prst="wedgeRoundRectCallout">
              <a:avLst>
                <a:gd name="adj1" fmla="val -59785"/>
                <a:gd name="adj2" fmla="val 56250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/>
                <a:t>選取方格後點擊「刪除選取」，可刪除該筆回報資料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8999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4">
            <a:extLst>
              <a:ext uri="{FF2B5EF4-FFF2-40B4-BE49-F238E27FC236}">
                <a16:creationId xmlns:a16="http://schemas.microsoft.com/office/drawing/2014/main" id="{70676393-782E-45B4-9E64-98EC54482CBA}"/>
              </a:ext>
            </a:extLst>
          </p:cNvPr>
          <p:cNvSpPr txBox="1">
            <a:spLocks/>
          </p:cNvSpPr>
          <p:nvPr/>
        </p:nvSpPr>
        <p:spPr>
          <a:xfrm>
            <a:off x="371475" y="260351"/>
            <a:ext cx="11520487" cy="758824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八、使用回報作業</a:t>
            </a:r>
            <a:r>
              <a:rPr lang="en-US" altLang="zh-TW" dirty="0"/>
              <a:t>_</a:t>
            </a:r>
            <a:r>
              <a:rPr lang="zh-TW" altLang="en-US" dirty="0"/>
              <a:t>新增使用回報作業</a:t>
            </a:r>
            <a:r>
              <a:rPr lang="en-US" altLang="zh-TW" dirty="0"/>
              <a:t>(1)</a:t>
            </a:r>
            <a:endParaRPr lang="zh-TW" altLang="en-US" dirty="0"/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8B706873-7C62-44DA-8DB2-6C96F20C12C2}"/>
              </a:ext>
            </a:extLst>
          </p:cNvPr>
          <p:cNvGrpSpPr/>
          <p:nvPr/>
        </p:nvGrpSpPr>
        <p:grpSpPr>
          <a:xfrm>
            <a:off x="371474" y="938632"/>
            <a:ext cx="10414315" cy="5801533"/>
            <a:chOff x="371474" y="938632"/>
            <a:chExt cx="10414315" cy="5801533"/>
          </a:xfrm>
        </p:grpSpPr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147F5CEB-553F-46D1-9191-1BF9D066450B}"/>
                </a:ext>
              </a:extLst>
            </p:cNvPr>
            <p:cNvGrpSpPr/>
            <p:nvPr/>
          </p:nvGrpSpPr>
          <p:grpSpPr>
            <a:xfrm>
              <a:off x="371475" y="938632"/>
              <a:ext cx="7019139" cy="700295"/>
              <a:chOff x="371475" y="938632"/>
              <a:chExt cx="7019139" cy="700295"/>
            </a:xfrm>
          </p:grpSpPr>
          <p:pic>
            <p:nvPicPr>
              <p:cNvPr id="8" name="圖片 7">
                <a:extLst>
                  <a:ext uri="{FF2B5EF4-FFF2-40B4-BE49-F238E27FC236}">
                    <a16:creationId xmlns:a16="http://schemas.microsoft.com/office/drawing/2014/main" id="{BAB236F3-6E0B-4FB0-96ED-71AA487C44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71475" y="938632"/>
                <a:ext cx="7019139" cy="660362"/>
              </a:xfrm>
              <a:prstGeom prst="rect">
                <a:avLst/>
              </a:prstGeom>
            </p:spPr>
          </p:pic>
          <p:sp>
            <p:nvSpPr>
              <p:cNvPr id="9" name="矩形: 圓角 8">
                <a:extLst>
                  <a:ext uri="{FF2B5EF4-FFF2-40B4-BE49-F238E27FC236}">
                    <a16:creationId xmlns:a16="http://schemas.microsoft.com/office/drawing/2014/main" id="{A7EC1AA1-2EF4-4B81-8D55-BB47900F5D9D}"/>
                  </a:ext>
                </a:extLst>
              </p:cNvPr>
              <p:cNvSpPr/>
              <p:nvPr/>
            </p:nvSpPr>
            <p:spPr>
              <a:xfrm>
                <a:off x="390329" y="1209875"/>
                <a:ext cx="1655288" cy="429052"/>
              </a:xfrm>
              <a:prstGeom prst="roundRect">
                <a:avLst/>
              </a:prstGeom>
              <a:noFill/>
              <a:ln w="571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EA9B70AF-DB24-4EC5-B829-5B765277A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474" y="1751986"/>
              <a:ext cx="10414315" cy="4988179"/>
            </a:xfrm>
            <a:prstGeom prst="rect">
              <a:avLst/>
            </a:prstGeom>
          </p:spPr>
        </p:pic>
        <p:sp>
          <p:nvSpPr>
            <p:cNvPr id="13" name="箭號: 向下 12">
              <a:extLst>
                <a:ext uri="{FF2B5EF4-FFF2-40B4-BE49-F238E27FC236}">
                  <a16:creationId xmlns:a16="http://schemas.microsoft.com/office/drawing/2014/main" id="{B17AFDDD-E087-47F3-929A-9B0501BC872B}"/>
                </a:ext>
              </a:extLst>
            </p:cNvPr>
            <p:cNvSpPr/>
            <p:nvPr/>
          </p:nvSpPr>
          <p:spPr>
            <a:xfrm>
              <a:off x="991432" y="1638927"/>
              <a:ext cx="414779" cy="42905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: 圓角 13">
              <a:extLst>
                <a:ext uri="{FF2B5EF4-FFF2-40B4-BE49-F238E27FC236}">
                  <a16:creationId xmlns:a16="http://schemas.microsoft.com/office/drawing/2014/main" id="{B62E6246-E455-44CC-9F42-996C50C06927}"/>
                </a:ext>
              </a:extLst>
            </p:cNvPr>
            <p:cNvSpPr/>
            <p:nvPr/>
          </p:nvSpPr>
          <p:spPr>
            <a:xfrm>
              <a:off x="1310326" y="3028883"/>
              <a:ext cx="8069344" cy="1929615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: 圓角 14">
              <a:extLst>
                <a:ext uri="{FF2B5EF4-FFF2-40B4-BE49-F238E27FC236}">
                  <a16:creationId xmlns:a16="http://schemas.microsoft.com/office/drawing/2014/main" id="{ABE1E95E-698C-4A46-9A78-17EAED044059}"/>
                </a:ext>
              </a:extLst>
            </p:cNvPr>
            <p:cNvSpPr/>
            <p:nvPr/>
          </p:nvSpPr>
          <p:spPr>
            <a:xfrm>
              <a:off x="4534293" y="6389803"/>
              <a:ext cx="659876" cy="350362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: 圓角 15">
              <a:extLst>
                <a:ext uri="{FF2B5EF4-FFF2-40B4-BE49-F238E27FC236}">
                  <a16:creationId xmlns:a16="http://schemas.microsoft.com/office/drawing/2014/main" id="{7B997DB4-2BB6-403C-A288-84BBB4734EAB}"/>
                </a:ext>
              </a:extLst>
            </p:cNvPr>
            <p:cNvSpPr/>
            <p:nvPr/>
          </p:nvSpPr>
          <p:spPr>
            <a:xfrm>
              <a:off x="6938127" y="2270522"/>
              <a:ext cx="2073898" cy="28937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語音泡泡: 圓角矩形 16">
              <a:extLst>
                <a:ext uri="{FF2B5EF4-FFF2-40B4-BE49-F238E27FC236}">
                  <a16:creationId xmlns:a16="http://schemas.microsoft.com/office/drawing/2014/main" id="{E3AB39C1-99E9-4F9C-B977-2709AE896660}"/>
                </a:ext>
              </a:extLst>
            </p:cNvPr>
            <p:cNvSpPr/>
            <p:nvPr/>
          </p:nvSpPr>
          <p:spPr>
            <a:xfrm>
              <a:off x="5918488" y="5766318"/>
              <a:ext cx="3701374" cy="605536"/>
            </a:xfrm>
            <a:prstGeom prst="wedgeRoundRectCallout">
              <a:avLst>
                <a:gd name="adj1" fmla="val -67494"/>
                <a:gd name="adj2" fmla="val 47916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/>
                <a:t>完成相關欄位填報後，點擊儲存，即扣除庫存量。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5490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群組 28">
            <a:extLst>
              <a:ext uri="{FF2B5EF4-FFF2-40B4-BE49-F238E27FC236}">
                <a16:creationId xmlns:a16="http://schemas.microsoft.com/office/drawing/2014/main" id="{043AA0A6-9E22-44A8-92B5-8388E1C4894A}"/>
              </a:ext>
            </a:extLst>
          </p:cNvPr>
          <p:cNvGrpSpPr/>
          <p:nvPr/>
        </p:nvGrpSpPr>
        <p:grpSpPr>
          <a:xfrm>
            <a:off x="141403" y="2016997"/>
            <a:ext cx="11750559" cy="3085810"/>
            <a:chOff x="256438" y="2393739"/>
            <a:chExt cx="11750559" cy="3085810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3E735801-EFF8-4325-A63D-F79F2F7D8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438" y="2393739"/>
              <a:ext cx="11750559" cy="3085810"/>
            </a:xfrm>
            <a:prstGeom prst="rect">
              <a:avLst/>
            </a:prstGeom>
          </p:spPr>
        </p:pic>
        <p:pic>
          <p:nvPicPr>
            <p:cNvPr id="22" name="圖形 21" descr="徽章 1 以實心填滿">
              <a:extLst>
                <a:ext uri="{FF2B5EF4-FFF2-40B4-BE49-F238E27FC236}">
                  <a16:creationId xmlns:a16="http://schemas.microsoft.com/office/drawing/2014/main" id="{5D4D8683-C2F2-43E9-9B99-2094CF80A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7418" y="3548109"/>
              <a:ext cx="365717" cy="365717"/>
            </a:xfrm>
            <a:prstGeom prst="rect">
              <a:avLst/>
            </a:prstGeom>
          </p:spPr>
        </p:pic>
        <p:pic>
          <p:nvPicPr>
            <p:cNvPr id="24" name="圖形 23" descr="識別證 以實心填滿">
              <a:extLst>
                <a:ext uri="{FF2B5EF4-FFF2-40B4-BE49-F238E27FC236}">
                  <a16:creationId xmlns:a16="http://schemas.microsoft.com/office/drawing/2014/main" id="{8F9D77BD-6D89-41A6-8181-1701772CF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39137" y="4727338"/>
              <a:ext cx="402785" cy="402785"/>
            </a:xfrm>
            <a:prstGeom prst="rect">
              <a:avLst/>
            </a:prstGeom>
          </p:spPr>
        </p:pic>
        <p:pic>
          <p:nvPicPr>
            <p:cNvPr id="25" name="圖形 24" descr="徽章 3 以實心填滿">
              <a:extLst>
                <a:ext uri="{FF2B5EF4-FFF2-40B4-BE49-F238E27FC236}">
                  <a16:creationId xmlns:a16="http://schemas.microsoft.com/office/drawing/2014/main" id="{BB0853D5-6345-448D-9731-D657D125C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897924" y="4176073"/>
              <a:ext cx="410885" cy="410885"/>
            </a:xfrm>
            <a:prstGeom prst="rect">
              <a:avLst/>
            </a:prstGeom>
          </p:spPr>
        </p:pic>
        <p:pic>
          <p:nvPicPr>
            <p:cNvPr id="26" name="圖形 25" descr="徽章 4 以實心填滿">
              <a:extLst>
                <a:ext uri="{FF2B5EF4-FFF2-40B4-BE49-F238E27FC236}">
                  <a16:creationId xmlns:a16="http://schemas.microsoft.com/office/drawing/2014/main" id="{6A34F5C8-3F1B-4406-ABEB-9A434FB53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635815" y="4176073"/>
              <a:ext cx="434288" cy="434288"/>
            </a:xfrm>
            <a:prstGeom prst="rect">
              <a:avLst/>
            </a:prstGeom>
          </p:spPr>
        </p:pic>
        <p:sp>
          <p:nvSpPr>
            <p:cNvPr id="28" name="文字方塊 27">
              <a:extLst>
                <a:ext uri="{FF2B5EF4-FFF2-40B4-BE49-F238E27FC236}">
                  <a16:creationId xmlns:a16="http://schemas.microsoft.com/office/drawing/2014/main" id="{BF6DA9A3-7B88-4BB2-A3E9-6298860994C6}"/>
                </a:ext>
              </a:extLst>
            </p:cNvPr>
            <p:cNvSpPr txBox="1"/>
            <p:nvPr/>
          </p:nvSpPr>
          <p:spPr>
            <a:xfrm>
              <a:off x="3487917" y="4727338"/>
              <a:ext cx="5467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dirty="0">
                  <a:solidFill>
                    <a:srgbClr val="C00000"/>
                  </a:solidFill>
                </a:rPr>
                <a:t>❺</a:t>
              </a:r>
            </a:p>
          </p:txBody>
        </p:sp>
      </p:grp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D0BEB88-12D3-41F1-B6BA-706EF7480F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18938" y="6581775"/>
            <a:ext cx="373062" cy="206375"/>
          </a:xfrm>
        </p:spPr>
        <p:txBody>
          <a:bodyPr rtlCol="0"/>
          <a:lstStyle/>
          <a:p>
            <a:pPr rtl="0"/>
            <a:fld id="{03DC2DEF-D2FE-4B45-ABA4-9F153FD1C98A}" type="slidenum">
              <a:rPr lang="en-US" altLang="zh-TW" smtClean="0"/>
              <a:t>13</a:t>
            </a:fld>
            <a:endParaRPr lang="zh-TW" altLang="en-US"/>
          </a:p>
        </p:txBody>
      </p:sp>
      <p:sp>
        <p:nvSpPr>
          <p:cNvPr id="9" name="標題 4">
            <a:extLst>
              <a:ext uri="{FF2B5EF4-FFF2-40B4-BE49-F238E27FC236}">
                <a16:creationId xmlns:a16="http://schemas.microsoft.com/office/drawing/2014/main" id="{250E3AE7-3474-7CA7-9BD3-D3287753178A}"/>
              </a:ext>
            </a:extLst>
          </p:cNvPr>
          <p:cNvSpPr txBox="1">
            <a:spLocks/>
          </p:cNvSpPr>
          <p:nvPr/>
        </p:nvSpPr>
        <p:spPr>
          <a:xfrm>
            <a:off x="371475" y="260351"/>
            <a:ext cx="11520487" cy="758824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八、使用回報作業</a:t>
            </a:r>
            <a:r>
              <a:rPr lang="en-US" altLang="zh-TW" dirty="0"/>
              <a:t>_</a:t>
            </a:r>
            <a:r>
              <a:rPr lang="zh-TW" altLang="en-US" dirty="0"/>
              <a:t>檔案上傳使用回報作業</a:t>
            </a:r>
            <a:r>
              <a:rPr lang="en-US" altLang="zh-TW" dirty="0"/>
              <a:t>(1)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10E1E6F-6492-443A-A491-530DFB21C1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1475" y="1027917"/>
            <a:ext cx="8866793" cy="862667"/>
          </a:xfrm>
          <a:prstGeom prst="rect">
            <a:avLst/>
          </a:prstGeom>
        </p:spPr>
      </p:pic>
      <p:sp>
        <p:nvSpPr>
          <p:cNvPr id="5" name="矩形: 圓角 4">
            <a:extLst>
              <a:ext uri="{FF2B5EF4-FFF2-40B4-BE49-F238E27FC236}">
                <a16:creationId xmlns:a16="http://schemas.microsoft.com/office/drawing/2014/main" id="{EC350047-B662-2CE2-CC01-D609E4D0EC6B}"/>
              </a:ext>
            </a:extLst>
          </p:cNvPr>
          <p:cNvSpPr/>
          <p:nvPr/>
        </p:nvSpPr>
        <p:spPr>
          <a:xfrm>
            <a:off x="2438464" y="1459251"/>
            <a:ext cx="2425767" cy="43872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DD388B1B-6033-4562-AE9E-755B1D1370DD}"/>
              </a:ext>
            </a:extLst>
          </p:cNvPr>
          <p:cNvSpPr txBox="1"/>
          <p:nvPr/>
        </p:nvSpPr>
        <p:spPr>
          <a:xfrm>
            <a:off x="6695652" y="4581428"/>
            <a:ext cx="5085231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Century Gothic" panose="020B0502020202020204" pitchFamily="34" charset="0"/>
              </a:rPr>
              <a:t>1.</a:t>
            </a:r>
            <a:r>
              <a:rPr lang="zh-TW" altLang="en-US" sz="2000" b="1" dirty="0">
                <a:latin typeface="Century Gothic" panose="020B0502020202020204" pitchFamily="34" charset="0"/>
              </a:rPr>
              <a:t>分類大項下拉選單選擇「</a:t>
            </a:r>
            <a:r>
              <a:rPr lang="en-US" altLang="zh-TW" sz="2000" b="1" dirty="0">
                <a:latin typeface="Century Gothic" panose="020B0502020202020204" pitchFamily="34" charset="0"/>
              </a:rPr>
              <a:t>COVID-19</a:t>
            </a:r>
            <a:r>
              <a:rPr lang="zh-TW" altLang="en-US" sz="2000" b="1" dirty="0">
                <a:latin typeface="Century Gothic" panose="020B0502020202020204" pitchFamily="34" charset="0"/>
              </a:rPr>
              <a:t>」</a:t>
            </a:r>
            <a:endParaRPr lang="en-US" altLang="zh-TW" sz="2000" b="1" dirty="0">
              <a:latin typeface="Century Gothic" panose="020B0502020202020204" pitchFamily="34" charset="0"/>
            </a:endParaRPr>
          </a:p>
          <a:p>
            <a:r>
              <a:rPr lang="en-US" altLang="zh-TW" sz="2000" b="1" dirty="0">
                <a:latin typeface="Century Gothic" panose="020B0502020202020204" pitchFamily="34" charset="0"/>
              </a:rPr>
              <a:t>2.</a:t>
            </a:r>
            <a:r>
              <a:rPr lang="zh-TW" altLang="en-US" sz="2000" b="1" dirty="0">
                <a:latin typeface="Century Gothic" panose="020B0502020202020204" pitchFamily="34" charset="0"/>
              </a:rPr>
              <a:t>點擊超連結下載「上傳格式範例</a:t>
            </a:r>
            <a:r>
              <a:rPr lang="en-US" altLang="zh-TW" sz="2000" b="1" dirty="0">
                <a:latin typeface="Century Gothic" panose="020B0502020202020204" pitchFamily="34" charset="0"/>
              </a:rPr>
              <a:t>(xlsx)</a:t>
            </a:r>
            <a:r>
              <a:rPr lang="zh-TW" altLang="en-US" sz="2000" b="1" dirty="0">
                <a:latin typeface="Century Gothic" panose="020B0502020202020204" pitchFamily="34" charset="0"/>
              </a:rPr>
              <a:t>」</a:t>
            </a:r>
            <a:endParaRPr lang="en-US" altLang="zh-TW" sz="2000" b="1" dirty="0">
              <a:latin typeface="Century Gothic" panose="020B0502020202020204" pitchFamily="34" charset="0"/>
            </a:endParaRPr>
          </a:p>
          <a:p>
            <a:r>
              <a:rPr lang="zh-TW" altLang="en-US" sz="2000" b="1" dirty="0">
                <a:latin typeface="Century Gothic" panose="020B0502020202020204" pitchFamily="34" charset="0"/>
              </a:rPr>
              <a:t>   </a:t>
            </a:r>
            <a:r>
              <a:rPr lang="en-US" altLang="zh-TW" sz="2000" b="1" dirty="0">
                <a:latin typeface="Century Gothic" panose="020B0502020202020204" pitchFamily="34" charset="0"/>
              </a:rPr>
              <a:t>(</a:t>
            </a:r>
            <a:r>
              <a:rPr lang="zh-TW" altLang="en-US" sz="2000" b="1" dirty="0">
                <a:latin typeface="Century Gothic" panose="020B0502020202020204" pitchFamily="34" charset="0"/>
              </a:rPr>
              <a:t>如先前已有取得格式，可略過此步驟</a:t>
            </a:r>
            <a:r>
              <a:rPr lang="en-US" altLang="zh-TW" sz="2000" b="1" dirty="0">
                <a:latin typeface="Century Gothic" panose="020B0502020202020204" pitchFamily="34" charset="0"/>
              </a:rPr>
              <a:t>)</a:t>
            </a:r>
            <a:endParaRPr lang="zh-TW" altLang="en-US" sz="2000" b="1" dirty="0">
              <a:latin typeface="Century Gothic" panose="020B0502020202020204" pitchFamily="34" charset="0"/>
            </a:endParaRPr>
          </a:p>
          <a:p>
            <a:r>
              <a:rPr lang="en-US" altLang="zh-TW" sz="2000" b="1" dirty="0">
                <a:latin typeface="Century Gothic" panose="020B0502020202020204" pitchFamily="34" charset="0"/>
              </a:rPr>
              <a:t>3.</a:t>
            </a:r>
            <a:r>
              <a:rPr lang="zh-TW" altLang="en-US" sz="2000" b="1" dirty="0">
                <a:latin typeface="Century Gothic" panose="020B0502020202020204" pitchFamily="34" charset="0"/>
              </a:rPr>
              <a:t>完成檔案後，選擇要上傳的檔案。</a:t>
            </a:r>
          </a:p>
          <a:p>
            <a:r>
              <a:rPr lang="en-US" altLang="zh-TW" sz="2000" b="1" dirty="0">
                <a:latin typeface="Century Gothic" panose="020B0502020202020204" pitchFamily="34" charset="0"/>
              </a:rPr>
              <a:t>4.</a:t>
            </a:r>
            <a:r>
              <a:rPr lang="zh-TW" altLang="en-US" sz="2000" b="1" dirty="0">
                <a:latin typeface="Century Gothic" panose="020B0502020202020204" pitchFamily="34" charset="0"/>
              </a:rPr>
              <a:t>輸入檔案說明文字後，點擊「附加」</a:t>
            </a:r>
          </a:p>
          <a:p>
            <a:r>
              <a:rPr lang="en-US" altLang="zh-TW" sz="2000" b="1" dirty="0">
                <a:latin typeface="Century Gothic" panose="020B0502020202020204" pitchFamily="34" charset="0"/>
              </a:rPr>
              <a:t>5.</a:t>
            </a:r>
            <a:r>
              <a:rPr lang="zh-TW" altLang="en-US" sz="2000" b="1" dirty="0">
                <a:latin typeface="Century Gothic" panose="020B0502020202020204" pitchFamily="34" charset="0"/>
              </a:rPr>
              <a:t>最後點擊上傳</a:t>
            </a:r>
          </a:p>
        </p:txBody>
      </p:sp>
      <p:sp>
        <p:nvSpPr>
          <p:cNvPr id="30" name="箭號: 向下 29">
            <a:extLst>
              <a:ext uri="{FF2B5EF4-FFF2-40B4-BE49-F238E27FC236}">
                <a16:creationId xmlns:a16="http://schemas.microsoft.com/office/drawing/2014/main" id="{7038160D-FCFA-4CFD-92C2-A1FBFC9B629F}"/>
              </a:ext>
            </a:extLst>
          </p:cNvPr>
          <p:cNvSpPr/>
          <p:nvPr/>
        </p:nvSpPr>
        <p:spPr>
          <a:xfrm>
            <a:off x="3372882" y="2149311"/>
            <a:ext cx="546755" cy="307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5439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D0BEB88-12D3-41F1-B6BA-706EF7480F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18938" y="6581775"/>
            <a:ext cx="373062" cy="206375"/>
          </a:xfrm>
        </p:spPr>
        <p:txBody>
          <a:bodyPr rtlCol="0"/>
          <a:lstStyle/>
          <a:p>
            <a:pPr rtl="0"/>
            <a:fld id="{03DC2DEF-D2FE-4B45-ABA4-9F153FD1C98A}" type="slidenum">
              <a:rPr lang="en-US" altLang="zh-TW" smtClean="0"/>
              <a:t>14</a:t>
            </a:fld>
            <a:endParaRPr lang="zh-TW" altLang="en-US"/>
          </a:p>
        </p:txBody>
      </p:sp>
      <p:sp>
        <p:nvSpPr>
          <p:cNvPr id="9" name="標題 4">
            <a:extLst>
              <a:ext uri="{FF2B5EF4-FFF2-40B4-BE49-F238E27FC236}">
                <a16:creationId xmlns:a16="http://schemas.microsoft.com/office/drawing/2014/main" id="{250E3AE7-3474-7CA7-9BD3-D3287753178A}"/>
              </a:ext>
            </a:extLst>
          </p:cNvPr>
          <p:cNvSpPr txBox="1">
            <a:spLocks/>
          </p:cNvSpPr>
          <p:nvPr/>
        </p:nvSpPr>
        <p:spPr>
          <a:xfrm>
            <a:off x="371475" y="260351"/>
            <a:ext cx="11520487" cy="758824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八、使用回報作業</a:t>
            </a:r>
            <a:r>
              <a:rPr lang="en-US" altLang="zh-TW" dirty="0"/>
              <a:t>_</a:t>
            </a:r>
            <a:r>
              <a:rPr lang="zh-TW" altLang="en-US" dirty="0"/>
              <a:t>檔案上傳使用回報作業</a:t>
            </a:r>
            <a:r>
              <a:rPr lang="en-US" altLang="zh-TW" dirty="0"/>
              <a:t>(2)</a:t>
            </a:r>
            <a:endParaRPr lang="zh-TW" altLang="en-US" dirty="0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C0282DC5-C9D5-4A40-BE3E-E580393114D0}"/>
              </a:ext>
            </a:extLst>
          </p:cNvPr>
          <p:cNvGrpSpPr/>
          <p:nvPr/>
        </p:nvGrpSpPr>
        <p:grpSpPr>
          <a:xfrm>
            <a:off x="371475" y="1019175"/>
            <a:ext cx="11520487" cy="5045882"/>
            <a:chOff x="371475" y="1019175"/>
            <a:chExt cx="11520487" cy="5045882"/>
          </a:xfrm>
        </p:grpSpPr>
        <p:pic>
          <p:nvPicPr>
            <p:cNvPr id="19" name="圖片 18">
              <a:extLst>
                <a:ext uri="{FF2B5EF4-FFF2-40B4-BE49-F238E27FC236}">
                  <a16:creationId xmlns:a16="http://schemas.microsoft.com/office/drawing/2014/main" id="{5B086A4E-62FD-4014-BA53-E5A924041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475" y="1019175"/>
              <a:ext cx="11520487" cy="3025391"/>
            </a:xfrm>
            <a:prstGeom prst="rect">
              <a:avLst/>
            </a:prstGeom>
          </p:spPr>
        </p:pic>
        <p:sp>
          <p:nvSpPr>
            <p:cNvPr id="20" name="矩形: 圓角 19">
              <a:extLst>
                <a:ext uri="{FF2B5EF4-FFF2-40B4-BE49-F238E27FC236}">
                  <a16:creationId xmlns:a16="http://schemas.microsoft.com/office/drawing/2014/main" id="{9E26BE16-58D3-4861-8E79-EA34E5921CB7}"/>
                </a:ext>
              </a:extLst>
            </p:cNvPr>
            <p:cNvSpPr/>
            <p:nvPr/>
          </p:nvSpPr>
          <p:spPr>
            <a:xfrm>
              <a:off x="1929416" y="3355941"/>
              <a:ext cx="1369965" cy="329939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69F4B5F8-0CF2-4B32-A3ED-91DD179263A3}"/>
                </a:ext>
              </a:extLst>
            </p:cNvPr>
            <p:cNvSpPr txBox="1"/>
            <p:nvPr/>
          </p:nvSpPr>
          <p:spPr>
            <a:xfrm>
              <a:off x="1840272" y="4000551"/>
              <a:ext cx="8189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下載後檔名為「使用回報上傳檔案格式</a:t>
              </a:r>
              <a:r>
                <a:rPr lang="en-US" altLang="zh-TW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_COVID-19_yyyymmddhhss</a:t>
              </a:r>
              <a:r>
                <a:rPr lang="zh-TW" altLang="en-US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流水碼」</a:t>
              </a:r>
              <a:endParaRPr lang="en-US" altLang="zh-TW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22" name="圖片 21">
              <a:extLst>
                <a:ext uri="{FF2B5EF4-FFF2-40B4-BE49-F238E27FC236}">
                  <a16:creationId xmlns:a16="http://schemas.microsoft.com/office/drawing/2014/main" id="{2B5D2AFF-1365-4292-8688-6E6BCF186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3195" y="4821605"/>
              <a:ext cx="11117046" cy="1243452"/>
            </a:xfrm>
            <a:prstGeom prst="rect">
              <a:avLst/>
            </a:prstGeom>
          </p:spPr>
        </p:pic>
        <p:sp>
          <p:nvSpPr>
            <p:cNvPr id="23" name="箭號: 向下 22">
              <a:extLst>
                <a:ext uri="{FF2B5EF4-FFF2-40B4-BE49-F238E27FC236}">
                  <a16:creationId xmlns:a16="http://schemas.microsoft.com/office/drawing/2014/main" id="{D468E2ED-CCA0-42CD-ADA1-A5E776257C82}"/>
                </a:ext>
              </a:extLst>
            </p:cNvPr>
            <p:cNvSpPr/>
            <p:nvPr/>
          </p:nvSpPr>
          <p:spPr>
            <a:xfrm>
              <a:off x="5661818" y="4412451"/>
              <a:ext cx="546755" cy="30721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7893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D0BEB88-12D3-41F1-B6BA-706EF7480F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18938" y="6581775"/>
            <a:ext cx="373062" cy="206375"/>
          </a:xfrm>
        </p:spPr>
        <p:txBody>
          <a:bodyPr rtlCol="0"/>
          <a:lstStyle/>
          <a:p>
            <a:pPr rtl="0"/>
            <a:fld id="{03DC2DEF-D2FE-4B45-ABA4-9F153FD1C98A}" type="slidenum">
              <a:rPr lang="en-US" altLang="zh-TW" smtClean="0"/>
              <a:t>15</a:t>
            </a:fld>
            <a:endParaRPr lang="zh-TW" altLang="en-US"/>
          </a:p>
        </p:txBody>
      </p:sp>
      <p:sp>
        <p:nvSpPr>
          <p:cNvPr id="9" name="標題 4">
            <a:extLst>
              <a:ext uri="{FF2B5EF4-FFF2-40B4-BE49-F238E27FC236}">
                <a16:creationId xmlns:a16="http://schemas.microsoft.com/office/drawing/2014/main" id="{250E3AE7-3474-7CA7-9BD3-D3287753178A}"/>
              </a:ext>
            </a:extLst>
          </p:cNvPr>
          <p:cNvSpPr txBox="1">
            <a:spLocks/>
          </p:cNvSpPr>
          <p:nvPr/>
        </p:nvSpPr>
        <p:spPr>
          <a:xfrm>
            <a:off x="371475" y="260351"/>
            <a:ext cx="11520487" cy="758824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八、使用回報作業</a:t>
            </a:r>
            <a:r>
              <a:rPr lang="en-US" altLang="zh-TW" dirty="0"/>
              <a:t>_</a:t>
            </a:r>
            <a:r>
              <a:rPr lang="zh-TW" altLang="en-US" dirty="0"/>
              <a:t>檔案上傳使用回報作業</a:t>
            </a:r>
            <a:r>
              <a:rPr lang="en-US" altLang="zh-TW" dirty="0"/>
              <a:t>(3)</a:t>
            </a:r>
            <a:endParaRPr lang="zh-TW" altLang="en-US" dirty="0"/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F77A70DF-95FD-42F6-9930-3BBE4C256B79}"/>
              </a:ext>
            </a:extLst>
          </p:cNvPr>
          <p:cNvGrpSpPr/>
          <p:nvPr/>
        </p:nvGrpSpPr>
        <p:grpSpPr>
          <a:xfrm>
            <a:off x="371475" y="896756"/>
            <a:ext cx="11437856" cy="5343788"/>
            <a:chOff x="371475" y="896756"/>
            <a:chExt cx="11437856" cy="5343788"/>
          </a:xfrm>
        </p:grpSpPr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E4382A0D-961B-4079-8B85-886CBB978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475" y="896756"/>
              <a:ext cx="11437856" cy="5248308"/>
            </a:xfrm>
            <a:prstGeom prst="rect">
              <a:avLst/>
            </a:prstGeom>
          </p:spPr>
        </p:pic>
        <p:sp>
          <p:nvSpPr>
            <p:cNvPr id="18" name="矩形: 圓角 17">
              <a:extLst>
                <a:ext uri="{FF2B5EF4-FFF2-40B4-BE49-F238E27FC236}">
                  <a16:creationId xmlns:a16="http://schemas.microsoft.com/office/drawing/2014/main" id="{35373842-24D2-4F2F-B5F7-EF64F4CE20D3}"/>
                </a:ext>
              </a:extLst>
            </p:cNvPr>
            <p:cNvSpPr/>
            <p:nvPr/>
          </p:nvSpPr>
          <p:spPr>
            <a:xfrm>
              <a:off x="571957" y="4637986"/>
              <a:ext cx="4593932" cy="160255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語音泡泡: 圓角矩形 18">
              <a:extLst>
                <a:ext uri="{FF2B5EF4-FFF2-40B4-BE49-F238E27FC236}">
                  <a16:creationId xmlns:a16="http://schemas.microsoft.com/office/drawing/2014/main" id="{83A128C5-A03A-4C20-A910-BF93437F4605}"/>
                </a:ext>
              </a:extLst>
            </p:cNvPr>
            <p:cNvSpPr/>
            <p:nvPr/>
          </p:nvSpPr>
          <p:spPr>
            <a:xfrm>
              <a:off x="6004875" y="5343987"/>
              <a:ext cx="4449451" cy="617257"/>
            </a:xfrm>
            <a:prstGeom prst="wedgeRoundRectCallout">
              <a:avLst>
                <a:gd name="adj1" fmla="val -56833"/>
                <a:gd name="adj2" fmla="val -32328"/>
                <a:gd name="adj3" fmla="val 16667"/>
              </a:avLst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solidFill>
                    <a:schemeClr val="tx2"/>
                  </a:solidFill>
                </a:rPr>
                <a:t>上傳資料系統檢核結果將顯示於此處</a:t>
              </a:r>
              <a:endParaRPr lang="en-US" altLang="zh-TW" sz="20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5922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D0BEB88-12D3-41F1-B6BA-706EF7480F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18938" y="6581775"/>
            <a:ext cx="373062" cy="206375"/>
          </a:xfrm>
        </p:spPr>
        <p:txBody>
          <a:bodyPr rtlCol="0"/>
          <a:lstStyle/>
          <a:p>
            <a:pPr rtl="0"/>
            <a:fld id="{03DC2DEF-D2FE-4B45-ABA4-9F153FD1C98A}" type="slidenum">
              <a:rPr lang="en-US" altLang="zh-TW" smtClean="0"/>
              <a:t>16</a:t>
            </a:fld>
            <a:endParaRPr lang="zh-TW" altLang="en-US"/>
          </a:p>
        </p:txBody>
      </p:sp>
      <p:sp>
        <p:nvSpPr>
          <p:cNvPr id="9" name="標題 4">
            <a:extLst>
              <a:ext uri="{FF2B5EF4-FFF2-40B4-BE49-F238E27FC236}">
                <a16:creationId xmlns:a16="http://schemas.microsoft.com/office/drawing/2014/main" id="{250E3AE7-3474-7CA7-9BD3-D3287753178A}"/>
              </a:ext>
            </a:extLst>
          </p:cNvPr>
          <p:cNvSpPr txBox="1">
            <a:spLocks/>
          </p:cNvSpPr>
          <p:nvPr/>
        </p:nvSpPr>
        <p:spPr>
          <a:xfrm>
            <a:off x="371475" y="260351"/>
            <a:ext cx="11520487" cy="758824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八、使用回報作業</a:t>
            </a:r>
            <a:r>
              <a:rPr lang="en-US" altLang="zh-TW" dirty="0"/>
              <a:t>_</a:t>
            </a:r>
            <a:r>
              <a:rPr lang="zh-TW" altLang="en-US" dirty="0"/>
              <a:t>上傳回報結果查詢</a:t>
            </a:r>
            <a:r>
              <a:rPr lang="en-US" altLang="zh-TW" dirty="0"/>
              <a:t>(1)</a:t>
            </a:r>
            <a:endParaRPr lang="zh-TW" altLang="en-US" dirty="0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A2B1F24C-94E7-408A-B027-4DF30F8F0FFF}"/>
              </a:ext>
            </a:extLst>
          </p:cNvPr>
          <p:cNvGrpSpPr/>
          <p:nvPr/>
        </p:nvGrpSpPr>
        <p:grpSpPr>
          <a:xfrm>
            <a:off x="607128" y="1019175"/>
            <a:ext cx="10977743" cy="4900362"/>
            <a:chOff x="607128" y="1019175"/>
            <a:chExt cx="10977743" cy="4900362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7A1FBA28-F8CA-3C29-C74B-F3791D87C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128" y="1019175"/>
              <a:ext cx="10977743" cy="4900362"/>
            </a:xfrm>
            <a:prstGeom prst="rect">
              <a:avLst/>
            </a:prstGeom>
          </p:spPr>
        </p:pic>
        <p:sp>
          <p:nvSpPr>
            <p:cNvPr id="5" name="矩形: 圓角 4">
              <a:extLst>
                <a:ext uri="{FF2B5EF4-FFF2-40B4-BE49-F238E27FC236}">
                  <a16:creationId xmlns:a16="http://schemas.microsoft.com/office/drawing/2014/main" id="{EC350047-B662-2CE2-CC01-D609E4D0EC6B}"/>
                </a:ext>
              </a:extLst>
            </p:cNvPr>
            <p:cNvSpPr/>
            <p:nvPr/>
          </p:nvSpPr>
          <p:spPr>
            <a:xfrm>
              <a:off x="4352115" y="2247900"/>
              <a:ext cx="1720489" cy="482600"/>
            </a:xfrm>
            <a:prstGeom prst="round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5667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D0BEB88-12D3-41F1-B6BA-706EF7480F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18938" y="6581775"/>
            <a:ext cx="373062" cy="206375"/>
          </a:xfrm>
        </p:spPr>
        <p:txBody>
          <a:bodyPr rtlCol="0"/>
          <a:lstStyle/>
          <a:p>
            <a:pPr rtl="0"/>
            <a:fld id="{03DC2DEF-D2FE-4B45-ABA4-9F153FD1C98A}" type="slidenum">
              <a:rPr lang="en-US" altLang="zh-TW" smtClean="0"/>
              <a:t>17</a:t>
            </a:fld>
            <a:endParaRPr lang="zh-TW" altLang="en-US"/>
          </a:p>
        </p:txBody>
      </p:sp>
      <p:sp>
        <p:nvSpPr>
          <p:cNvPr id="9" name="標題 4">
            <a:extLst>
              <a:ext uri="{FF2B5EF4-FFF2-40B4-BE49-F238E27FC236}">
                <a16:creationId xmlns:a16="http://schemas.microsoft.com/office/drawing/2014/main" id="{250E3AE7-3474-7CA7-9BD3-D3287753178A}"/>
              </a:ext>
            </a:extLst>
          </p:cNvPr>
          <p:cNvSpPr txBox="1">
            <a:spLocks/>
          </p:cNvSpPr>
          <p:nvPr/>
        </p:nvSpPr>
        <p:spPr>
          <a:xfrm>
            <a:off x="371475" y="260351"/>
            <a:ext cx="11520487" cy="758824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八、使用回報作業</a:t>
            </a:r>
            <a:r>
              <a:rPr lang="en-US" altLang="zh-TW" dirty="0"/>
              <a:t>_</a:t>
            </a:r>
            <a:r>
              <a:rPr lang="zh-TW" altLang="en-US" dirty="0"/>
              <a:t>上傳回報結果查詢</a:t>
            </a:r>
            <a:r>
              <a:rPr lang="en-US" altLang="zh-TW" dirty="0"/>
              <a:t>(2)</a:t>
            </a:r>
            <a:endParaRPr lang="zh-TW" altLang="en-US" dirty="0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93DBA60C-A701-428D-9E55-1920DC07E624}"/>
              </a:ext>
            </a:extLst>
          </p:cNvPr>
          <p:cNvGrpSpPr/>
          <p:nvPr/>
        </p:nvGrpSpPr>
        <p:grpSpPr>
          <a:xfrm>
            <a:off x="607128" y="821058"/>
            <a:ext cx="10977743" cy="5760717"/>
            <a:chOff x="607128" y="821058"/>
            <a:chExt cx="10977743" cy="5760717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7A1FBA28-F8CA-3C29-C74B-F3791D87C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607128" y="821058"/>
              <a:ext cx="10977743" cy="3391595"/>
            </a:xfrm>
            <a:prstGeom prst="rect">
              <a:avLst/>
            </a:prstGeom>
          </p:spPr>
        </p:pic>
        <p:sp>
          <p:nvSpPr>
            <p:cNvPr id="5" name="矩形: 圓角 4">
              <a:extLst>
                <a:ext uri="{FF2B5EF4-FFF2-40B4-BE49-F238E27FC236}">
                  <a16:creationId xmlns:a16="http://schemas.microsoft.com/office/drawing/2014/main" id="{EC350047-B662-2CE2-CC01-D609E4D0EC6B}"/>
                </a:ext>
              </a:extLst>
            </p:cNvPr>
            <p:cNvSpPr/>
            <p:nvPr/>
          </p:nvSpPr>
          <p:spPr>
            <a:xfrm>
              <a:off x="709219" y="3429000"/>
              <a:ext cx="563400" cy="48260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9BCB6108-7050-DD90-EF53-ADBD33E1B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9219" y="4583233"/>
              <a:ext cx="10875652" cy="1998542"/>
            </a:xfrm>
            <a:prstGeom prst="rect">
              <a:avLst/>
            </a:prstGeom>
          </p:spPr>
        </p:pic>
        <p:sp>
          <p:nvSpPr>
            <p:cNvPr id="7" name="箭號: 向右 6">
              <a:extLst>
                <a:ext uri="{FF2B5EF4-FFF2-40B4-BE49-F238E27FC236}">
                  <a16:creationId xmlns:a16="http://schemas.microsoft.com/office/drawing/2014/main" id="{0157E1A3-0597-2D88-45A9-0EE9C3E8D106}"/>
                </a:ext>
              </a:extLst>
            </p:cNvPr>
            <p:cNvSpPr/>
            <p:nvPr/>
          </p:nvSpPr>
          <p:spPr>
            <a:xfrm rot="5400000">
              <a:off x="4077494" y="4175347"/>
              <a:ext cx="684212" cy="758824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: 圓角 7">
              <a:extLst>
                <a:ext uri="{FF2B5EF4-FFF2-40B4-BE49-F238E27FC236}">
                  <a16:creationId xmlns:a16="http://schemas.microsoft.com/office/drawing/2014/main" id="{125E480B-5F72-4951-BBF5-28C2C57C0394}"/>
                </a:ext>
              </a:extLst>
            </p:cNvPr>
            <p:cNvSpPr/>
            <p:nvPr/>
          </p:nvSpPr>
          <p:spPr>
            <a:xfrm>
              <a:off x="607128" y="2429462"/>
              <a:ext cx="4832138" cy="37174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0" name="語音泡泡: 圓角矩形 9">
            <a:extLst>
              <a:ext uri="{FF2B5EF4-FFF2-40B4-BE49-F238E27FC236}">
                <a16:creationId xmlns:a16="http://schemas.microsoft.com/office/drawing/2014/main" id="{D6F0EBD8-343E-44EC-B697-8281EF7CF21C}"/>
              </a:ext>
            </a:extLst>
          </p:cNvPr>
          <p:cNvSpPr/>
          <p:nvPr/>
        </p:nvSpPr>
        <p:spPr>
          <a:xfrm>
            <a:off x="5871835" y="2429462"/>
            <a:ext cx="3384132" cy="929558"/>
          </a:xfrm>
          <a:prstGeom prst="wedgeRoundRectCallout">
            <a:avLst>
              <a:gd name="adj1" fmla="val -62201"/>
              <a:gd name="adj2" fmla="val -227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上傳資料採每小時排程寫入，最遲上傳後一小時顯示於</a:t>
            </a:r>
            <a:endParaRPr lang="en-US" altLang="zh-TW" b="1" dirty="0"/>
          </a:p>
          <a:p>
            <a:pPr algn="ctr"/>
            <a:r>
              <a:rPr lang="zh-TW" altLang="en-US" b="1" dirty="0"/>
              <a:t>使用回報清單並扣除庫存量</a:t>
            </a:r>
          </a:p>
        </p:txBody>
      </p:sp>
    </p:spTree>
    <p:extLst>
      <p:ext uri="{BB962C8B-B14F-4D97-AF65-F5344CB8AC3E}">
        <p14:creationId xmlns:p14="http://schemas.microsoft.com/office/powerpoint/2010/main" val="2011260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76D3E93A-2A60-4322-8CEC-5B5E24F879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5" t="14311" r="3353"/>
          <a:stretch/>
        </p:blipFill>
        <p:spPr>
          <a:xfrm>
            <a:off x="540301" y="1794075"/>
            <a:ext cx="11051422" cy="4890887"/>
          </a:xfrm>
          <a:prstGeom prst="rect">
            <a:avLst/>
          </a:prstGeom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D0BEB88-12D3-41F1-B6BA-706EF7480F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18938" y="6581775"/>
            <a:ext cx="373062" cy="206375"/>
          </a:xfrm>
        </p:spPr>
        <p:txBody>
          <a:bodyPr rtlCol="0"/>
          <a:lstStyle/>
          <a:p>
            <a:pPr rtl="0"/>
            <a:fld id="{03DC2DEF-D2FE-4B45-ABA4-9F153FD1C98A}" type="slidenum">
              <a:rPr lang="en-US" altLang="zh-TW" smtClean="0"/>
              <a:t>18</a:t>
            </a:fld>
            <a:endParaRPr lang="zh-TW" altLang="en-US"/>
          </a:p>
        </p:txBody>
      </p:sp>
      <p:sp>
        <p:nvSpPr>
          <p:cNvPr id="9" name="標題 4">
            <a:extLst>
              <a:ext uri="{FF2B5EF4-FFF2-40B4-BE49-F238E27FC236}">
                <a16:creationId xmlns:a16="http://schemas.microsoft.com/office/drawing/2014/main" id="{250E3AE7-3474-7CA7-9BD3-D3287753178A}"/>
              </a:ext>
            </a:extLst>
          </p:cNvPr>
          <p:cNvSpPr txBox="1">
            <a:spLocks/>
          </p:cNvSpPr>
          <p:nvPr/>
        </p:nvSpPr>
        <p:spPr>
          <a:xfrm>
            <a:off x="371475" y="260351"/>
            <a:ext cx="11520487" cy="758824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八、使用回報作業</a:t>
            </a:r>
            <a:r>
              <a:rPr lang="en-US" altLang="zh-TW" dirty="0"/>
              <a:t>_IC</a:t>
            </a:r>
            <a:r>
              <a:rPr lang="zh-TW" altLang="en-US" dirty="0"/>
              <a:t>卡交換作業</a:t>
            </a:r>
            <a:r>
              <a:rPr lang="en-US" altLang="zh-TW" dirty="0"/>
              <a:t>(1)</a:t>
            </a:r>
            <a:endParaRPr lang="zh-TW" altLang="en-US" dirty="0"/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F28EEDAC-4FBC-F09D-1EED-18D85BC9F09B}"/>
              </a:ext>
            </a:extLst>
          </p:cNvPr>
          <p:cNvSpPr/>
          <p:nvPr/>
        </p:nvSpPr>
        <p:spPr>
          <a:xfrm>
            <a:off x="807379" y="5489278"/>
            <a:ext cx="636981" cy="89753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07C83EDB-6F14-49E7-881C-737328B8CE52}"/>
              </a:ext>
            </a:extLst>
          </p:cNvPr>
          <p:cNvGrpSpPr/>
          <p:nvPr/>
        </p:nvGrpSpPr>
        <p:grpSpPr>
          <a:xfrm>
            <a:off x="540301" y="916460"/>
            <a:ext cx="7990958" cy="786576"/>
            <a:chOff x="540301" y="916460"/>
            <a:chExt cx="7990958" cy="786576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F89ED9BA-1BDC-43C3-9132-B2B6D9E65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0301" y="916460"/>
              <a:ext cx="7972104" cy="754704"/>
            </a:xfrm>
            <a:prstGeom prst="rect">
              <a:avLst/>
            </a:prstGeom>
          </p:spPr>
        </p:pic>
        <p:sp>
          <p:nvSpPr>
            <p:cNvPr id="8" name="矩形: 圓角 7">
              <a:extLst>
                <a:ext uri="{FF2B5EF4-FFF2-40B4-BE49-F238E27FC236}">
                  <a16:creationId xmlns:a16="http://schemas.microsoft.com/office/drawing/2014/main" id="{2EEA6941-D5A3-4CE1-9721-93728114381A}"/>
                </a:ext>
              </a:extLst>
            </p:cNvPr>
            <p:cNvSpPr/>
            <p:nvPr/>
          </p:nvSpPr>
          <p:spPr>
            <a:xfrm>
              <a:off x="6722604" y="1223135"/>
              <a:ext cx="1808655" cy="479901"/>
            </a:xfrm>
            <a:prstGeom prst="round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" name="箭號: 向下 6">
            <a:extLst>
              <a:ext uri="{FF2B5EF4-FFF2-40B4-BE49-F238E27FC236}">
                <a16:creationId xmlns:a16="http://schemas.microsoft.com/office/drawing/2014/main" id="{AA2931AE-01F1-4F27-AC88-73F1CA699AE8}"/>
              </a:ext>
            </a:extLst>
          </p:cNvPr>
          <p:cNvSpPr/>
          <p:nvPr/>
        </p:nvSpPr>
        <p:spPr>
          <a:xfrm>
            <a:off x="7358266" y="1827853"/>
            <a:ext cx="499621" cy="5668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語音泡泡: 圓角矩形 9">
            <a:extLst>
              <a:ext uri="{FF2B5EF4-FFF2-40B4-BE49-F238E27FC236}">
                <a16:creationId xmlns:a16="http://schemas.microsoft.com/office/drawing/2014/main" id="{AD802B6A-4E5E-4A02-AB2B-1A037672452E}"/>
              </a:ext>
            </a:extLst>
          </p:cNvPr>
          <p:cNvSpPr/>
          <p:nvPr/>
        </p:nvSpPr>
        <p:spPr>
          <a:xfrm>
            <a:off x="1701563" y="5635707"/>
            <a:ext cx="4394437" cy="452486"/>
          </a:xfrm>
          <a:prstGeom prst="wedgeRoundRectCallout">
            <a:avLst>
              <a:gd name="adj1" fmla="val -58699"/>
              <a:gd name="adj2" fmla="val 208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點擊「編輯」進入該筆資料進行回報作業</a:t>
            </a:r>
          </a:p>
        </p:txBody>
      </p: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F3284F50-C056-4E26-B26C-7685347A272B}"/>
              </a:ext>
            </a:extLst>
          </p:cNvPr>
          <p:cNvSpPr/>
          <p:nvPr/>
        </p:nvSpPr>
        <p:spPr>
          <a:xfrm>
            <a:off x="5940179" y="3181350"/>
            <a:ext cx="630303" cy="38198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語音泡泡: 圓角矩形 13">
            <a:extLst>
              <a:ext uri="{FF2B5EF4-FFF2-40B4-BE49-F238E27FC236}">
                <a16:creationId xmlns:a16="http://schemas.microsoft.com/office/drawing/2014/main" id="{C2C3684B-602D-40C7-A08A-B6A3AA94877C}"/>
              </a:ext>
            </a:extLst>
          </p:cNvPr>
          <p:cNvSpPr/>
          <p:nvPr/>
        </p:nvSpPr>
        <p:spPr>
          <a:xfrm>
            <a:off x="6570483" y="2711571"/>
            <a:ext cx="2366128" cy="452486"/>
          </a:xfrm>
          <a:prstGeom prst="wedgeRoundRectCallout">
            <a:avLst>
              <a:gd name="adj1" fmla="val -55481"/>
              <a:gd name="adj2" fmla="val 395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可匯出篩選後的資料</a:t>
            </a: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C3204845-D7C3-42B4-87AB-A7E50E713E42}"/>
              </a:ext>
            </a:extLst>
          </p:cNvPr>
          <p:cNvSpPr/>
          <p:nvPr/>
        </p:nvSpPr>
        <p:spPr>
          <a:xfrm>
            <a:off x="540301" y="4405197"/>
            <a:ext cx="326965" cy="5721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語音泡泡: 圓角矩形 16">
            <a:extLst>
              <a:ext uri="{FF2B5EF4-FFF2-40B4-BE49-F238E27FC236}">
                <a16:creationId xmlns:a16="http://schemas.microsoft.com/office/drawing/2014/main" id="{C6190289-47E8-4441-8BD7-9FF7C2564499}"/>
              </a:ext>
            </a:extLst>
          </p:cNvPr>
          <p:cNvSpPr/>
          <p:nvPr/>
        </p:nvSpPr>
        <p:spPr>
          <a:xfrm>
            <a:off x="1444360" y="3915995"/>
            <a:ext cx="5522048" cy="452486"/>
          </a:xfrm>
          <a:prstGeom prst="wedgeRoundRectCallout">
            <a:avLst>
              <a:gd name="adj1" fmla="val -63725"/>
              <a:gd name="adj2" fmla="val 541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選取方格後點擊「刪除選取」，可刪除該筆匯入資料</a:t>
            </a:r>
          </a:p>
        </p:txBody>
      </p:sp>
      <p:sp>
        <p:nvSpPr>
          <p:cNvPr id="18" name="語音泡泡: 圓角矩形 17">
            <a:extLst>
              <a:ext uri="{FF2B5EF4-FFF2-40B4-BE49-F238E27FC236}">
                <a16:creationId xmlns:a16="http://schemas.microsoft.com/office/drawing/2014/main" id="{B32A0A2E-9EF5-42EE-95C5-81F4587D5850}"/>
              </a:ext>
            </a:extLst>
          </p:cNvPr>
          <p:cNvSpPr/>
          <p:nvPr/>
        </p:nvSpPr>
        <p:spPr>
          <a:xfrm>
            <a:off x="8804635" y="3417990"/>
            <a:ext cx="2487648" cy="381982"/>
          </a:xfrm>
          <a:prstGeom prst="wedgeRoundRectCallout">
            <a:avLst>
              <a:gd name="adj1" fmla="val 41604"/>
              <a:gd name="adj2" fmla="val 1145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於該日期時刪除資料</a:t>
            </a: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9E33B106-6524-4ED2-A6CA-DF42D77698E5}"/>
              </a:ext>
            </a:extLst>
          </p:cNvPr>
          <p:cNvSpPr/>
          <p:nvPr/>
        </p:nvSpPr>
        <p:spPr>
          <a:xfrm>
            <a:off x="540301" y="3836710"/>
            <a:ext cx="770025" cy="28607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3887D3C8-6BB6-48A5-ADAB-25548B64B76C}"/>
              </a:ext>
            </a:extLst>
          </p:cNvPr>
          <p:cNvSpPr/>
          <p:nvPr/>
        </p:nvSpPr>
        <p:spPr>
          <a:xfrm>
            <a:off x="10745528" y="4048527"/>
            <a:ext cx="846195" cy="210717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9495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D0BEB88-12D3-41F1-B6BA-706EF7480F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18938" y="6581775"/>
            <a:ext cx="373062" cy="206375"/>
          </a:xfrm>
        </p:spPr>
        <p:txBody>
          <a:bodyPr rtlCol="0"/>
          <a:lstStyle/>
          <a:p>
            <a:pPr rtl="0"/>
            <a:fld id="{03DC2DEF-D2FE-4B45-ABA4-9F153FD1C98A}" type="slidenum">
              <a:rPr lang="en-US" altLang="zh-TW" smtClean="0"/>
              <a:t>19</a:t>
            </a:fld>
            <a:endParaRPr lang="zh-TW" altLang="en-US"/>
          </a:p>
        </p:txBody>
      </p:sp>
      <p:sp>
        <p:nvSpPr>
          <p:cNvPr id="9" name="標題 4">
            <a:extLst>
              <a:ext uri="{FF2B5EF4-FFF2-40B4-BE49-F238E27FC236}">
                <a16:creationId xmlns:a16="http://schemas.microsoft.com/office/drawing/2014/main" id="{250E3AE7-3474-7CA7-9BD3-D3287753178A}"/>
              </a:ext>
            </a:extLst>
          </p:cNvPr>
          <p:cNvSpPr txBox="1">
            <a:spLocks/>
          </p:cNvSpPr>
          <p:nvPr/>
        </p:nvSpPr>
        <p:spPr>
          <a:xfrm>
            <a:off x="371475" y="260351"/>
            <a:ext cx="11520487" cy="758824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八、使用回報作業</a:t>
            </a:r>
            <a:r>
              <a:rPr lang="en-US" altLang="zh-TW" dirty="0"/>
              <a:t>_IC</a:t>
            </a:r>
            <a:r>
              <a:rPr lang="zh-TW" altLang="en-US" dirty="0"/>
              <a:t>卡交換作業</a:t>
            </a:r>
            <a:r>
              <a:rPr lang="en-US" altLang="zh-TW" dirty="0"/>
              <a:t>(2)</a:t>
            </a:r>
            <a:endParaRPr lang="zh-TW" altLang="en-US" dirty="0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8160ED3E-0ACD-4561-8991-B4FF95853EAB}"/>
              </a:ext>
            </a:extLst>
          </p:cNvPr>
          <p:cNvGrpSpPr/>
          <p:nvPr/>
        </p:nvGrpSpPr>
        <p:grpSpPr>
          <a:xfrm>
            <a:off x="195572" y="873693"/>
            <a:ext cx="11696390" cy="5708082"/>
            <a:chOff x="195572" y="873693"/>
            <a:chExt cx="11696390" cy="5708082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C2FD7C8E-9AB3-4C95-A12B-4D4D06954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5572" y="873693"/>
              <a:ext cx="11696390" cy="5708082"/>
            </a:xfrm>
            <a:prstGeom prst="rect">
              <a:avLst/>
            </a:prstGeom>
          </p:spPr>
        </p:pic>
        <p:sp>
          <p:nvSpPr>
            <p:cNvPr id="2" name="矩形: 圓角 1">
              <a:extLst>
                <a:ext uri="{FF2B5EF4-FFF2-40B4-BE49-F238E27FC236}">
                  <a16:creationId xmlns:a16="http://schemas.microsoft.com/office/drawing/2014/main" id="{F28EEDAC-4FBC-F09D-1EED-18D85BC9F09B}"/>
                </a:ext>
              </a:extLst>
            </p:cNvPr>
            <p:cNvSpPr/>
            <p:nvPr/>
          </p:nvSpPr>
          <p:spPr>
            <a:xfrm>
              <a:off x="1804054" y="4166647"/>
              <a:ext cx="2767946" cy="26395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: 圓角 7">
              <a:extLst>
                <a:ext uri="{FF2B5EF4-FFF2-40B4-BE49-F238E27FC236}">
                  <a16:creationId xmlns:a16="http://schemas.microsoft.com/office/drawing/2014/main" id="{CEFDF417-21BD-49DE-B312-AA0877C6C880}"/>
                </a:ext>
              </a:extLst>
            </p:cNvPr>
            <p:cNvSpPr/>
            <p:nvPr/>
          </p:nvSpPr>
          <p:spPr>
            <a:xfrm>
              <a:off x="7301452" y="1208202"/>
              <a:ext cx="2134779" cy="26395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語音泡泡: 圓角矩形 9">
              <a:extLst>
                <a:ext uri="{FF2B5EF4-FFF2-40B4-BE49-F238E27FC236}">
                  <a16:creationId xmlns:a16="http://schemas.microsoft.com/office/drawing/2014/main" id="{BCC7F222-4EB3-44C0-B3D9-36FC40D6BE3E}"/>
                </a:ext>
              </a:extLst>
            </p:cNvPr>
            <p:cNvSpPr/>
            <p:nvPr/>
          </p:nvSpPr>
          <p:spPr>
            <a:xfrm>
              <a:off x="5041795" y="3978112"/>
              <a:ext cx="3887602" cy="631210"/>
            </a:xfrm>
            <a:prstGeom prst="wedgeRoundRectCallout">
              <a:avLst>
                <a:gd name="adj1" fmla="val -58699"/>
                <a:gd name="adj2" fmla="val 20833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/>
                <a:t>確認倉庫及藥品批號後，點擊儲存，即扣除庫存量。</a:t>
              </a:r>
            </a:p>
          </p:txBody>
        </p:sp>
        <p:sp>
          <p:nvSpPr>
            <p:cNvPr id="11" name="矩形: 圓角 10">
              <a:extLst>
                <a:ext uri="{FF2B5EF4-FFF2-40B4-BE49-F238E27FC236}">
                  <a16:creationId xmlns:a16="http://schemas.microsoft.com/office/drawing/2014/main" id="{C8CA26C8-4B1B-4F1C-A7C9-3E54C74168A7}"/>
                </a:ext>
              </a:extLst>
            </p:cNvPr>
            <p:cNvSpPr/>
            <p:nvPr/>
          </p:nvSpPr>
          <p:spPr>
            <a:xfrm>
              <a:off x="4888190" y="5956026"/>
              <a:ext cx="711332" cy="37878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9836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D0BEB88-12D3-41F1-B6BA-706EF7480F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18938" y="6581775"/>
            <a:ext cx="373062" cy="206375"/>
          </a:xfrm>
        </p:spPr>
        <p:txBody>
          <a:bodyPr rtlCol="0"/>
          <a:lstStyle/>
          <a:p>
            <a:pPr rtl="0"/>
            <a:fld id="{03DC2DEF-D2FE-4B45-ABA4-9F153FD1C98A}" type="slidenum">
              <a:rPr lang="en-US" altLang="zh-TW" smtClean="0"/>
              <a:t>2</a:t>
            </a:fld>
            <a:endParaRPr lang="zh-TW" altLang="en-US"/>
          </a:p>
        </p:txBody>
      </p:sp>
      <p:sp>
        <p:nvSpPr>
          <p:cNvPr id="9" name="標題 4">
            <a:extLst>
              <a:ext uri="{FF2B5EF4-FFF2-40B4-BE49-F238E27FC236}">
                <a16:creationId xmlns:a16="http://schemas.microsoft.com/office/drawing/2014/main" id="{250E3AE7-3474-7CA7-9BD3-D3287753178A}"/>
              </a:ext>
            </a:extLst>
          </p:cNvPr>
          <p:cNvSpPr txBox="1">
            <a:spLocks/>
          </p:cNvSpPr>
          <p:nvPr/>
        </p:nvSpPr>
        <p:spPr>
          <a:xfrm>
            <a:off x="335756" y="458314"/>
            <a:ext cx="11117812" cy="758824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一、教育訓練課程</a:t>
            </a: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4451FD56-719F-1D5F-B453-425B9C2815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021630"/>
              </p:ext>
            </p:extLst>
          </p:nvPr>
        </p:nvGraphicFramePr>
        <p:xfrm>
          <a:off x="647785" y="1292914"/>
          <a:ext cx="10896429" cy="372043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{21E4AEA4-8DFA-4A89-87EB-49C32662AFE0}</a:tableStyleId>
              </a:tblPr>
              <a:tblGrid>
                <a:gridCol w="48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8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4033">
                  <a:extLst>
                    <a:ext uri="{9D8B030D-6E8A-4147-A177-3AD203B41FA5}">
                      <a16:colId xmlns:a16="http://schemas.microsoft.com/office/drawing/2014/main" val="1002107870"/>
                    </a:ext>
                  </a:extLst>
                </a:gridCol>
                <a:gridCol w="3788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08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6077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項次</a:t>
                      </a:r>
                    </a:p>
                  </a:txBody>
                  <a:tcPr marL="91445" marR="91445" marT="45711" marB="4571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marL="91445" marR="91445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</a:p>
                  </a:txBody>
                  <a:tcPr marL="91445" marR="91445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報告單位</a:t>
                      </a:r>
                    </a:p>
                  </a:txBody>
                  <a:tcPr marL="91445" marR="91445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0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上午場</a:t>
                      </a:r>
                    </a:p>
                  </a:txBody>
                  <a:tcPr marL="91445" marR="91445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下午場</a:t>
                      </a:r>
                    </a:p>
                  </a:txBody>
                  <a:tcPr marL="91445" marR="91445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054385"/>
                  </a:ext>
                </a:extLst>
              </a:tr>
              <a:tr h="8391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kumimoji="1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5" marR="91445" marT="45711" marB="4571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kumimoji="1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</a:t>
                      </a:r>
                      <a:r>
                        <a:rPr kumimoji="1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：</a:t>
                      </a:r>
                      <a:r>
                        <a:rPr kumimoji="1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00~10</a:t>
                      </a:r>
                      <a:r>
                        <a:rPr kumimoji="1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：</a:t>
                      </a:r>
                      <a:r>
                        <a:rPr kumimoji="1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</a:t>
                      </a:r>
                    </a:p>
                  </a:txBody>
                  <a:tcPr marL="91445" marR="91445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kumimoji="1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</a:t>
                      </a:r>
                      <a:r>
                        <a:rPr kumimoji="1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：</a:t>
                      </a:r>
                      <a:r>
                        <a:rPr kumimoji="1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00~14</a:t>
                      </a:r>
                      <a:r>
                        <a:rPr kumimoji="1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：</a:t>
                      </a:r>
                      <a:r>
                        <a:rPr kumimoji="1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</a:t>
                      </a:r>
                    </a:p>
                  </a:txBody>
                  <a:tcPr marL="91445" marR="91445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主席致詞</a:t>
                      </a:r>
                      <a:endParaRPr kumimoji="1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45" marR="91445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45" marR="91445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91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kumimoji="1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5" marR="91445" marT="45711" marB="4571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</a:t>
                      </a:r>
                      <a:r>
                        <a:rPr kumimoji="1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：</a:t>
                      </a:r>
                      <a:r>
                        <a:rPr kumimoji="1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10~11</a:t>
                      </a:r>
                      <a:r>
                        <a:rPr kumimoji="1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：</a:t>
                      </a:r>
                      <a:r>
                        <a:rPr kumimoji="1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00</a:t>
                      </a:r>
                    </a:p>
                  </a:txBody>
                  <a:tcPr marL="91445" marR="91445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kumimoji="1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14</a:t>
                      </a:r>
                      <a:r>
                        <a:rPr kumimoji="1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：</a:t>
                      </a:r>
                      <a:r>
                        <a:rPr kumimoji="1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10~15</a:t>
                      </a:r>
                      <a:r>
                        <a:rPr kumimoji="1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：</a:t>
                      </a:r>
                      <a:r>
                        <a:rPr kumimoji="1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00</a:t>
                      </a:r>
                    </a:p>
                  </a:txBody>
                  <a:tcPr marL="91445" marR="91445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COVID-19</a:t>
                      </a:r>
                      <a:r>
                        <a:rPr kumimoji="1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口服抗病毒藥物用藥對象個案資料增修功能介紹與操作說明</a:t>
                      </a:r>
                      <a:endParaRPr kumimoji="1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45" marR="91445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宏碁資訊</a:t>
                      </a:r>
                      <a:endParaRPr kumimoji="1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45" marR="91445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91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kumimoji="1" lang="zh-TW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5" marR="91445" marT="45711" marB="45711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</a:t>
                      </a:r>
                      <a:r>
                        <a:rPr kumimoji="1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：</a:t>
                      </a:r>
                      <a:r>
                        <a:rPr kumimoji="1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00~11</a:t>
                      </a:r>
                      <a:r>
                        <a:rPr kumimoji="1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：</a:t>
                      </a:r>
                      <a:r>
                        <a:rPr kumimoji="1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</a:t>
                      </a:r>
                    </a:p>
                  </a:txBody>
                  <a:tcPr marL="91445" marR="91445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15</a:t>
                      </a:r>
                      <a:r>
                        <a:rPr kumimoji="1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：</a:t>
                      </a:r>
                      <a:r>
                        <a:rPr kumimoji="1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00~15</a:t>
                      </a:r>
                      <a:r>
                        <a:rPr kumimoji="1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：</a:t>
                      </a:r>
                      <a:r>
                        <a:rPr kumimoji="1" lang="en-US" altLang="zh-TW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30</a:t>
                      </a:r>
                    </a:p>
                  </a:txBody>
                  <a:tcPr marL="91445" marR="91445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問答時間</a:t>
                      </a:r>
                      <a:endParaRPr kumimoji="1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45" marR="91445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zh-TW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45" marR="91445"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670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D0BEB88-12D3-41F1-B6BA-706EF7480F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18938" y="6581775"/>
            <a:ext cx="373062" cy="206375"/>
          </a:xfrm>
        </p:spPr>
        <p:txBody>
          <a:bodyPr rtlCol="0"/>
          <a:lstStyle/>
          <a:p>
            <a:pPr rtl="0"/>
            <a:fld id="{03DC2DEF-D2FE-4B45-ABA4-9F153FD1C98A}" type="slidenum">
              <a:rPr lang="en-US" altLang="zh-TW" smtClean="0"/>
              <a:t>20</a:t>
            </a:fld>
            <a:endParaRPr lang="zh-TW" altLang="en-US"/>
          </a:p>
        </p:txBody>
      </p:sp>
      <p:sp>
        <p:nvSpPr>
          <p:cNvPr id="9" name="標題 4">
            <a:extLst>
              <a:ext uri="{FF2B5EF4-FFF2-40B4-BE49-F238E27FC236}">
                <a16:creationId xmlns:a16="http://schemas.microsoft.com/office/drawing/2014/main" id="{250E3AE7-3474-7CA7-9BD3-D3287753178A}"/>
              </a:ext>
            </a:extLst>
          </p:cNvPr>
          <p:cNvSpPr txBox="1">
            <a:spLocks/>
          </p:cNvSpPr>
          <p:nvPr/>
        </p:nvSpPr>
        <p:spPr>
          <a:xfrm>
            <a:off x="371475" y="260351"/>
            <a:ext cx="11520487" cy="758824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九、使用回報作業</a:t>
            </a:r>
            <a:r>
              <a:rPr lang="en-US" altLang="zh-TW" dirty="0"/>
              <a:t>-</a:t>
            </a:r>
            <a:r>
              <a:rPr lang="zh-TW" altLang="en-US" dirty="0"/>
              <a:t>誤用回報作業</a:t>
            </a:r>
            <a:r>
              <a:rPr lang="en-US" altLang="zh-TW" dirty="0"/>
              <a:t>(1)</a:t>
            </a:r>
            <a:endParaRPr lang="zh-TW" altLang="en-US" dirty="0"/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2F846E3C-DB32-4044-B6FB-590D7EB637B2}"/>
              </a:ext>
            </a:extLst>
          </p:cNvPr>
          <p:cNvGrpSpPr/>
          <p:nvPr/>
        </p:nvGrpSpPr>
        <p:grpSpPr>
          <a:xfrm>
            <a:off x="300038" y="878428"/>
            <a:ext cx="11719215" cy="5719221"/>
            <a:chOff x="300037" y="862553"/>
            <a:chExt cx="11719215" cy="5719221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B4A9EE44-4F3E-4998-8090-CDB32C0CB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037" y="862553"/>
              <a:ext cx="11719215" cy="5719221"/>
            </a:xfrm>
            <a:prstGeom prst="rect">
              <a:avLst/>
            </a:prstGeom>
          </p:spPr>
        </p:pic>
        <p:sp>
          <p:nvSpPr>
            <p:cNvPr id="5" name="矩形: 圓角 4">
              <a:extLst>
                <a:ext uri="{FF2B5EF4-FFF2-40B4-BE49-F238E27FC236}">
                  <a16:creationId xmlns:a16="http://schemas.microsoft.com/office/drawing/2014/main" id="{FCCEC62C-13AB-410C-8875-6002BC10EC7D}"/>
                </a:ext>
              </a:extLst>
            </p:cNvPr>
            <p:cNvSpPr/>
            <p:nvPr/>
          </p:nvSpPr>
          <p:spPr>
            <a:xfrm>
              <a:off x="486485" y="1350793"/>
              <a:ext cx="1095331" cy="243689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: 圓角 10">
              <a:extLst>
                <a:ext uri="{FF2B5EF4-FFF2-40B4-BE49-F238E27FC236}">
                  <a16:creationId xmlns:a16="http://schemas.microsoft.com/office/drawing/2014/main" id="{EE589CFC-1349-4D11-952F-C9FC443B9B17}"/>
                </a:ext>
              </a:extLst>
            </p:cNvPr>
            <p:cNvSpPr/>
            <p:nvPr/>
          </p:nvSpPr>
          <p:spPr>
            <a:xfrm>
              <a:off x="497705" y="2655147"/>
              <a:ext cx="1204864" cy="28137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: 圓角 11">
              <a:extLst>
                <a:ext uri="{FF2B5EF4-FFF2-40B4-BE49-F238E27FC236}">
                  <a16:creationId xmlns:a16="http://schemas.microsoft.com/office/drawing/2014/main" id="{090201AF-D512-4E96-A5F5-E022F8910429}"/>
                </a:ext>
              </a:extLst>
            </p:cNvPr>
            <p:cNvSpPr/>
            <p:nvPr/>
          </p:nvSpPr>
          <p:spPr>
            <a:xfrm>
              <a:off x="488279" y="5377048"/>
              <a:ext cx="1204864" cy="228129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語音泡泡: 圓角矩形 5">
              <a:extLst>
                <a:ext uri="{FF2B5EF4-FFF2-40B4-BE49-F238E27FC236}">
                  <a16:creationId xmlns:a16="http://schemas.microsoft.com/office/drawing/2014/main" id="{4DDCF831-1550-470A-B0AB-8DFE5F6F5736}"/>
                </a:ext>
              </a:extLst>
            </p:cNvPr>
            <p:cNvSpPr/>
            <p:nvPr/>
          </p:nvSpPr>
          <p:spPr>
            <a:xfrm>
              <a:off x="2005902" y="1310327"/>
              <a:ext cx="7647143" cy="386498"/>
            </a:xfrm>
            <a:prstGeom prst="wedgeRoundRectCallout">
              <a:avLst>
                <a:gd name="adj1" fmla="val -54879"/>
                <a:gd name="adj2" fmla="val -15245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b="1" dirty="0">
                  <a:solidFill>
                    <a:schemeClr val="tx2"/>
                  </a:solidFill>
                </a:rPr>
                <a:t>誤用非屬用藥個案因素（例如藥物毀損）時，由此處進行回報</a:t>
              </a:r>
              <a:r>
                <a:rPr lang="en-US" altLang="zh-TW" b="1" dirty="0">
                  <a:solidFill>
                    <a:schemeClr val="tx2"/>
                  </a:solidFill>
                  <a:sym typeface="Wingdings" panose="05000000000000000000" pitchFamily="2" charset="2"/>
                </a:rPr>
                <a:t></a:t>
              </a:r>
              <a:r>
                <a:rPr lang="zh-TW" altLang="en-US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會扣庫存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語音泡泡: 圓角矩形 13">
              <a:extLst>
                <a:ext uri="{FF2B5EF4-FFF2-40B4-BE49-F238E27FC236}">
                  <a16:creationId xmlns:a16="http://schemas.microsoft.com/office/drawing/2014/main" id="{C9E1E601-BCAB-4D4E-A01C-BCC2DE0400FF}"/>
                </a:ext>
              </a:extLst>
            </p:cNvPr>
            <p:cNvSpPr/>
            <p:nvPr/>
          </p:nvSpPr>
          <p:spPr>
            <a:xfrm>
              <a:off x="2005903" y="2639191"/>
              <a:ext cx="9183712" cy="386498"/>
            </a:xfrm>
            <a:prstGeom prst="wedgeRoundRectCallout">
              <a:avLst>
                <a:gd name="adj1" fmla="val -54879"/>
                <a:gd name="adj2" fmla="val -15245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b="1" dirty="0">
                  <a:solidFill>
                    <a:schemeClr val="tx2"/>
                  </a:solidFill>
                </a:rPr>
                <a:t>誤用屬用藥個案因素（已調劑）時，由此處進行回報</a:t>
              </a:r>
              <a:r>
                <a:rPr lang="en-US" altLang="zh-TW" b="1" dirty="0">
                  <a:solidFill>
                    <a:schemeClr val="tx2"/>
                  </a:solidFill>
                  <a:sym typeface="Wingdings" panose="05000000000000000000" pitchFamily="2" charset="2"/>
                </a:rPr>
                <a:t></a:t>
              </a:r>
              <a:r>
                <a:rPr lang="zh-TW" altLang="en-US" b="1" dirty="0">
                  <a:solidFill>
                    <a:schemeClr val="tx2"/>
                  </a:solidFill>
                  <a:sym typeface="Wingdings" panose="05000000000000000000" pitchFamily="2" charset="2"/>
                </a:rPr>
                <a:t>先前已扣庫存，此處</a:t>
              </a:r>
              <a:r>
                <a:rPr lang="zh-TW" altLang="en-US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不重複扣庫存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語音泡泡: 圓角矩形 14">
              <a:extLst>
                <a:ext uri="{FF2B5EF4-FFF2-40B4-BE49-F238E27FC236}">
                  <a16:creationId xmlns:a16="http://schemas.microsoft.com/office/drawing/2014/main" id="{9193FBFE-1957-4BB5-8EEE-0C9A2DCB59BC}"/>
                </a:ext>
              </a:extLst>
            </p:cNvPr>
            <p:cNvSpPr/>
            <p:nvPr/>
          </p:nvSpPr>
          <p:spPr>
            <a:xfrm>
              <a:off x="2005902" y="5183799"/>
              <a:ext cx="5431844" cy="386498"/>
            </a:xfrm>
            <a:prstGeom prst="wedgeRoundRectCallout">
              <a:avLst>
                <a:gd name="adj1" fmla="val -55747"/>
                <a:gd name="adj2" fmla="val 21340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b="1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上方</a:t>
              </a:r>
              <a:r>
                <a:rPr lang="en-US" altLang="zh-TW" b="1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2</a:t>
              </a:r>
              <a:r>
                <a:rPr lang="zh-TW" altLang="en-US" b="1" dirty="0">
                  <a:solidFill>
                    <a:schemeClr val="tx2"/>
                  </a:solidFill>
                  <a:latin typeface="Century Gothic" panose="020B0502020202020204" pitchFamily="34" charset="0"/>
                </a:rPr>
                <a:t>項清單已完成誤用回報之資料，會移至此處。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24357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D0BEB88-12D3-41F1-B6BA-706EF7480F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18938" y="6581775"/>
            <a:ext cx="373062" cy="206375"/>
          </a:xfrm>
        </p:spPr>
        <p:txBody>
          <a:bodyPr rtlCol="0"/>
          <a:lstStyle/>
          <a:p>
            <a:pPr rtl="0"/>
            <a:fld id="{03DC2DEF-D2FE-4B45-ABA4-9F153FD1C98A}" type="slidenum">
              <a:rPr lang="en-US" altLang="zh-TW" smtClean="0"/>
              <a:t>21</a:t>
            </a:fld>
            <a:endParaRPr lang="zh-TW" altLang="en-US"/>
          </a:p>
        </p:txBody>
      </p:sp>
      <p:sp>
        <p:nvSpPr>
          <p:cNvPr id="4" name="標題 4">
            <a:extLst>
              <a:ext uri="{FF2B5EF4-FFF2-40B4-BE49-F238E27FC236}">
                <a16:creationId xmlns:a16="http://schemas.microsoft.com/office/drawing/2014/main" id="{8350941E-25D6-5DF6-0679-2EB146130BDB}"/>
              </a:ext>
            </a:extLst>
          </p:cNvPr>
          <p:cNvSpPr txBox="1">
            <a:spLocks/>
          </p:cNvSpPr>
          <p:nvPr/>
        </p:nvSpPr>
        <p:spPr>
          <a:xfrm>
            <a:off x="523875" y="412751"/>
            <a:ext cx="11520487" cy="758824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九、使用回報</a:t>
            </a:r>
            <a:r>
              <a:rPr lang="en-US" altLang="zh-TW" dirty="0"/>
              <a:t>-</a:t>
            </a:r>
            <a:r>
              <a:rPr lang="zh-TW" altLang="en-US" dirty="0"/>
              <a:t>誤用回報作業</a:t>
            </a:r>
            <a:r>
              <a:rPr lang="en-US" altLang="zh-TW" dirty="0"/>
              <a:t>(1)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11DA217-87FF-5B8D-993A-11D339BF1C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8647" y="1037182"/>
            <a:ext cx="6632548" cy="2776658"/>
          </a:xfrm>
          <a:prstGeom prst="rect">
            <a:avLst/>
          </a:prstGeom>
        </p:spPr>
      </p:pic>
      <p:sp>
        <p:nvSpPr>
          <p:cNvPr id="10" name="矩形: 圓角 9">
            <a:extLst>
              <a:ext uri="{FF2B5EF4-FFF2-40B4-BE49-F238E27FC236}">
                <a16:creationId xmlns:a16="http://schemas.microsoft.com/office/drawing/2014/main" id="{02ACE0E1-FD28-9E4E-504C-9C44805E33A3}"/>
              </a:ext>
            </a:extLst>
          </p:cNvPr>
          <p:cNvSpPr/>
          <p:nvPr/>
        </p:nvSpPr>
        <p:spPr>
          <a:xfrm>
            <a:off x="523875" y="1037182"/>
            <a:ext cx="998376" cy="2784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6122A871-9EEC-0895-35F1-42FF640643B3}"/>
              </a:ext>
            </a:extLst>
          </p:cNvPr>
          <p:cNvSpPr/>
          <p:nvPr/>
        </p:nvSpPr>
        <p:spPr>
          <a:xfrm>
            <a:off x="523875" y="2971728"/>
            <a:ext cx="457202" cy="2784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3D6019AD-E826-F753-0880-9BC52B2ED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251" y="3380227"/>
            <a:ext cx="6051739" cy="3429000"/>
          </a:xfrm>
          <a:prstGeom prst="rect">
            <a:avLst/>
          </a:prstGeom>
        </p:spPr>
      </p:pic>
      <p:sp>
        <p:nvSpPr>
          <p:cNvPr id="18" name="箭號: 向右 17">
            <a:extLst>
              <a:ext uri="{FF2B5EF4-FFF2-40B4-BE49-F238E27FC236}">
                <a16:creationId xmlns:a16="http://schemas.microsoft.com/office/drawing/2014/main" id="{88B6959A-46C9-4769-7EC6-3040BF9078F2}"/>
              </a:ext>
            </a:extLst>
          </p:cNvPr>
          <p:cNvSpPr/>
          <p:nvPr/>
        </p:nvSpPr>
        <p:spPr>
          <a:xfrm rot="2358574">
            <a:off x="934155" y="3366788"/>
            <a:ext cx="848210" cy="3105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5EB9F69D-05D7-1AED-53D1-A004681AC4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1986" y="1037182"/>
            <a:ext cx="6332376" cy="3164521"/>
          </a:xfrm>
          <a:prstGeom prst="rect">
            <a:avLst/>
          </a:prstGeom>
        </p:spPr>
      </p:pic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6612641E-3EB0-73B3-123D-38540DFB73CC}"/>
              </a:ext>
            </a:extLst>
          </p:cNvPr>
          <p:cNvSpPr/>
          <p:nvPr/>
        </p:nvSpPr>
        <p:spPr>
          <a:xfrm>
            <a:off x="1667478" y="1052692"/>
            <a:ext cx="4238799" cy="27843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7D073E85-3788-0968-7610-35D0F3B36D53}"/>
              </a:ext>
            </a:extLst>
          </p:cNvPr>
          <p:cNvSpPr txBox="1"/>
          <p:nvPr/>
        </p:nvSpPr>
        <p:spPr>
          <a:xfrm>
            <a:off x="7440006" y="4279119"/>
            <a:ext cx="4512917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Century Gothic" panose="020B0502020202020204" pitchFamily="34" charset="0"/>
              </a:rPr>
              <a:t>1.</a:t>
            </a:r>
            <a:r>
              <a:rPr lang="zh-TW" altLang="en-US" sz="2000" b="1" dirty="0"/>
              <a:t>非用藥個案因素（例如藥物毀損）之誤用回報，</a:t>
            </a:r>
            <a:r>
              <a:rPr lang="zh-TW" altLang="en-US" sz="2000" b="1" dirty="0">
                <a:latin typeface="Century Gothic" panose="020B0502020202020204" pitchFamily="34" charset="0"/>
              </a:rPr>
              <a:t>請點擊「新增誤用回報作業」</a:t>
            </a:r>
            <a:endParaRPr lang="en-US" altLang="zh-TW" sz="2000" b="1" dirty="0">
              <a:latin typeface="Century Gothic" panose="020B0502020202020204" pitchFamily="34" charset="0"/>
            </a:endParaRPr>
          </a:p>
          <a:p>
            <a:r>
              <a:rPr lang="zh-TW" altLang="en-US" sz="2000" b="1" dirty="0">
                <a:latin typeface="Century Gothic" panose="020B0502020202020204" pitchFamily="34" charset="0"/>
              </a:rPr>
              <a:t>  直接新增資料。</a:t>
            </a:r>
            <a:endParaRPr lang="en-US" altLang="zh-TW" sz="2000" b="1" dirty="0">
              <a:latin typeface="Century Gothic" panose="020B0502020202020204" pitchFamily="34" charset="0"/>
            </a:endParaRPr>
          </a:p>
          <a:p>
            <a:endParaRPr lang="en-US" altLang="zh-TW" sz="2000" b="1" dirty="0">
              <a:latin typeface="Century Gothic" panose="020B0502020202020204" pitchFamily="34" charset="0"/>
            </a:endParaRPr>
          </a:p>
          <a:p>
            <a:r>
              <a:rPr lang="en-US" altLang="zh-TW" sz="2000" b="1" dirty="0">
                <a:latin typeface="Century Gothic" panose="020B0502020202020204" pitchFamily="34" charset="0"/>
              </a:rPr>
              <a:t>2.</a:t>
            </a:r>
            <a:r>
              <a:rPr lang="zh-TW" altLang="en-US" sz="2000" b="1" dirty="0"/>
              <a:t>已調劑之個案誤用回報，請</a:t>
            </a:r>
            <a:r>
              <a:rPr lang="zh-TW" altLang="en-US" sz="2000" b="1" dirty="0">
                <a:latin typeface="Century Gothic" panose="020B0502020202020204" pitchFamily="34" charset="0"/>
              </a:rPr>
              <a:t>由使用回報清單點擊「新增」，以編修該筆個案誤用之原因。</a:t>
            </a:r>
          </a:p>
        </p:txBody>
      </p:sp>
    </p:spTree>
    <p:extLst>
      <p:ext uri="{BB962C8B-B14F-4D97-AF65-F5344CB8AC3E}">
        <p14:creationId xmlns:p14="http://schemas.microsoft.com/office/powerpoint/2010/main" val="726700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D0BEB88-12D3-41F1-B6BA-706EF7480F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18938" y="6581775"/>
            <a:ext cx="373062" cy="206375"/>
          </a:xfrm>
        </p:spPr>
        <p:txBody>
          <a:bodyPr rtlCol="0"/>
          <a:lstStyle/>
          <a:p>
            <a:pPr rtl="0"/>
            <a:fld id="{03DC2DEF-D2FE-4B45-ABA4-9F153FD1C98A}" type="slidenum">
              <a:rPr lang="en-US" altLang="zh-TW" smtClean="0"/>
              <a:t>22</a:t>
            </a:fld>
            <a:endParaRPr lang="zh-TW" altLang="en-US"/>
          </a:p>
        </p:txBody>
      </p:sp>
      <p:sp>
        <p:nvSpPr>
          <p:cNvPr id="4" name="標題 4">
            <a:extLst>
              <a:ext uri="{FF2B5EF4-FFF2-40B4-BE49-F238E27FC236}">
                <a16:creationId xmlns:a16="http://schemas.microsoft.com/office/drawing/2014/main" id="{8350941E-25D6-5DF6-0679-2EB146130BDB}"/>
              </a:ext>
            </a:extLst>
          </p:cNvPr>
          <p:cNvSpPr txBox="1">
            <a:spLocks/>
          </p:cNvSpPr>
          <p:nvPr/>
        </p:nvSpPr>
        <p:spPr>
          <a:xfrm>
            <a:off x="523875" y="412751"/>
            <a:ext cx="11520487" cy="758824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九、使用回報</a:t>
            </a:r>
            <a:r>
              <a:rPr lang="en-US" altLang="zh-TW" dirty="0"/>
              <a:t>-</a:t>
            </a:r>
            <a:r>
              <a:rPr lang="zh-TW" altLang="en-US" dirty="0"/>
              <a:t>誤用回報作業</a:t>
            </a:r>
            <a:r>
              <a:rPr lang="en-US" altLang="zh-TW" dirty="0"/>
              <a:t>(2)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11DA217-87FF-5B8D-993A-11D339BF1C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6612" y="947910"/>
            <a:ext cx="9734689" cy="4962180"/>
          </a:xfrm>
          <a:prstGeom prst="rect">
            <a:avLst/>
          </a:prstGeom>
        </p:spPr>
      </p:pic>
      <p:sp>
        <p:nvSpPr>
          <p:cNvPr id="10" name="矩形: 圓角 9">
            <a:extLst>
              <a:ext uri="{FF2B5EF4-FFF2-40B4-BE49-F238E27FC236}">
                <a16:creationId xmlns:a16="http://schemas.microsoft.com/office/drawing/2014/main" id="{02ACE0E1-FD28-9E4E-504C-9C44805E33A3}"/>
              </a:ext>
            </a:extLst>
          </p:cNvPr>
          <p:cNvSpPr/>
          <p:nvPr/>
        </p:nvSpPr>
        <p:spPr>
          <a:xfrm>
            <a:off x="1344968" y="5271236"/>
            <a:ext cx="8386859" cy="63885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CE240050-CF63-D77A-A91B-A52BB6CAAB08}"/>
              </a:ext>
            </a:extLst>
          </p:cNvPr>
          <p:cNvSpPr txBox="1"/>
          <p:nvPr/>
        </p:nvSpPr>
        <p:spPr>
          <a:xfrm>
            <a:off x="7492552" y="3243421"/>
            <a:ext cx="4512917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Century Gothic" panose="020B0502020202020204" pitchFamily="34" charset="0"/>
              </a:rPr>
              <a:t>1.</a:t>
            </a:r>
            <a:r>
              <a:rPr lang="zh-TW" altLang="en-US" sz="2000" b="1" dirty="0">
                <a:latin typeface="Century Gothic" panose="020B0502020202020204" pitchFamily="34" charset="0"/>
              </a:rPr>
              <a:t> 新增後的誤用回報資料，會顯示於誤用回報清單中，可以點擊「檢視」查看詳細內容。</a:t>
            </a:r>
            <a:endParaRPr lang="en-US" altLang="zh-TW" sz="2000" b="1" dirty="0">
              <a:latin typeface="Century Gothic" panose="020B0502020202020204" pitchFamily="34" charset="0"/>
            </a:endParaRPr>
          </a:p>
          <a:p>
            <a:r>
              <a:rPr lang="en-US" altLang="zh-TW" sz="2000" b="1" dirty="0">
                <a:latin typeface="Century Gothic" panose="020B0502020202020204" pitchFamily="34" charset="0"/>
              </a:rPr>
              <a:t>2.</a:t>
            </a:r>
            <a:r>
              <a:rPr lang="zh-TW" altLang="en-US" sz="2000" b="1" dirty="0">
                <a:latin typeface="Century Gothic" panose="020B0502020202020204" pitchFamily="34" charset="0"/>
              </a:rPr>
              <a:t>如欲刪除，可勾選後點擊「刪除選取」，即刪除該筆誤用回報資料</a:t>
            </a:r>
          </a:p>
        </p:txBody>
      </p:sp>
    </p:spTree>
    <p:extLst>
      <p:ext uri="{BB962C8B-B14F-4D97-AF65-F5344CB8AC3E}">
        <p14:creationId xmlns:p14="http://schemas.microsoft.com/office/powerpoint/2010/main" val="2027270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1B268E-B757-824A-8256-14FE2FF6E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i="1">
                <a:solidFill>
                  <a:schemeClr val="bg1"/>
                </a:solidFill>
              </a:rPr>
              <a:t>The Best</a:t>
            </a:r>
            <a:br>
              <a:rPr lang="en-US" altLang="zh-TW" i="1">
                <a:solidFill>
                  <a:schemeClr val="bg1"/>
                </a:solidFill>
              </a:rPr>
            </a:br>
            <a:r>
              <a:rPr lang="en-US" altLang="zh-TW" i="1">
                <a:solidFill>
                  <a:schemeClr val="bg1"/>
                </a:solidFill>
              </a:rPr>
              <a:t>       is Yet to Come !</a:t>
            </a:r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44813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D0BEB88-12D3-41F1-B6BA-706EF7480F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18938" y="6581775"/>
            <a:ext cx="373062" cy="206375"/>
          </a:xfrm>
        </p:spPr>
        <p:txBody>
          <a:bodyPr rtlCol="0"/>
          <a:lstStyle/>
          <a:p>
            <a:pPr rtl="0"/>
            <a:fld id="{03DC2DEF-D2FE-4B45-ABA4-9F153FD1C98A}" type="slidenum">
              <a:rPr lang="en-US" altLang="zh-TW" smtClean="0"/>
              <a:t>3</a:t>
            </a:fld>
            <a:endParaRPr lang="zh-TW" altLang="en-US"/>
          </a:p>
        </p:txBody>
      </p:sp>
      <p:sp>
        <p:nvSpPr>
          <p:cNvPr id="9" name="標題 4">
            <a:extLst>
              <a:ext uri="{FF2B5EF4-FFF2-40B4-BE49-F238E27FC236}">
                <a16:creationId xmlns:a16="http://schemas.microsoft.com/office/drawing/2014/main" id="{250E3AE7-3474-7CA7-9BD3-D3287753178A}"/>
              </a:ext>
            </a:extLst>
          </p:cNvPr>
          <p:cNvSpPr txBox="1">
            <a:spLocks/>
          </p:cNvSpPr>
          <p:nvPr/>
        </p:nvSpPr>
        <p:spPr>
          <a:xfrm>
            <a:off x="371476" y="521961"/>
            <a:ext cx="3012748" cy="758824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二、系統網址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0653ABA-5FFA-1C5D-4F28-BA5A317C1A96}"/>
              </a:ext>
            </a:extLst>
          </p:cNvPr>
          <p:cNvSpPr txBox="1"/>
          <p:nvPr/>
        </p:nvSpPr>
        <p:spPr>
          <a:xfrm>
            <a:off x="3223965" y="988397"/>
            <a:ext cx="7852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https://smis.cdc.gov.tw/SMIS/</a:t>
            </a:r>
            <a:endParaRPr lang="zh-TW" altLang="en-US" sz="32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6787D51-16AF-4AC7-80B4-20F938869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005" y="1608523"/>
            <a:ext cx="8474699" cy="480102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A91DFC8-2D15-4F12-8700-5BE26B8090A3}"/>
              </a:ext>
            </a:extLst>
          </p:cNvPr>
          <p:cNvSpPr/>
          <p:nvPr/>
        </p:nvSpPr>
        <p:spPr>
          <a:xfrm>
            <a:off x="8006964" y="2442656"/>
            <a:ext cx="1429267" cy="14977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語音泡泡: 圓角矩形 12">
            <a:extLst>
              <a:ext uri="{FF2B5EF4-FFF2-40B4-BE49-F238E27FC236}">
                <a16:creationId xmlns:a16="http://schemas.microsoft.com/office/drawing/2014/main" id="{F9007810-A57C-4D53-960F-B308DF6BBAC5}"/>
              </a:ext>
            </a:extLst>
          </p:cNvPr>
          <p:cNvSpPr/>
          <p:nvPr/>
        </p:nvSpPr>
        <p:spPr>
          <a:xfrm>
            <a:off x="6598762" y="4121888"/>
            <a:ext cx="3252248" cy="789478"/>
          </a:xfrm>
          <a:prstGeom prst="wedgeRoundRectCallout">
            <a:avLst>
              <a:gd name="adj1" fmla="val 2645"/>
              <a:gd name="adj2" fmla="val -912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/>
              <a:t>已有帳號之機構．可直接以現有帳號登入，毋須重新申請</a:t>
            </a:r>
          </a:p>
        </p:txBody>
      </p:sp>
    </p:spTree>
    <p:extLst>
      <p:ext uri="{BB962C8B-B14F-4D97-AF65-F5344CB8AC3E}">
        <p14:creationId xmlns:p14="http://schemas.microsoft.com/office/powerpoint/2010/main" val="3647272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D0BEB88-12D3-41F1-B6BA-706EF7480F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18938" y="6581775"/>
            <a:ext cx="373062" cy="206375"/>
          </a:xfrm>
        </p:spPr>
        <p:txBody>
          <a:bodyPr rtlCol="0"/>
          <a:lstStyle/>
          <a:p>
            <a:pPr rtl="0"/>
            <a:fld id="{03DC2DEF-D2FE-4B45-ABA4-9F153FD1C98A}" type="slidenum">
              <a:rPr lang="en-US" altLang="zh-TW" smtClean="0"/>
              <a:t>4</a:t>
            </a:fld>
            <a:endParaRPr lang="zh-TW" altLang="en-US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24939D8C-2BA9-8586-FE33-99F0353CE55C}"/>
              </a:ext>
            </a:extLst>
          </p:cNvPr>
          <p:cNvSpPr txBox="1">
            <a:spLocks/>
          </p:cNvSpPr>
          <p:nvPr/>
        </p:nvSpPr>
        <p:spPr>
          <a:xfrm>
            <a:off x="484982" y="552738"/>
            <a:ext cx="11520487" cy="758824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三、操作手冊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8F0DB46-82E0-A77C-6505-AC9416DA3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82" y="1207866"/>
            <a:ext cx="10143440" cy="4589617"/>
          </a:xfrm>
          <a:prstGeom prst="rect">
            <a:avLst/>
          </a:prstGeom>
        </p:spPr>
      </p:pic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1BDE1F71-1425-474C-A9B4-95D12A1E8C9E}"/>
              </a:ext>
            </a:extLst>
          </p:cNvPr>
          <p:cNvSpPr/>
          <p:nvPr/>
        </p:nvSpPr>
        <p:spPr>
          <a:xfrm>
            <a:off x="1178348" y="1966690"/>
            <a:ext cx="3563333" cy="789478"/>
          </a:xfrm>
          <a:prstGeom prst="wedgeRoundRectCallout">
            <a:avLst>
              <a:gd name="adj1" fmla="val -47790"/>
              <a:gd name="adj2" fmla="val 1702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/>
              <a:t>可於此處下載教育訓練簡報及使用手冊。</a:t>
            </a:r>
          </a:p>
        </p:txBody>
      </p:sp>
    </p:spTree>
    <p:extLst>
      <p:ext uri="{BB962C8B-B14F-4D97-AF65-F5344CB8AC3E}">
        <p14:creationId xmlns:p14="http://schemas.microsoft.com/office/powerpoint/2010/main" val="2305015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A42C033F-8AF2-9C8D-CB02-16757D7B1732}"/>
              </a:ext>
            </a:extLst>
          </p:cNvPr>
          <p:cNvGrpSpPr/>
          <p:nvPr/>
        </p:nvGrpSpPr>
        <p:grpSpPr>
          <a:xfrm>
            <a:off x="173853" y="3564003"/>
            <a:ext cx="11844294" cy="1076194"/>
            <a:chOff x="163398" y="3608928"/>
            <a:chExt cx="11844294" cy="1076194"/>
          </a:xfrm>
        </p:grpSpPr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5EB0870C-0909-44AD-B647-301EA7728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2139"/>
            <a:stretch/>
          </p:blipFill>
          <p:spPr>
            <a:xfrm>
              <a:off x="163398" y="3608928"/>
              <a:ext cx="11844294" cy="107619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A19E87E5-D5D1-4E3C-94BF-65B473A2C524}"/>
                </a:ext>
              </a:extLst>
            </p:cNvPr>
            <p:cNvSpPr/>
            <p:nvPr/>
          </p:nvSpPr>
          <p:spPr>
            <a:xfrm>
              <a:off x="4561002" y="4073380"/>
              <a:ext cx="689729" cy="47976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E0E67F46-907C-43AB-8B70-0046FEEE2AC4}"/>
                </a:ext>
              </a:extLst>
            </p:cNvPr>
            <p:cNvSpPr/>
            <p:nvPr/>
          </p:nvSpPr>
          <p:spPr>
            <a:xfrm>
              <a:off x="6165130" y="4073382"/>
              <a:ext cx="689729" cy="47976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DF5B8EDC-D8A4-4753-AE5D-EA809FCC2732}"/>
                </a:ext>
              </a:extLst>
            </p:cNvPr>
            <p:cNvSpPr/>
            <p:nvPr/>
          </p:nvSpPr>
          <p:spPr>
            <a:xfrm>
              <a:off x="6950695" y="4073380"/>
              <a:ext cx="689729" cy="47976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CE736370-2345-4183-B39D-842379F4844B}"/>
              </a:ext>
            </a:extLst>
          </p:cNvPr>
          <p:cNvGrpSpPr/>
          <p:nvPr/>
        </p:nvGrpSpPr>
        <p:grpSpPr>
          <a:xfrm>
            <a:off x="163398" y="981509"/>
            <a:ext cx="9803876" cy="2355163"/>
            <a:chOff x="163398" y="771639"/>
            <a:chExt cx="9803876" cy="2355163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6541DF60-B91C-4E40-A4F9-DB728161CC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0775"/>
            <a:stretch/>
          </p:blipFill>
          <p:spPr>
            <a:xfrm>
              <a:off x="163398" y="771639"/>
              <a:ext cx="9803876" cy="23551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F68DAEE8-21C9-4F79-8E67-27FD61DE5089}"/>
                </a:ext>
              </a:extLst>
            </p:cNvPr>
            <p:cNvSpPr/>
            <p:nvPr/>
          </p:nvSpPr>
          <p:spPr>
            <a:xfrm>
              <a:off x="7352906" y="1253765"/>
              <a:ext cx="1178352" cy="153656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9" name="箭號: 向下 18">
            <a:extLst>
              <a:ext uri="{FF2B5EF4-FFF2-40B4-BE49-F238E27FC236}">
                <a16:creationId xmlns:a16="http://schemas.microsoft.com/office/drawing/2014/main" id="{811E9EC9-3E68-4E7C-9DC6-FD58FBBA9C1C}"/>
              </a:ext>
            </a:extLst>
          </p:cNvPr>
          <p:cNvSpPr/>
          <p:nvPr/>
        </p:nvSpPr>
        <p:spPr>
          <a:xfrm>
            <a:off x="7640424" y="3275128"/>
            <a:ext cx="603316" cy="45955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語音泡泡: 圓角矩形 2">
            <a:extLst>
              <a:ext uri="{FF2B5EF4-FFF2-40B4-BE49-F238E27FC236}">
                <a16:creationId xmlns:a16="http://schemas.microsoft.com/office/drawing/2014/main" id="{E87EACC0-0303-5CE8-BBC0-1394E2109863}"/>
              </a:ext>
            </a:extLst>
          </p:cNvPr>
          <p:cNvSpPr/>
          <p:nvPr/>
        </p:nvSpPr>
        <p:spPr>
          <a:xfrm>
            <a:off x="592971" y="4926739"/>
            <a:ext cx="2060786" cy="720294"/>
          </a:xfrm>
          <a:prstGeom prst="wedgeRoundRectCallout">
            <a:avLst>
              <a:gd name="adj1" fmla="val 142433"/>
              <a:gd name="adj2" fmla="val -109012"/>
              <a:gd name="adj3" fmla="val 16667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個人資料維護</a:t>
            </a:r>
            <a:r>
              <a:rPr lang="en-US" altLang="zh-TW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r>
              <a:rPr lang="zh-TW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權限變更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9D0351C5-978E-E968-A938-4E4970B37E02}"/>
              </a:ext>
            </a:extLst>
          </p:cNvPr>
          <p:cNvSpPr txBox="1"/>
          <p:nvPr/>
        </p:nvSpPr>
        <p:spPr>
          <a:xfrm>
            <a:off x="10062294" y="1463635"/>
            <a:ext cx="1871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b="1" dirty="0">
                <a:latin typeface="Century Gothic" panose="020B0502020202020204" pitchFamily="34" charset="0"/>
              </a:rPr>
              <a:t>登入後點選</a:t>
            </a:r>
            <a:br>
              <a:rPr lang="en-US" altLang="zh-TW" b="1" dirty="0">
                <a:latin typeface="Century Gothic" panose="020B0502020202020204" pitchFamily="34" charset="0"/>
              </a:rPr>
            </a:br>
            <a:r>
              <a:rPr lang="zh-TW" altLang="en-US" b="1" dirty="0">
                <a:latin typeface="Century Gothic" panose="020B0502020202020204" pitchFamily="34" charset="0"/>
              </a:rPr>
              <a:t>新興傳染病用藥子系統</a:t>
            </a:r>
            <a:endParaRPr lang="en-US" altLang="zh-TW" b="1" dirty="0">
              <a:latin typeface="Century Gothic" panose="020B0502020202020204" pitchFamily="34" charset="0"/>
            </a:endParaRPr>
          </a:p>
        </p:txBody>
      </p:sp>
      <p:sp>
        <p:nvSpPr>
          <p:cNvPr id="5" name="箭號: 向下 4">
            <a:extLst>
              <a:ext uri="{FF2B5EF4-FFF2-40B4-BE49-F238E27FC236}">
                <a16:creationId xmlns:a16="http://schemas.microsoft.com/office/drawing/2014/main" id="{2DB17C89-C83C-13C0-0158-CBE28698874F}"/>
              </a:ext>
            </a:extLst>
          </p:cNvPr>
          <p:cNvSpPr/>
          <p:nvPr/>
        </p:nvSpPr>
        <p:spPr>
          <a:xfrm rot="5400000">
            <a:off x="9040346" y="806856"/>
            <a:ext cx="365167" cy="167872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語音泡泡: 圓角矩形 8">
            <a:extLst>
              <a:ext uri="{FF2B5EF4-FFF2-40B4-BE49-F238E27FC236}">
                <a16:creationId xmlns:a16="http://schemas.microsoft.com/office/drawing/2014/main" id="{299C898D-D02E-5CEE-D6D7-CB53D39F61FD}"/>
              </a:ext>
            </a:extLst>
          </p:cNvPr>
          <p:cNvSpPr/>
          <p:nvPr/>
        </p:nvSpPr>
        <p:spPr>
          <a:xfrm>
            <a:off x="2825207" y="5246893"/>
            <a:ext cx="4274637" cy="1076194"/>
          </a:xfrm>
          <a:prstGeom prst="wedgeRoundRectCallout">
            <a:avLst>
              <a:gd name="adj1" fmla="val 36645"/>
              <a:gd name="adj2" fmla="val -115172"/>
              <a:gd name="adj3" fmla="val 16667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進貨調撥：申請進貨</a:t>
            </a:r>
            <a:endParaRPr lang="en-US" altLang="zh-TW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點驗：查詢及維護點驗進貨調撥</a:t>
            </a:r>
            <a:endParaRPr lang="en-US" altLang="zh-TW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出貨：查詢及維護移撥資料</a:t>
            </a:r>
          </a:p>
        </p:txBody>
      </p:sp>
      <p:sp>
        <p:nvSpPr>
          <p:cNvPr id="10" name="語音泡泡: 圓角矩形 9">
            <a:extLst>
              <a:ext uri="{FF2B5EF4-FFF2-40B4-BE49-F238E27FC236}">
                <a16:creationId xmlns:a16="http://schemas.microsoft.com/office/drawing/2014/main" id="{CC1DC193-9FD6-64E1-3BF3-6CCE6ED4BFBC}"/>
              </a:ext>
            </a:extLst>
          </p:cNvPr>
          <p:cNvSpPr/>
          <p:nvPr/>
        </p:nvSpPr>
        <p:spPr>
          <a:xfrm>
            <a:off x="7352906" y="5071872"/>
            <a:ext cx="3316775" cy="1317267"/>
          </a:xfrm>
          <a:prstGeom prst="wedgeRoundRectCallout">
            <a:avLst>
              <a:gd name="adj1" fmla="val -46578"/>
              <a:gd name="adj2" fmla="val -92485"/>
              <a:gd name="adj3" fmla="val 16667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使用回報作業：新增物資使用及用藥對象資料</a:t>
            </a:r>
            <a:endParaRPr lang="en-US" altLang="zh-TW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誤用回報作業：回報誤用的使用資料</a:t>
            </a:r>
          </a:p>
        </p:txBody>
      </p:sp>
      <p:sp>
        <p:nvSpPr>
          <p:cNvPr id="11" name="標題 4">
            <a:extLst>
              <a:ext uri="{FF2B5EF4-FFF2-40B4-BE49-F238E27FC236}">
                <a16:creationId xmlns:a16="http://schemas.microsoft.com/office/drawing/2014/main" id="{581E46CE-4F4C-0897-25C3-A58A2B9A8D44}"/>
              </a:ext>
            </a:extLst>
          </p:cNvPr>
          <p:cNvSpPr txBox="1">
            <a:spLocks/>
          </p:cNvSpPr>
          <p:nvPr/>
        </p:nvSpPr>
        <p:spPr>
          <a:xfrm>
            <a:off x="415341" y="315555"/>
            <a:ext cx="11520487" cy="758824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四、進入新興傳染病子系統</a:t>
            </a:r>
          </a:p>
        </p:txBody>
      </p:sp>
    </p:spTree>
    <p:extLst>
      <p:ext uri="{BB962C8B-B14F-4D97-AF65-F5344CB8AC3E}">
        <p14:creationId xmlns:p14="http://schemas.microsoft.com/office/powerpoint/2010/main" val="1017931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CE3AF0D3-926E-4530-B455-888EE8FD5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523" y="1425034"/>
            <a:ext cx="4239217" cy="895475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A81E650A-7484-4A2D-B207-8A568D277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86" y="888164"/>
            <a:ext cx="1757769" cy="2269815"/>
          </a:xfrm>
          <a:prstGeom prst="rect">
            <a:avLst/>
          </a:prstGeom>
        </p:spPr>
      </p:pic>
      <p:sp>
        <p:nvSpPr>
          <p:cNvPr id="11" name="標題 4">
            <a:extLst>
              <a:ext uri="{FF2B5EF4-FFF2-40B4-BE49-F238E27FC236}">
                <a16:creationId xmlns:a16="http://schemas.microsoft.com/office/drawing/2014/main" id="{581E46CE-4F4C-0897-25C3-A58A2B9A8D44}"/>
              </a:ext>
            </a:extLst>
          </p:cNvPr>
          <p:cNvSpPr txBox="1">
            <a:spLocks/>
          </p:cNvSpPr>
          <p:nvPr/>
        </p:nvSpPr>
        <p:spPr>
          <a:xfrm>
            <a:off x="415341" y="315555"/>
            <a:ext cx="11520487" cy="758824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五、個人資料維護</a:t>
            </a:r>
            <a:r>
              <a:rPr lang="en-US" altLang="zh-TW" dirty="0"/>
              <a:t>/</a:t>
            </a:r>
            <a:r>
              <a:rPr lang="zh-TW" altLang="en-US" dirty="0"/>
              <a:t>權限變更</a:t>
            </a:r>
          </a:p>
          <a:p>
            <a:endParaRPr lang="zh-TW" altLang="en-US" dirty="0"/>
          </a:p>
        </p:txBody>
      </p:sp>
      <p:sp>
        <p:nvSpPr>
          <p:cNvPr id="15" name="箭號: 向下 14">
            <a:extLst>
              <a:ext uri="{FF2B5EF4-FFF2-40B4-BE49-F238E27FC236}">
                <a16:creationId xmlns:a16="http://schemas.microsoft.com/office/drawing/2014/main" id="{8081D19D-71BA-DF01-5819-7B9CA846AC50}"/>
              </a:ext>
            </a:extLst>
          </p:cNvPr>
          <p:cNvSpPr/>
          <p:nvPr/>
        </p:nvSpPr>
        <p:spPr>
          <a:xfrm rot="16200000">
            <a:off x="2189929" y="1731799"/>
            <a:ext cx="365167" cy="64711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C27CCF18-F822-DC05-A69C-EF1D86B908DD}"/>
              </a:ext>
            </a:extLst>
          </p:cNvPr>
          <p:cNvSpPr/>
          <p:nvPr/>
        </p:nvSpPr>
        <p:spPr>
          <a:xfrm>
            <a:off x="291186" y="1872774"/>
            <a:ext cx="1757769" cy="3736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4BD4881-0324-441C-9B2B-0D92DA555AEC}"/>
              </a:ext>
            </a:extLst>
          </p:cNvPr>
          <p:cNvSpPr/>
          <p:nvPr/>
        </p:nvSpPr>
        <p:spPr>
          <a:xfrm>
            <a:off x="291186" y="897863"/>
            <a:ext cx="887166" cy="3736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D7175D5-650A-4F01-9ABA-7EB6D5A34C61}"/>
              </a:ext>
            </a:extLst>
          </p:cNvPr>
          <p:cNvSpPr/>
          <p:nvPr/>
        </p:nvSpPr>
        <p:spPr>
          <a:xfrm>
            <a:off x="3973099" y="1829314"/>
            <a:ext cx="1588715" cy="45208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605FA5E4-843E-42BB-84CF-AE6C41446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522" y="2671164"/>
            <a:ext cx="10957125" cy="3748490"/>
          </a:xfrm>
          <a:prstGeom prst="rect">
            <a:avLst/>
          </a:prstGeom>
        </p:spPr>
      </p:pic>
      <p:sp>
        <p:nvSpPr>
          <p:cNvPr id="17" name="箭號: 向下 16">
            <a:extLst>
              <a:ext uri="{FF2B5EF4-FFF2-40B4-BE49-F238E27FC236}">
                <a16:creationId xmlns:a16="http://schemas.microsoft.com/office/drawing/2014/main" id="{1C310980-781D-44E2-8D24-1D60E1436F69}"/>
              </a:ext>
            </a:extLst>
          </p:cNvPr>
          <p:cNvSpPr/>
          <p:nvPr/>
        </p:nvSpPr>
        <p:spPr>
          <a:xfrm>
            <a:off x="4584872" y="2283888"/>
            <a:ext cx="365167" cy="44090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FFACD8C-C6ED-4F1E-9A18-DA1B4D106522}"/>
              </a:ext>
            </a:extLst>
          </p:cNvPr>
          <p:cNvSpPr/>
          <p:nvPr/>
        </p:nvSpPr>
        <p:spPr>
          <a:xfrm>
            <a:off x="2896523" y="5645068"/>
            <a:ext cx="3375734" cy="3503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語音泡泡: 圓角矩形 18">
            <a:extLst>
              <a:ext uri="{FF2B5EF4-FFF2-40B4-BE49-F238E27FC236}">
                <a16:creationId xmlns:a16="http://schemas.microsoft.com/office/drawing/2014/main" id="{FADB0E8C-2084-4BB6-B046-226F4CED5F6A}"/>
              </a:ext>
            </a:extLst>
          </p:cNvPr>
          <p:cNvSpPr/>
          <p:nvPr/>
        </p:nvSpPr>
        <p:spPr>
          <a:xfrm>
            <a:off x="5895982" y="4841927"/>
            <a:ext cx="2804958" cy="452486"/>
          </a:xfrm>
          <a:prstGeom prst="wedgeRoundRectCallout">
            <a:avLst>
              <a:gd name="adj1" fmla="val -70772"/>
              <a:gd name="adj2" fmla="val 1491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Century Gothic" panose="020B0502020202020204" pitchFamily="34" charset="0"/>
              </a:rPr>
              <a:t>「</a:t>
            </a:r>
            <a:r>
              <a:rPr lang="en-US" altLang="zh-TW" sz="2000" b="1" dirty="0">
                <a:latin typeface="Century Gothic" panose="020B0502020202020204" pitchFamily="34" charset="0"/>
              </a:rPr>
              <a:t>COVID-19</a:t>
            </a:r>
            <a:r>
              <a:rPr lang="zh-TW" altLang="en-US" sz="2000" b="1" dirty="0">
                <a:latin typeface="Century Gothic" panose="020B0502020202020204" pitchFamily="34" charset="0"/>
              </a:rPr>
              <a:t>」應開啟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1F09CC5-4DD0-49B1-9F3E-E56C2A0DC5A6}"/>
              </a:ext>
            </a:extLst>
          </p:cNvPr>
          <p:cNvSpPr/>
          <p:nvPr/>
        </p:nvSpPr>
        <p:spPr>
          <a:xfrm>
            <a:off x="5475402" y="6069274"/>
            <a:ext cx="915971" cy="3503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AA4C5BA0-B71E-461A-B746-987AC64D5626}"/>
              </a:ext>
            </a:extLst>
          </p:cNvPr>
          <p:cNvSpPr txBox="1"/>
          <p:nvPr/>
        </p:nvSpPr>
        <p:spPr>
          <a:xfrm>
            <a:off x="6308084" y="3420019"/>
            <a:ext cx="5109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b="1" dirty="0">
                <a:latin typeface="Century Gothic" panose="020B0502020202020204" pitchFamily="34" charset="0"/>
              </a:rPr>
              <a:t>本次因應系統功能增修，而自「防疫藥品器材」子系統轉置於「新興傳染病用藥」子系統之帳號，已協助開啟「</a:t>
            </a:r>
            <a:r>
              <a:rPr lang="en-US" altLang="zh-TW" b="1" dirty="0">
                <a:latin typeface="Century Gothic" panose="020B0502020202020204" pitchFamily="34" charset="0"/>
              </a:rPr>
              <a:t>COVID-19</a:t>
            </a:r>
            <a:r>
              <a:rPr lang="zh-TW" altLang="en-US" b="1" dirty="0">
                <a:latin typeface="Century Gothic" panose="020B0502020202020204" pitchFamily="34" charset="0"/>
              </a:rPr>
              <a:t>」選項。</a:t>
            </a:r>
          </a:p>
        </p:txBody>
      </p:sp>
    </p:spTree>
    <p:extLst>
      <p:ext uri="{BB962C8B-B14F-4D97-AF65-F5344CB8AC3E}">
        <p14:creationId xmlns:p14="http://schemas.microsoft.com/office/powerpoint/2010/main" val="1662503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6">
            <a:extLst>
              <a:ext uri="{FF2B5EF4-FFF2-40B4-BE49-F238E27FC236}">
                <a16:creationId xmlns:a16="http://schemas.microsoft.com/office/drawing/2014/main" id="{A9F3D0E8-6647-A6C6-E2B4-E0FB1ECF04C7}"/>
              </a:ext>
            </a:extLst>
          </p:cNvPr>
          <p:cNvGraphicFramePr>
            <a:graphicFrameLocks noGrp="1"/>
          </p:cNvGraphicFramePr>
          <p:nvPr/>
        </p:nvGraphicFramePr>
        <p:xfrm>
          <a:off x="405353" y="2251890"/>
          <a:ext cx="11086707" cy="43874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8308">
                  <a:extLst>
                    <a:ext uri="{9D8B030D-6E8A-4147-A177-3AD203B41FA5}">
                      <a16:colId xmlns:a16="http://schemas.microsoft.com/office/drawing/2014/main" val="876692968"/>
                    </a:ext>
                  </a:extLst>
                </a:gridCol>
                <a:gridCol w="2526383">
                  <a:extLst>
                    <a:ext uri="{9D8B030D-6E8A-4147-A177-3AD203B41FA5}">
                      <a16:colId xmlns:a16="http://schemas.microsoft.com/office/drawing/2014/main" val="3591295640"/>
                    </a:ext>
                  </a:extLst>
                </a:gridCol>
                <a:gridCol w="7532016">
                  <a:extLst>
                    <a:ext uri="{9D8B030D-6E8A-4147-A177-3AD203B41FA5}">
                      <a16:colId xmlns:a16="http://schemas.microsoft.com/office/drawing/2014/main" val="1516351469"/>
                    </a:ext>
                  </a:extLst>
                </a:gridCol>
              </a:tblGrid>
              <a:tr h="20155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Century Gothic" panose="020B0502020202020204" pitchFamily="34" charset="0"/>
                        </a:rPr>
                        <a:t>子系統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Century Gothic" panose="020B0502020202020204" pitchFamily="34" charset="0"/>
                        </a:rPr>
                        <a:t>防疫藥品器材子系統</a:t>
                      </a:r>
                      <a:endParaRPr lang="en-US" altLang="zh-TW" sz="200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altLang="zh-TW" sz="2000" dirty="0"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lang="zh-TW" altLang="en-US" sz="2000" dirty="0">
                          <a:latin typeface="Century Gothic" panose="020B0502020202020204" pitchFamily="34" charset="0"/>
                        </a:rPr>
                        <a:t>～</a:t>
                      </a:r>
                      <a:r>
                        <a:rPr lang="en-US" altLang="zh-TW" sz="2000" dirty="0"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zh-TW" altLang="en-US" sz="2000" dirty="0">
                          <a:latin typeface="Century Gothic" panose="020B0502020202020204" pitchFamily="34" charset="0"/>
                        </a:rPr>
                        <a:t>月</a:t>
                      </a:r>
                      <a:r>
                        <a:rPr lang="en-US" altLang="zh-TW" sz="2000" dirty="0">
                          <a:latin typeface="Century Gothic" panose="020B0502020202020204" pitchFamily="34" charset="0"/>
                        </a:rPr>
                        <a:t>5</a:t>
                      </a:r>
                      <a:r>
                        <a:rPr lang="zh-TW" altLang="en-US" sz="2000" dirty="0">
                          <a:latin typeface="Century Gothic" panose="020B0502020202020204" pitchFamily="34" charset="0"/>
                        </a:rPr>
                        <a:t>日</a:t>
                      </a:r>
                      <a:r>
                        <a:rPr lang="en-US" altLang="zh-TW" sz="2000" dirty="0">
                          <a:latin typeface="Century Gothic" panose="020B0502020202020204" pitchFamily="34" charset="0"/>
                        </a:rPr>
                        <a:t>)</a:t>
                      </a:r>
                      <a:endParaRPr lang="zh-TW" altLang="en-US" sz="20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Century Gothic" panose="020B0502020202020204" pitchFamily="34" charset="0"/>
                        </a:rPr>
                        <a:t>新興傳染病用藥子系統</a:t>
                      </a:r>
                      <a:endParaRPr lang="en-US" altLang="zh-TW" sz="200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US" altLang="zh-TW" sz="2000" dirty="0">
                          <a:latin typeface="Century Gothic" panose="020B0502020202020204" pitchFamily="34" charset="0"/>
                        </a:rPr>
                        <a:t>(3</a:t>
                      </a:r>
                      <a:r>
                        <a:rPr lang="zh-TW" altLang="en-US" sz="2000" dirty="0">
                          <a:latin typeface="Century Gothic" panose="020B0502020202020204" pitchFamily="34" charset="0"/>
                        </a:rPr>
                        <a:t>月</a:t>
                      </a:r>
                      <a:r>
                        <a:rPr lang="en-US" altLang="zh-TW" sz="2000" dirty="0">
                          <a:latin typeface="Century Gothic" panose="020B0502020202020204" pitchFamily="34" charset="0"/>
                        </a:rPr>
                        <a:t>6</a:t>
                      </a:r>
                      <a:r>
                        <a:rPr lang="zh-TW" altLang="en-US" sz="2000" dirty="0">
                          <a:latin typeface="Century Gothic" panose="020B0502020202020204" pitchFamily="34" charset="0"/>
                        </a:rPr>
                        <a:t>日～</a:t>
                      </a:r>
                      <a:r>
                        <a:rPr lang="en-US" altLang="zh-TW" sz="2000" dirty="0">
                          <a:latin typeface="Century Gothic" panose="020B0502020202020204" pitchFamily="34" charset="0"/>
                        </a:rPr>
                        <a:t>)</a:t>
                      </a:r>
                      <a:endParaRPr lang="zh-TW" altLang="en-US" sz="20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5180271"/>
                  </a:ext>
                </a:extLst>
              </a:tr>
              <a:tr h="1336266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功能項目名稱及路徑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領用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庫存管理＞使用回報＞使用回報作業＞</a:t>
                      </a:r>
                      <a:endParaRPr lang="en-US" altLang="zh-TW" sz="200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560122"/>
                  </a:ext>
                </a:extLst>
              </a:tr>
              <a:tr h="1039489">
                <a:tc vMerge="1">
                  <a:txBody>
                    <a:bodyPr/>
                    <a:lstStyle/>
                    <a:p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領用備註修改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庫存管理＞使用回報＞使用回報作業＞</a:t>
                      </a:r>
                      <a:endParaRPr lang="en-US" altLang="zh-TW" sz="200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※</a:t>
                      </a:r>
                      <a:r>
                        <a:rPr lang="zh-TW" altLang="en-US" sz="200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使用回報清單</a:t>
                      </a:r>
                      <a:endParaRPr lang="en-US" altLang="zh-TW" sz="200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點擊該筆個案左列「編輯」進入修改資料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7176593"/>
                  </a:ext>
                </a:extLst>
              </a:tr>
              <a:tr h="813419">
                <a:tc vMerge="1">
                  <a:txBody>
                    <a:bodyPr/>
                    <a:lstStyle/>
                    <a:p>
                      <a:endParaRPr lang="zh-TW" altLang="en-US" sz="24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領用撤銷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庫存管理＞使用回報＞使用回報作業＞</a:t>
                      </a:r>
                      <a:endParaRPr lang="en-US" altLang="zh-TW" sz="200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※</a:t>
                      </a:r>
                      <a:r>
                        <a:rPr lang="zh-TW" altLang="en-US" sz="200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使用回報清單</a:t>
                      </a:r>
                      <a:endParaRPr lang="en-US" altLang="zh-TW" sz="200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勾選欲刪除之個案左列方框（可選擇多筆），</a:t>
                      </a:r>
                      <a:endParaRPr lang="en-US" altLang="zh-TW" sz="2000" dirty="0">
                        <a:latin typeface="Century Gothic" panose="020B0502020202020204" pitchFamily="34" charset="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latin typeface="Century Gothic" panose="020B0502020202020204" pitchFamily="34" charset="0"/>
                          <a:ea typeface="微軟正黑體" panose="020B0604030504040204" pitchFamily="34" charset="-120"/>
                        </a:rPr>
                        <a:t>點擊上方「刪除選取」。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091067"/>
                  </a:ext>
                </a:extLst>
              </a:tr>
            </a:tbl>
          </a:graphicData>
        </a:graphic>
      </p:graphicFrame>
      <p:sp>
        <p:nvSpPr>
          <p:cNvPr id="4" name="標題 4">
            <a:extLst>
              <a:ext uri="{FF2B5EF4-FFF2-40B4-BE49-F238E27FC236}">
                <a16:creationId xmlns:a16="http://schemas.microsoft.com/office/drawing/2014/main" id="{F8F3C47A-4F8D-9715-2742-7E7D71AD7E5E}"/>
              </a:ext>
            </a:extLst>
          </p:cNvPr>
          <p:cNvSpPr txBox="1">
            <a:spLocks/>
          </p:cNvSpPr>
          <p:nvPr/>
        </p:nvSpPr>
        <p:spPr>
          <a:xfrm>
            <a:off x="335756" y="412616"/>
            <a:ext cx="11520487" cy="603156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六、防疫藥品及新興傳染用藥子系統</a:t>
            </a:r>
            <a:r>
              <a:rPr lang="zh-TW" altLang="en-US" dirty="0">
                <a:solidFill>
                  <a:srgbClr val="FF0000"/>
                </a:solidFill>
              </a:rPr>
              <a:t>功能</a:t>
            </a:r>
            <a:r>
              <a:rPr lang="zh-TW" altLang="en-US" dirty="0"/>
              <a:t>比對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2110DF1-913C-435B-B0B7-6EDB4F7F47CB}"/>
              </a:ext>
            </a:extLst>
          </p:cNvPr>
          <p:cNvSpPr txBox="1"/>
          <p:nvPr/>
        </p:nvSpPr>
        <p:spPr>
          <a:xfrm>
            <a:off x="405353" y="1051561"/>
            <a:ext cx="11359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TW" sz="24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COVID-19</a:t>
            </a: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用藥自</a:t>
            </a:r>
            <a:r>
              <a:rPr lang="en-US" altLang="zh-TW" sz="24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3</a:t>
            </a: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月</a:t>
            </a:r>
            <a:r>
              <a:rPr lang="en-US" altLang="zh-TW" sz="24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6</a:t>
            </a: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日起，改於「新興傳染病用藥」子系統登錄相關用藥個案明細資料等；預計於</a:t>
            </a:r>
            <a:r>
              <a:rPr lang="en-US" altLang="zh-TW" sz="24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3</a:t>
            </a: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月</a:t>
            </a:r>
            <a:r>
              <a:rPr lang="en-US" altLang="zh-TW" sz="24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5</a:t>
            </a: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日系統停機進行資料移置。</a:t>
            </a:r>
            <a:endParaRPr lang="en-US" altLang="zh-TW" sz="2400" b="1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TW" sz="24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112</a:t>
            </a:r>
            <a:r>
              <a:rPr lang="zh-TW" altLang="en-US" sz="24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年</a:t>
            </a:r>
            <a:r>
              <a:rPr lang="en-US" altLang="zh-TW" sz="24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3</a:t>
            </a:r>
            <a:r>
              <a:rPr lang="zh-TW" altLang="en-US" sz="24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月</a:t>
            </a:r>
            <a:r>
              <a:rPr lang="en-US" altLang="zh-TW" sz="24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6</a:t>
            </a:r>
            <a:r>
              <a:rPr lang="zh-TW" altLang="en-US" sz="24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日起新增</a:t>
            </a:r>
            <a:r>
              <a:rPr lang="zh-TW" altLang="en-US" sz="24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之使用回報作業說明，請參考下表：</a:t>
            </a:r>
            <a:endParaRPr lang="en-US" altLang="zh-TW" sz="2400" b="1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ACCCDE5-43F0-49B0-A33E-70EB351039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83" r="48505" b="76008"/>
          <a:stretch/>
        </p:blipFill>
        <p:spPr>
          <a:xfrm>
            <a:off x="4030663" y="3429000"/>
            <a:ext cx="7382054" cy="709386"/>
          </a:xfrm>
          <a:prstGeom prst="rect">
            <a:avLst/>
          </a:prstGeom>
        </p:spPr>
      </p:pic>
      <p:grpSp>
        <p:nvGrpSpPr>
          <p:cNvPr id="7" name="群組 6">
            <a:extLst>
              <a:ext uri="{FF2B5EF4-FFF2-40B4-BE49-F238E27FC236}">
                <a16:creationId xmlns:a16="http://schemas.microsoft.com/office/drawing/2014/main" id="{B37C41D0-FEA0-4C02-BA50-59003DE190F9}"/>
              </a:ext>
            </a:extLst>
          </p:cNvPr>
          <p:cNvGrpSpPr/>
          <p:nvPr/>
        </p:nvGrpSpPr>
        <p:grpSpPr>
          <a:xfrm>
            <a:off x="8854567" y="4351033"/>
            <a:ext cx="2341333" cy="822111"/>
            <a:chOff x="8854567" y="4351033"/>
            <a:chExt cx="2341333" cy="822111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89E40ABA-501F-4BB5-8B37-36DED78D4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54567" y="4351033"/>
              <a:ext cx="2341333" cy="822111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55A000C2-9BFB-40FB-952E-0B3218A7D104}"/>
                </a:ext>
              </a:extLst>
            </p:cNvPr>
            <p:cNvSpPr/>
            <p:nvPr/>
          </p:nvSpPr>
          <p:spPr>
            <a:xfrm>
              <a:off x="9125146" y="4928912"/>
              <a:ext cx="443060" cy="2361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7655E771-EAF5-47EF-AF3F-F832874EE54A}"/>
              </a:ext>
            </a:extLst>
          </p:cNvPr>
          <p:cNvGrpSpPr/>
          <p:nvPr/>
        </p:nvGrpSpPr>
        <p:grpSpPr>
          <a:xfrm>
            <a:off x="8854567" y="5397592"/>
            <a:ext cx="2558150" cy="1126868"/>
            <a:chOff x="8854567" y="5397592"/>
            <a:chExt cx="2558150" cy="1126868"/>
          </a:xfrm>
        </p:grpSpPr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B656A2B0-3893-47E4-ADD0-3FC451A75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54567" y="5397592"/>
              <a:ext cx="2558150" cy="1126868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7A6AFA4-166A-435F-B913-4257D3C06DFD}"/>
                </a:ext>
              </a:extLst>
            </p:cNvPr>
            <p:cNvSpPr/>
            <p:nvPr/>
          </p:nvSpPr>
          <p:spPr>
            <a:xfrm>
              <a:off x="8863993" y="5560823"/>
              <a:ext cx="694786" cy="2091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7891C0B5-0D60-4D61-A7F5-C756C6223BC7}"/>
                </a:ext>
              </a:extLst>
            </p:cNvPr>
            <p:cNvSpPr/>
            <p:nvPr/>
          </p:nvSpPr>
          <p:spPr>
            <a:xfrm>
              <a:off x="8873420" y="6042640"/>
              <a:ext cx="251726" cy="48181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3851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D0BEB88-12D3-41F1-B6BA-706EF7480F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18938" y="6581775"/>
            <a:ext cx="373062" cy="206375"/>
          </a:xfrm>
        </p:spPr>
        <p:txBody>
          <a:bodyPr rtlCol="0"/>
          <a:lstStyle/>
          <a:p>
            <a:pPr rtl="0"/>
            <a:fld id="{03DC2DEF-D2FE-4B45-ABA4-9F153FD1C98A}" type="slidenum">
              <a:rPr lang="en-US" altLang="zh-TW" smtClean="0"/>
              <a:t>8</a:t>
            </a:fld>
            <a:endParaRPr lang="zh-TW" altLang="en-US"/>
          </a:p>
        </p:txBody>
      </p:sp>
      <p:sp>
        <p:nvSpPr>
          <p:cNvPr id="9" name="標題 4">
            <a:extLst>
              <a:ext uri="{FF2B5EF4-FFF2-40B4-BE49-F238E27FC236}">
                <a16:creationId xmlns:a16="http://schemas.microsoft.com/office/drawing/2014/main" id="{250E3AE7-3474-7CA7-9BD3-D3287753178A}"/>
              </a:ext>
            </a:extLst>
          </p:cNvPr>
          <p:cNvSpPr txBox="1">
            <a:spLocks/>
          </p:cNvSpPr>
          <p:nvPr/>
        </p:nvSpPr>
        <p:spPr>
          <a:xfrm>
            <a:off x="418609" y="486594"/>
            <a:ext cx="11520487" cy="758824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七、領用撤銷說明</a:t>
            </a:r>
            <a:r>
              <a:rPr lang="en-US" altLang="zh-TW" dirty="0"/>
              <a:t>(1)</a:t>
            </a:r>
            <a:endParaRPr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B3F1CA04-7796-6374-36B8-5E73F6D02BFB}"/>
              </a:ext>
            </a:extLst>
          </p:cNvPr>
          <p:cNvSpPr txBox="1"/>
          <p:nvPr/>
        </p:nvSpPr>
        <p:spPr>
          <a:xfrm>
            <a:off x="586033" y="1917364"/>
            <a:ext cx="110199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l"/>
            </a:pPr>
            <a:r>
              <a:rPr lang="zh-TW" altLang="en-US" sz="36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僅適用</a:t>
            </a:r>
            <a:r>
              <a:rPr lang="en-US" altLang="zh-TW" sz="36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年</a:t>
            </a:r>
            <a:r>
              <a:rPr lang="en-US" altLang="zh-TW" sz="36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3</a:t>
            </a:r>
            <a:r>
              <a:rPr lang="zh-TW" alt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月</a:t>
            </a:r>
            <a:r>
              <a:rPr lang="en-US" altLang="zh-TW" sz="36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5</a:t>
            </a:r>
            <a:r>
              <a:rPr lang="zh-TW" altLang="en-US" sz="3600" b="1" dirty="0">
                <a:solidFill>
                  <a:srgbClr val="FF0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日前已登錄在系統的資料</a:t>
            </a:r>
            <a:r>
              <a:rPr lang="zh-TW" altLang="en-US" sz="36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要進行領用撤銷或領用備註功能時。</a:t>
            </a:r>
            <a:endParaRPr lang="en-US" altLang="zh-TW" sz="3600" b="1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zh-TW" altLang="en-US" sz="36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目前已開放可修改自</a:t>
            </a:r>
            <a:r>
              <a:rPr lang="en-US" altLang="zh-TW" sz="36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111</a:t>
            </a:r>
            <a:r>
              <a:rPr lang="zh-TW" altLang="en-US" sz="36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年</a:t>
            </a:r>
            <a:r>
              <a:rPr lang="en-US" altLang="zh-TW" sz="36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6</a:t>
            </a:r>
            <a:r>
              <a:rPr lang="zh-TW" altLang="en-US" sz="36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月</a:t>
            </a:r>
            <a:r>
              <a:rPr lang="en-US" altLang="zh-TW" sz="36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1</a:t>
            </a:r>
            <a:r>
              <a:rPr lang="zh-TW" altLang="en-US" sz="36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日起至</a:t>
            </a:r>
            <a:r>
              <a:rPr lang="en-US" altLang="zh-TW" sz="36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年</a:t>
            </a:r>
            <a:r>
              <a:rPr lang="en-US" altLang="zh-TW" sz="36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3</a:t>
            </a:r>
            <a:r>
              <a:rPr lang="zh-TW" altLang="en-US" sz="36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月</a:t>
            </a:r>
            <a:r>
              <a:rPr lang="en-US" altLang="zh-TW" sz="36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5</a:t>
            </a:r>
            <a:r>
              <a:rPr lang="zh-TW" altLang="en-US" sz="36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日之領用註銷及領用備註功能。</a:t>
            </a:r>
            <a:endParaRPr lang="en-US" altLang="zh-TW" sz="3600" b="1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marL="571500" indent="-571500">
              <a:buFont typeface="Wingdings" panose="05000000000000000000" pitchFamily="2" charset="2"/>
              <a:buChar char="l"/>
            </a:pPr>
            <a:r>
              <a:rPr lang="zh-TW" altLang="en-US" sz="36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預計於</a:t>
            </a:r>
            <a:r>
              <a:rPr lang="en-US" altLang="zh-TW" sz="36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112</a:t>
            </a:r>
            <a:r>
              <a:rPr lang="zh-TW" altLang="en-US" sz="36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年</a:t>
            </a:r>
            <a:r>
              <a:rPr lang="en-US" altLang="zh-TW" sz="36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4</a:t>
            </a:r>
            <a:r>
              <a:rPr lang="zh-TW" altLang="en-US" sz="36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月</a:t>
            </a:r>
            <a:r>
              <a:rPr lang="en-US" altLang="zh-TW" sz="36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1</a:t>
            </a:r>
            <a:r>
              <a:rPr lang="zh-TW" altLang="en-US" sz="3600" b="1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日關閉功能。</a:t>
            </a:r>
            <a:endParaRPr lang="en-US" altLang="zh-TW" sz="3600" b="1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1070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:a16="http://schemas.microsoft.com/office/drawing/2014/main" id="{5321FE4C-A651-8519-C4D2-D93EAA2D9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61" y="4728671"/>
            <a:ext cx="6753187" cy="1582027"/>
          </a:xfrm>
          <a:prstGeom prst="rect">
            <a:avLst/>
          </a:prstGeom>
        </p:spPr>
      </p:pic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D0BEB88-12D3-41F1-B6BA-706EF7480F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18938" y="6581775"/>
            <a:ext cx="373062" cy="206375"/>
          </a:xfrm>
        </p:spPr>
        <p:txBody>
          <a:bodyPr rtlCol="0"/>
          <a:lstStyle/>
          <a:p>
            <a:pPr rtl="0"/>
            <a:fld id="{03DC2DEF-D2FE-4B45-ABA4-9F153FD1C98A}" type="slidenum">
              <a:rPr lang="en-US" altLang="zh-TW" smtClean="0"/>
              <a:t>9</a:t>
            </a:fld>
            <a:endParaRPr lang="zh-TW" altLang="en-US"/>
          </a:p>
        </p:txBody>
      </p:sp>
      <p:sp>
        <p:nvSpPr>
          <p:cNvPr id="9" name="標題 4">
            <a:extLst>
              <a:ext uri="{FF2B5EF4-FFF2-40B4-BE49-F238E27FC236}">
                <a16:creationId xmlns:a16="http://schemas.microsoft.com/office/drawing/2014/main" id="{250E3AE7-3474-7CA7-9BD3-D3287753178A}"/>
              </a:ext>
            </a:extLst>
          </p:cNvPr>
          <p:cNvSpPr txBox="1">
            <a:spLocks/>
          </p:cNvSpPr>
          <p:nvPr/>
        </p:nvSpPr>
        <p:spPr>
          <a:xfrm>
            <a:off x="371475" y="260351"/>
            <a:ext cx="11520487" cy="758824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r>
              <a:rPr lang="zh-TW" altLang="en-US" dirty="0"/>
              <a:t>七、領用撤銷說明</a:t>
            </a:r>
            <a:r>
              <a:rPr lang="en-US" altLang="zh-TW" dirty="0"/>
              <a:t>(2)</a:t>
            </a:r>
            <a:endParaRPr lang="zh-TW" altLang="en-US" dirty="0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46BE3790-D557-37ED-CF87-F8CDAA9226E2}"/>
              </a:ext>
            </a:extLst>
          </p:cNvPr>
          <p:cNvGrpSpPr/>
          <p:nvPr/>
        </p:nvGrpSpPr>
        <p:grpSpPr>
          <a:xfrm>
            <a:off x="241661" y="927161"/>
            <a:ext cx="5505996" cy="1834700"/>
            <a:chOff x="371475" y="895740"/>
            <a:chExt cx="7230870" cy="2467185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1CC9C13E-D4CE-2032-780F-2149D8C9C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1475" y="895740"/>
              <a:ext cx="7230870" cy="2467185"/>
            </a:xfrm>
            <a:prstGeom prst="rect">
              <a:avLst/>
            </a:prstGeom>
          </p:spPr>
        </p:pic>
        <p:sp>
          <p:nvSpPr>
            <p:cNvPr id="6" name="矩形: 圓角 5">
              <a:extLst>
                <a:ext uri="{FF2B5EF4-FFF2-40B4-BE49-F238E27FC236}">
                  <a16:creationId xmlns:a16="http://schemas.microsoft.com/office/drawing/2014/main" id="{4B88E2B6-DF9D-57A1-4EFB-A5C4BC3E059E}"/>
                </a:ext>
              </a:extLst>
            </p:cNvPr>
            <p:cNvSpPr/>
            <p:nvPr/>
          </p:nvSpPr>
          <p:spPr>
            <a:xfrm>
              <a:off x="6447453" y="2743199"/>
              <a:ext cx="653143" cy="233265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: 圓角 6">
              <a:extLst>
                <a:ext uri="{FF2B5EF4-FFF2-40B4-BE49-F238E27FC236}">
                  <a16:creationId xmlns:a16="http://schemas.microsoft.com/office/drawing/2014/main" id="{8C38ACB8-EC2D-93B9-BE89-81F686AA6A0B}"/>
                </a:ext>
              </a:extLst>
            </p:cNvPr>
            <p:cNvSpPr/>
            <p:nvPr/>
          </p:nvSpPr>
          <p:spPr>
            <a:xfrm>
              <a:off x="6447453" y="3053062"/>
              <a:ext cx="793102" cy="233265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1" name="圖片 10">
            <a:extLst>
              <a:ext uri="{FF2B5EF4-FFF2-40B4-BE49-F238E27FC236}">
                <a16:creationId xmlns:a16="http://schemas.microsoft.com/office/drawing/2014/main" id="{43359EFB-EDAF-A0AB-7506-E7E3CE3BD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8208" y="2843308"/>
            <a:ext cx="6934394" cy="1643257"/>
          </a:xfrm>
          <a:prstGeom prst="rect">
            <a:avLst/>
          </a:prstGeom>
        </p:spPr>
      </p:pic>
      <p:sp>
        <p:nvSpPr>
          <p:cNvPr id="12" name="箭號: 向右 11">
            <a:extLst>
              <a:ext uri="{FF2B5EF4-FFF2-40B4-BE49-F238E27FC236}">
                <a16:creationId xmlns:a16="http://schemas.microsoft.com/office/drawing/2014/main" id="{EE6BC5C7-9542-472F-BBAF-59E16804F04A}"/>
              </a:ext>
            </a:extLst>
          </p:cNvPr>
          <p:cNvSpPr/>
          <p:nvPr/>
        </p:nvSpPr>
        <p:spPr>
          <a:xfrm rot="7630430">
            <a:off x="2803136" y="3622473"/>
            <a:ext cx="2530569" cy="3105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5A5DD319-3DD2-89E0-B097-67551A4EE971}"/>
              </a:ext>
            </a:extLst>
          </p:cNvPr>
          <p:cNvSpPr/>
          <p:nvPr/>
        </p:nvSpPr>
        <p:spPr>
          <a:xfrm rot="1699601">
            <a:off x="5378554" y="2488021"/>
            <a:ext cx="1171632" cy="3105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4228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藍色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MSFT_Font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284866_TF34126823_Win32" id="{067AB318-814B-49FC-A2E0-D699E3C38DCB}" vid="{A480FE7F-82B2-4E19-9A11-3EA17EAB6B23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07D72BB5E189484EBF0544F1735485B9" ma:contentTypeVersion="12" ma:contentTypeDescription="建立新的文件。" ma:contentTypeScope="" ma:versionID="d5472eb6eb37fe376ae1aeaa957e9b65">
  <xsd:schema xmlns:xsd="http://www.w3.org/2001/XMLSchema" xmlns:xs="http://www.w3.org/2001/XMLSchema" xmlns:p="http://schemas.microsoft.com/office/2006/metadata/properties" xmlns:ns2="8b8b667c-5509-4eeb-ab24-37b2d02cb72f" xmlns:ns3="f43ecd19-c01f-4a0e-b224-644a06f1badc" targetNamespace="http://schemas.microsoft.com/office/2006/metadata/properties" ma:root="true" ma:fieldsID="9089ea107c2020866aed4a2fbac18c59" ns2:_="" ns3:_="">
    <xsd:import namespace="8b8b667c-5509-4eeb-ab24-37b2d02cb72f"/>
    <xsd:import namespace="f43ecd19-c01f-4a0e-b224-644a06f1ba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8b667c-5509-4eeb-ab24-37b2d02cb7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影像標籤" ma:readOnly="false" ma:fieldId="{5cf76f15-5ced-4ddc-b409-7134ff3c332f}" ma:taxonomyMulti="true" ma:sspId="d456ff0f-6e9a-4fcb-aeb2-e9b3b7054e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3ecd19-c01f-4a0e-b224-644a06f1bad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用對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用詳細資料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b67ccc78-c398-466b-bcb9-d905bc4c01e9}" ma:internalName="TaxCatchAll" ma:showField="CatchAllData" ma:web="f43ecd19-c01f-4a0e-b224-644a06f1ba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8b667c-5509-4eeb-ab24-37b2d02cb72f">
      <Terms xmlns="http://schemas.microsoft.com/office/infopath/2007/PartnerControls"/>
    </lcf76f155ced4ddcb4097134ff3c332f>
    <TaxCatchAll xmlns="f43ecd19-c01f-4a0e-b224-644a06f1badc" xsi:nil="true"/>
  </documentManagement>
</p:properties>
</file>

<file path=customXml/itemProps1.xml><?xml version="1.0" encoding="utf-8"?>
<ds:datastoreItem xmlns:ds="http://schemas.openxmlformats.org/officeDocument/2006/customXml" ds:itemID="{6D17CCC8-E207-4958-8502-68D37D2367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1675A5-9621-4D2C-8B82-82146D1FF4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8b667c-5509-4eeb-ab24-37b2d02cb72f"/>
    <ds:schemaRef ds:uri="f43ecd19-c01f-4a0e-b224-644a06f1ba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56361E-70F3-47C9-ADA4-C76D5A84FD72}">
  <ds:schemaRefs>
    <ds:schemaRef ds:uri="http://schemas.microsoft.com/office/2006/metadata/properties"/>
    <ds:schemaRef ds:uri="http://schemas.microsoft.com/office/infopath/2007/PartnerControls"/>
    <ds:schemaRef ds:uri="8b8b667c-5509-4eeb-ab24-37b2d02cb72f"/>
    <ds:schemaRef ds:uri="f43ecd19-c01f-4a0e-b224-644a06f1bad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佈景主題</Template>
  <TotalTime>1588</TotalTime>
  <Words>1190</Words>
  <Application>Microsoft Office PowerPoint</Application>
  <PresentationFormat>寬螢幕</PresentationFormat>
  <Paragraphs>150</Paragraphs>
  <Slides>23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0" baseType="lpstr">
      <vt:lpstr>Microsoft JhengHei UI</vt:lpstr>
      <vt:lpstr>微軟正黑體</vt:lpstr>
      <vt:lpstr>Arial</vt:lpstr>
      <vt:lpstr>Calibri Light</vt:lpstr>
      <vt:lpstr>Century Gothic</vt:lpstr>
      <vt:lpstr>Wingdings</vt:lpstr>
      <vt:lpstr>Office 佈景主題</vt:lpstr>
      <vt:lpstr>衛生福利部疾病管制署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The Best        is Yet to Come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在此輸入簡報標題</dc:title>
  <dc:creator>藍宥葳(Wenny Lan)</dc:creator>
  <cp:lastModifiedBy>潘怡心</cp:lastModifiedBy>
  <cp:revision>85</cp:revision>
  <dcterms:created xsi:type="dcterms:W3CDTF">2021-05-20T02:18:58Z</dcterms:created>
  <dcterms:modified xsi:type="dcterms:W3CDTF">2023-02-23T11:14:37Z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0x01010007D72BB5E189484EBF0544F1735485B9</vt:lpwstr>
  </property>
</Properties>
</file>